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heme/theme4.xml" ContentType="application/vnd.openxmlformats-officedocument.them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1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2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3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4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57" r:id="rId4"/>
    <p:sldId id="348" r:id="rId5"/>
    <p:sldId id="347" r:id="rId6"/>
    <p:sldId id="307" r:id="rId7"/>
    <p:sldId id="376" r:id="rId8"/>
    <p:sldId id="379" r:id="rId9"/>
    <p:sldId id="380" r:id="rId10"/>
    <p:sldId id="381" r:id="rId11"/>
    <p:sldId id="382" r:id="rId12"/>
    <p:sldId id="383" r:id="rId13"/>
    <p:sldId id="373" r:id="rId14"/>
    <p:sldId id="378" r:id="rId15"/>
    <p:sldId id="304" r:id="rId16"/>
    <p:sldId id="301" r:id="rId17"/>
    <p:sldId id="303" r:id="rId18"/>
    <p:sldId id="298" r:id="rId19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 showGuides="1">
      <p:cViewPr varScale="1">
        <p:scale>
          <a:sx n="63" d="100"/>
          <a:sy n="63" d="100"/>
        </p:scale>
        <p:origin x="72" y="538"/>
      </p:cViewPr>
      <p:guideLst>
        <p:guide orient="horz" pos="22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0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2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9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7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1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5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image" Target="../media/image3.jpe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4.jpeg"/><Relationship Id="rId5" Type="http://schemas.openxmlformats.org/officeDocument/2006/relationships/tags" Target="../tags/tag7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8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image" Target="../media/image6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9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2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3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9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>
            <p:custDataLst>
              <p:tags r:id="rId1"/>
            </p:custDataLst>
          </p:nvPr>
        </p:nvSpPr>
        <p:spPr bwMode="auto">
          <a:xfrm>
            <a:off x="0" y="0"/>
            <a:ext cx="7391137" cy="6881032"/>
          </a:xfrm>
          <a:custGeom>
            <a:avLst/>
            <a:gdLst>
              <a:gd name="T0" fmla="*/ 2055 w 6187"/>
              <a:gd name="T1" fmla="*/ 0 h 4320"/>
              <a:gd name="T2" fmla="*/ 0 w 6187"/>
              <a:gd name="T3" fmla="*/ 2055 h 4320"/>
              <a:gd name="T4" fmla="*/ 0 w 6187"/>
              <a:gd name="T5" fmla="*/ 4320 h 4320"/>
              <a:gd name="T6" fmla="*/ 1867 w 6187"/>
              <a:gd name="T7" fmla="*/ 4320 h 4320"/>
              <a:gd name="T8" fmla="*/ 6187 w 6187"/>
              <a:gd name="T9" fmla="*/ 0 h 4320"/>
              <a:gd name="T10" fmla="*/ 2055 w 6187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7" h="4320">
                <a:moveTo>
                  <a:pt x="2055" y="0"/>
                </a:moveTo>
                <a:lnTo>
                  <a:pt x="0" y="2055"/>
                </a:lnTo>
                <a:lnTo>
                  <a:pt x="0" y="4320"/>
                </a:lnTo>
                <a:lnTo>
                  <a:pt x="1867" y="4320"/>
                </a:lnTo>
                <a:lnTo>
                  <a:pt x="6187" y="0"/>
                </a:lnTo>
                <a:lnTo>
                  <a:pt x="20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943539" y="4704189"/>
            <a:ext cx="1966276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>
              <a:solidFill>
                <a:srgbClr val="1BA3D7"/>
              </a:solidFill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968513" y="2042089"/>
            <a:ext cx="237212" cy="316282"/>
            <a:chOff x="1196101" y="2301169"/>
            <a:chExt cx="316282" cy="316282"/>
          </a:xfrm>
        </p:grpSpPr>
        <p:cxnSp>
          <p:nvCxnSpPr>
            <p:cNvPr id="10" name="直接连接符 9"/>
            <p:cNvCxnSpPr/>
            <p:nvPr>
              <p:custDataLst>
                <p:tags r:id="rId11"/>
              </p:custDataLst>
            </p:nvPr>
          </p:nvCxnSpPr>
          <p:spPr>
            <a:xfrm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12"/>
              </p:custDataLst>
            </p:nvPr>
          </p:nvCxnSpPr>
          <p:spPr>
            <a:xfrm rot="5400000"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943539" y="3500015"/>
            <a:ext cx="4199509" cy="1054906"/>
          </a:xfrm>
          <a:noFill/>
        </p:spPr>
        <p:txBody>
          <a:bodyPr anchor="b">
            <a:noAutofit/>
          </a:bodyPr>
          <a:lstStyle>
            <a:lvl1pPr algn="l">
              <a:defRPr sz="5400" spc="600"/>
            </a:lvl1pPr>
          </a:lstStyle>
          <a:p>
            <a:r>
              <a:rPr lang="zh-CN" altLang="en-US" dirty="0"/>
              <a:t>编版标题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943539" y="4704187"/>
            <a:ext cx="1966276" cy="504001"/>
          </a:xfrm>
        </p:spPr>
        <p:txBody>
          <a:bodyPr/>
          <a:lstStyle>
            <a:lvl1pPr marL="0" indent="0" algn="dist">
              <a:buNone/>
              <a:defRPr sz="2400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942975" y="5410200"/>
            <a:ext cx="1966276" cy="50323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647"/>
          <a:stretch>
            <a:fillRect/>
          </a:stretch>
        </p:blipFill>
        <p:spPr>
          <a:xfrm>
            <a:off x="3134329" y="0"/>
            <a:ext cx="2446809" cy="3262411"/>
          </a:xfrm>
          <a:custGeom>
            <a:avLst/>
            <a:gdLst>
              <a:gd name="connsiteX0" fmla="*/ 695857 w 3262412"/>
              <a:gd name="connsiteY0" fmla="*/ 0 h 3262411"/>
              <a:gd name="connsiteX1" fmla="*/ 3262412 w 3262412"/>
              <a:gd name="connsiteY1" fmla="*/ 0 h 3262411"/>
              <a:gd name="connsiteX2" fmla="*/ 0 w 3262412"/>
              <a:gd name="connsiteY2" fmla="*/ 3262411 h 3262411"/>
              <a:gd name="connsiteX3" fmla="*/ 0 w 3262412"/>
              <a:gd name="connsiteY3" fmla="*/ 695857 h 326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2412" h="3262411">
                <a:moveTo>
                  <a:pt x="695857" y="0"/>
                </a:moveTo>
                <a:lnTo>
                  <a:pt x="3262412" y="0"/>
                </a:lnTo>
                <a:lnTo>
                  <a:pt x="0" y="3262411"/>
                </a:lnTo>
                <a:lnTo>
                  <a:pt x="0" y="695857"/>
                </a:lnTo>
                <a:close/>
              </a:path>
            </a:pathLst>
          </a:custGeom>
        </p:spPr>
      </p:pic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>
            <p:custDataLst>
              <p:tags r:id="rId1"/>
            </p:custDataLst>
          </p:nvPr>
        </p:nvSpPr>
        <p:spPr bwMode="auto">
          <a:xfrm flipH="1">
            <a:off x="0" y="0"/>
            <a:ext cx="7391137" cy="6881032"/>
          </a:xfrm>
          <a:custGeom>
            <a:avLst/>
            <a:gdLst>
              <a:gd name="T0" fmla="*/ 2055 w 6187"/>
              <a:gd name="T1" fmla="*/ 0 h 4320"/>
              <a:gd name="T2" fmla="*/ 0 w 6187"/>
              <a:gd name="T3" fmla="*/ 2055 h 4320"/>
              <a:gd name="T4" fmla="*/ 0 w 6187"/>
              <a:gd name="T5" fmla="*/ 4320 h 4320"/>
              <a:gd name="T6" fmla="*/ 1867 w 6187"/>
              <a:gd name="T7" fmla="*/ 4320 h 4320"/>
              <a:gd name="T8" fmla="*/ 6187 w 6187"/>
              <a:gd name="T9" fmla="*/ 0 h 4320"/>
              <a:gd name="T10" fmla="*/ 2055 w 6187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7" h="4320">
                <a:moveTo>
                  <a:pt x="2055" y="0"/>
                </a:moveTo>
                <a:lnTo>
                  <a:pt x="0" y="2055"/>
                </a:lnTo>
                <a:lnTo>
                  <a:pt x="0" y="4320"/>
                </a:lnTo>
                <a:lnTo>
                  <a:pt x="1867" y="4320"/>
                </a:lnTo>
                <a:lnTo>
                  <a:pt x="6187" y="0"/>
                </a:lnTo>
                <a:lnTo>
                  <a:pt x="20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6220739" y="2231042"/>
            <a:ext cx="237212" cy="316282"/>
            <a:chOff x="1196101" y="2301169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8"/>
              </p:custDataLst>
            </p:nvPr>
          </p:nvCxnSpPr>
          <p:spPr>
            <a:xfrm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 rot="5400000"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186113" y="2"/>
            <a:ext cx="2431365" cy="3239216"/>
          </a:xfrm>
          <a:custGeom>
            <a:avLst/>
            <a:gdLst>
              <a:gd name="connsiteX0" fmla="*/ 665369 w 3173880"/>
              <a:gd name="connsiteY0" fmla="*/ 0 h 3171330"/>
              <a:gd name="connsiteX1" fmla="*/ 3173880 w 3173880"/>
              <a:gd name="connsiteY1" fmla="*/ 0 h 3171330"/>
              <a:gd name="connsiteX2" fmla="*/ 2550 w 3173880"/>
              <a:gd name="connsiteY2" fmla="*/ 3171330 h 3171330"/>
              <a:gd name="connsiteX3" fmla="*/ 0 w 3173880"/>
              <a:gd name="connsiteY3" fmla="*/ 3171330 h 3171330"/>
              <a:gd name="connsiteX4" fmla="*/ 0 w 3173880"/>
              <a:gd name="connsiteY4" fmla="*/ 665369 h 317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3880" h="3171330">
                <a:moveTo>
                  <a:pt x="665369" y="0"/>
                </a:moveTo>
                <a:lnTo>
                  <a:pt x="3173880" y="0"/>
                </a:lnTo>
                <a:lnTo>
                  <a:pt x="2550" y="3171330"/>
                </a:lnTo>
                <a:lnTo>
                  <a:pt x="0" y="3171330"/>
                </a:lnTo>
                <a:lnTo>
                  <a:pt x="0" y="665369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488541" y="3440516"/>
            <a:ext cx="6166919" cy="2016125"/>
          </a:xfrm>
        </p:spPr>
        <p:txBody>
          <a:bodyPr anchor="b">
            <a:normAutofit/>
          </a:bodyPr>
          <a:lstStyle>
            <a:lvl1pPr algn="ctr">
              <a:defRPr sz="9600" spc="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平行四边形 7"/>
          <p:cNvSpPr/>
          <p:nvPr>
            <p:custDataLst>
              <p:tags r:id="rId2"/>
            </p:custDataLst>
          </p:nvPr>
        </p:nvSpPr>
        <p:spPr>
          <a:xfrm flipH="1">
            <a:off x="0" y="0"/>
            <a:ext cx="9144000" cy="6858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67916" y="406800"/>
            <a:ext cx="8208169" cy="86360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67916" y="1412875"/>
            <a:ext cx="8208168" cy="48958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419350" y="1670050"/>
            <a:ext cx="4305300" cy="35179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2419349" y="2396579"/>
            <a:ext cx="4305301" cy="129539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2419349" y="3766063"/>
            <a:ext cx="4305301" cy="778934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DDC86826-C030-4ABB-BAB8-ECCBC086F54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 cstate="print"/>
          <a:srcRect/>
          <a:stretch>
            <a:fillRect/>
          </a:stretch>
        </p:blipFill>
        <p:spPr>
          <a:xfrm>
            <a:off x="0" y="669757"/>
            <a:ext cx="9144000" cy="405765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828925" y="1231732"/>
            <a:ext cx="3114675" cy="29337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221706" y="4716626"/>
            <a:ext cx="4700588" cy="97872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221706" y="5703252"/>
            <a:ext cx="4700588" cy="42473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/>
          <a:lstStyle/>
          <a:p>
            <a:fld id="{DDC86826-C030-4ABB-BAB8-ECCBC086F54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40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1" y="215494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40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9841" y="1614659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14659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91440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平行四边形 9"/>
          <p:cNvSpPr/>
          <p:nvPr>
            <p:custDataLst>
              <p:tags r:id="rId2"/>
            </p:custDataLst>
          </p:nvPr>
        </p:nvSpPr>
        <p:spPr>
          <a:xfrm>
            <a:off x="797719" y="0"/>
            <a:ext cx="7548563" cy="6858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平行四边形 10"/>
          <p:cNvSpPr/>
          <p:nvPr>
            <p:custDataLst>
              <p:tags r:id="rId3"/>
            </p:custDataLst>
          </p:nvPr>
        </p:nvSpPr>
        <p:spPr>
          <a:xfrm>
            <a:off x="2052638" y="0"/>
            <a:ext cx="5038725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831468" y="2876550"/>
            <a:ext cx="3481065" cy="863174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831468" y="3884613"/>
            <a:ext cx="3481065" cy="13679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11638" y="365125"/>
            <a:ext cx="603712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365125"/>
            <a:ext cx="7226877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419350" y="1670050"/>
            <a:ext cx="4305300" cy="35179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028950" y="3429000"/>
            <a:ext cx="3086100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419350" y="1670050"/>
            <a:ext cx="4305300" cy="17173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/>
          <a:lstStyle/>
          <a:p>
            <a:fld id="{DDC86826-C030-4ABB-BAB8-ECCBC086F54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2419350" y="3470558"/>
            <a:ext cx="4305300" cy="1717392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tags" Target="../tags/tag84.xml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8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82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C86826-C030-4ABB-BAB8-ECCBC086F54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fade/>
  </p:transition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4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97.xml"/><Relationship Id="rId7" Type="http://schemas.openxmlformats.org/officeDocument/2006/relationships/image" Target="../media/image15.png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98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0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20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7" Type="http://schemas.openxmlformats.org/officeDocument/2006/relationships/image" Target="../media/image9.png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7" Type="http://schemas.openxmlformats.org/officeDocument/2006/relationships/image" Target="../media/image11.pn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443595" y="1181735"/>
            <a:ext cx="46355" cy="17018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Freeform 6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8509635" y="1225550"/>
            <a:ext cx="130175" cy="128905"/>
          </a:xfrm>
          <a:custGeom>
            <a:avLst/>
            <a:gdLst>
              <a:gd name="T0" fmla="*/ 197 w 387"/>
              <a:gd name="T1" fmla="*/ 0 h 383"/>
              <a:gd name="T2" fmla="*/ 331 w 387"/>
              <a:gd name="T3" fmla="*/ 57 h 383"/>
              <a:gd name="T4" fmla="*/ 387 w 387"/>
              <a:gd name="T5" fmla="*/ 192 h 383"/>
              <a:gd name="T6" fmla="*/ 330 w 387"/>
              <a:gd name="T7" fmla="*/ 327 h 383"/>
              <a:gd name="T8" fmla="*/ 194 w 387"/>
              <a:gd name="T9" fmla="*/ 383 h 383"/>
              <a:gd name="T10" fmla="*/ 57 w 387"/>
              <a:gd name="T11" fmla="*/ 327 h 383"/>
              <a:gd name="T12" fmla="*/ 0 w 387"/>
              <a:gd name="T13" fmla="*/ 192 h 383"/>
              <a:gd name="T14" fmla="*/ 57 w 387"/>
              <a:gd name="T15" fmla="*/ 56 h 383"/>
              <a:gd name="T16" fmla="*/ 197 w 387"/>
              <a:gd name="T17" fmla="*/ 0 h 383"/>
              <a:gd name="T18" fmla="*/ 193 w 387"/>
              <a:gd name="T19" fmla="*/ 137 h 383"/>
              <a:gd name="T20" fmla="*/ 156 w 387"/>
              <a:gd name="T21" fmla="*/ 153 h 383"/>
              <a:gd name="T22" fmla="*/ 140 w 387"/>
              <a:gd name="T23" fmla="*/ 192 h 383"/>
              <a:gd name="T24" fmla="*/ 156 w 387"/>
              <a:gd name="T25" fmla="*/ 231 h 383"/>
              <a:gd name="T26" fmla="*/ 193 w 387"/>
              <a:gd name="T27" fmla="*/ 247 h 383"/>
              <a:gd name="T28" fmla="*/ 231 w 387"/>
              <a:gd name="T29" fmla="*/ 231 h 383"/>
              <a:gd name="T30" fmla="*/ 247 w 387"/>
              <a:gd name="T31" fmla="*/ 192 h 383"/>
              <a:gd name="T32" fmla="*/ 231 w 387"/>
              <a:gd name="T33" fmla="*/ 153 h 383"/>
              <a:gd name="T34" fmla="*/ 193 w 387"/>
              <a:gd name="T35" fmla="*/ 137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7" h="383">
                <a:moveTo>
                  <a:pt x="197" y="0"/>
                </a:moveTo>
                <a:cubicBezTo>
                  <a:pt x="249" y="0"/>
                  <a:pt x="294" y="19"/>
                  <a:pt x="331" y="57"/>
                </a:cubicBezTo>
                <a:cubicBezTo>
                  <a:pt x="368" y="94"/>
                  <a:pt x="387" y="139"/>
                  <a:pt x="387" y="192"/>
                </a:cubicBezTo>
                <a:cubicBezTo>
                  <a:pt x="387" y="245"/>
                  <a:pt x="368" y="290"/>
                  <a:pt x="330" y="327"/>
                </a:cubicBezTo>
                <a:cubicBezTo>
                  <a:pt x="293" y="365"/>
                  <a:pt x="247" y="383"/>
                  <a:pt x="194" y="383"/>
                </a:cubicBezTo>
                <a:cubicBezTo>
                  <a:pt x="140" y="383"/>
                  <a:pt x="95" y="365"/>
                  <a:pt x="57" y="327"/>
                </a:cubicBezTo>
                <a:cubicBezTo>
                  <a:pt x="19" y="290"/>
                  <a:pt x="0" y="244"/>
                  <a:pt x="0" y="192"/>
                </a:cubicBezTo>
                <a:cubicBezTo>
                  <a:pt x="0" y="138"/>
                  <a:pt x="19" y="92"/>
                  <a:pt x="57" y="56"/>
                </a:cubicBezTo>
                <a:cubicBezTo>
                  <a:pt x="95" y="19"/>
                  <a:pt x="141" y="0"/>
                  <a:pt x="197" y="0"/>
                </a:cubicBezTo>
                <a:close/>
                <a:moveTo>
                  <a:pt x="193" y="137"/>
                </a:moveTo>
                <a:cubicBezTo>
                  <a:pt x="178" y="137"/>
                  <a:pt x="166" y="142"/>
                  <a:pt x="156" y="153"/>
                </a:cubicBezTo>
                <a:cubicBezTo>
                  <a:pt x="145" y="163"/>
                  <a:pt x="140" y="176"/>
                  <a:pt x="140" y="192"/>
                </a:cubicBezTo>
                <a:cubicBezTo>
                  <a:pt x="140" y="207"/>
                  <a:pt x="145" y="220"/>
                  <a:pt x="156" y="231"/>
                </a:cubicBezTo>
                <a:cubicBezTo>
                  <a:pt x="166" y="242"/>
                  <a:pt x="179" y="247"/>
                  <a:pt x="193" y="247"/>
                </a:cubicBezTo>
                <a:cubicBezTo>
                  <a:pt x="208" y="247"/>
                  <a:pt x="221" y="242"/>
                  <a:pt x="231" y="231"/>
                </a:cubicBezTo>
                <a:cubicBezTo>
                  <a:pt x="241" y="220"/>
                  <a:pt x="247" y="207"/>
                  <a:pt x="247" y="192"/>
                </a:cubicBezTo>
                <a:cubicBezTo>
                  <a:pt x="247" y="176"/>
                  <a:pt x="242" y="163"/>
                  <a:pt x="231" y="153"/>
                </a:cubicBezTo>
                <a:cubicBezTo>
                  <a:pt x="221" y="142"/>
                  <a:pt x="208" y="137"/>
                  <a:pt x="193" y="137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Freeform 7"/>
          <p:cNvSpPr/>
          <p:nvPr>
            <p:custDataLst>
              <p:tags r:id="rId4"/>
            </p:custDataLst>
          </p:nvPr>
        </p:nvSpPr>
        <p:spPr bwMode="auto">
          <a:xfrm>
            <a:off x="8652510" y="1225550"/>
            <a:ext cx="126365" cy="184785"/>
          </a:xfrm>
          <a:custGeom>
            <a:avLst/>
            <a:gdLst>
              <a:gd name="T0" fmla="*/ 217 w 375"/>
              <a:gd name="T1" fmla="*/ 224 h 547"/>
              <a:gd name="T2" fmla="*/ 217 w 375"/>
              <a:gd name="T3" fmla="*/ 351 h 547"/>
              <a:gd name="T4" fmla="*/ 160 w 375"/>
              <a:gd name="T5" fmla="*/ 362 h 547"/>
              <a:gd name="T6" fmla="*/ 47 w 375"/>
              <a:gd name="T7" fmla="*/ 311 h 547"/>
              <a:gd name="T8" fmla="*/ 0 w 375"/>
              <a:gd name="T9" fmla="*/ 188 h 547"/>
              <a:gd name="T10" fmla="*/ 56 w 375"/>
              <a:gd name="T11" fmla="*/ 55 h 547"/>
              <a:gd name="T12" fmla="*/ 193 w 375"/>
              <a:gd name="T13" fmla="*/ 0 h 547"/>
              <a:gd name="T14" fmla="*/ 276 w 375"/>
              <a:gd name="T15" fmla="*/ 18 h 547"/>
              <a:gd name="T16" fmla="*/ 338 w 375"/>
              <a:gd name="T17" fmla="*/ 64 h 547"/>
              <a:gd name="T18" fmla="*/ 375 w 375"/>
              <a:gd name="T19" fmla="*/ 204 h 547"/>
              <a:gd name="T20" fmla="*/ 375 w 375"/>
              <a:gd name="T21" fmla="*/ 326 h 547"/>
              <a:gd name="T22" fmla="*/ 319 w 375"/>
              <a:gd name="T23" fmla="*/ 485 h 547"/>
              <a:gd name="T24" fmla="*/ 174 w 375"/>
              <a:gd name="T25" fmla="*/ 547 h 547"/>
              <a:gd name="T26" fmla="*/ 105 w 375"/>
              <a:gd name="T27" fmla="*/ 533 h 547"/>
              <a:gd name="T28" fmla="*/ 105 w 375"/>
              <a:gd name="T29" fmla="*/ 408 h 547"/>
              <a:gd name="T30" fmla="*/ 159 w 375"/>
              <a:gd name="T31" fmla="*/ 423 h 547"/>
              <a:gd name="T32" fmla="*/ 217 w 375"/>
              <a:gd name="T33" fmla="*/ 398 h 547"/>
              <a:gd name="T34" fmla="*/ 237 w 375"/>
              <a:gd name="T35" fmla="*/ 328 h 547"/>
              <a:gd name="T36" fmla="*/ 237 w 375"/>
              <a:gd name="T37" fmla="*/ 189 h 547"/>
              <a:gd name="T38" fmla="*/ 190 w 375"/>
              <a:gd name="T39" fmla="*/ 131 h 547"/>
              <a:gd name="T40" fmla="*/ 155 w 375"/>
              <a:gd name="T41" fmla="*/ 147 h 547"/>
              <a:gd name="T42" fmla="*/ 140 w 375"/>
              <a:gd name="T43" fmla="*/ 182 h 547"/>
              <a:gd name="T44" fmla="*/ 155 w 375"/>
              <a:gd name="T45" fmla="*/ 217 h 547"/>
              <a:gd name="T46" fmla="*/ 190 w 375"/>
              <a:gd name="T47" fmla="*/ 231 h 547"/>
              <a:gd name="T48" fmla="*/ 217 w 375"/>
              <a:gd name="T49" fmla="*/ 224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75" h="547">
                <a:moveTo>
                  <a:pt x="217" y="224"/>
                </a:moveTo>
                <a:cubicBezTo>
                  <a:pt x="217" y="351"/>
                  <a:pt x="217" y="351"/>
                  <a:pt x="217" y="351"/>
                </a:cubicBezTo>
                <a:cubicBezTo>
                  <a:pt x="197" y="358"/>
                  <a:pt x="178" y="362"/>
                  <a:pt x="160" y="362"/>
                </a:cubicBezTo>
                <a:cubicBezTo>
                  <a:pt x="115" y="362"/>
                  <a:pt x="77" y="345"/>
                  <a:pt x="47" y="311"/>
                </a:cubicBezTo>
                <a:cubicBezTo>
                  <a:pt x="16" y="278"/>
                  <a:pt x="0" y="237"/>
                  <a:pt x="0" y="188"/>
                </a:cubicBezTo>
                <a:cubicBezTo>
                  <a:pt x="0" y="135"/>
                  <a:pt x="19" y="91"/>
                  <a:pt x="56" y="55"/>
                </a:cubicBezTo>
                <a:cubicBezTo>
                  <a:pt x="93" y="18"/>
                  <a:pt x="139" y="0"/>
                  <a:pt x="193" y="0"/>
                </a:cubicBezTo>
                <a:cubicBezTo>
                  <a:pt x="222" y="0"/>
                  <a:pt x="249" y="6"/>
                  <a:pt x="276" y="18"/>
                </a:cubicBezTo>
                <a:cubicBezTo>
                  <a:pt x="302" y="29"/>
                  <a:pt x="323" y="45"/>
                  <a:pt x="338" y="64"/>
                </a:cubicBezTo>
                <a:cubicBezTo>
                  <a:pt x="363" y="96"/>
                  <a:pt x="375" y="143"/>
                  <a:pt x="375" y="204"/>
                </a:cubicBezTo>
                <a:cubicBezTo>
                  <a:pt x="375" y="326"/>
                  <a:pt x="375" y="326"/>
                  <a:pt x="375" y="326"/>
                </a:cubicBezTo>
                <a:cubicBezTo>
                  <a:pt x="375" y="391"/>
                  <a:pt x="357" y="445"/>
                  <a:pt x="319" y="485"/>
                </a:cubicBezTo>
                <a:cubicBezTo>
                  <a:pt x="282" y="526"/>
                  <a:pt x="233" y="547"/>
                  <a:pt x="174" y="547"/>
                </a:cubicBezTo>
                <a:cubicBezTo>
                  <a:pt x="155" y="547"/>
                  <a:pt x="132" y="542"/>
                  <a:pt x="105" y="533"/>
                </a:cubicBezTo>
                <a:cubicBezTo>
                  <a:pt x="105" y="408"/>
                  <a:pt x="105" y="408"/>
                  <a:pt x="105" y="408"/>
                </a:cubicBezTo>
                <a:cubicBezTo>
                  <a:pt x="123" y="418"/>
                  <a:pt x="141" y="423"/>
                  <a:pt x="159" y="423"/>
                </a:cubicBezTo>
                <a:cubicBezTo>
                  <a:pt x="184" y="423"/>
                  <a:pt x="203" y="414"/>
                  <a:pt x="217" y="398"/>
                </a:cubicBezTo>
                <a:cubicBezTo>
                  <a:pt x="230" y="382"/>
                  <a:pt x="237" y="358"/>
                  <a:pt x="237" y="328"/>
                </a:cubicBezTo>
                <a:cubicBezTo>
                  <a:pt x="237" y="189"/>
                  <a:pt x="237" y="189"/>
                  <a:pt x="237" y="189"/>
                </a:cubicBezTo>
                <a:cubicBezTo>
                  <a:pt x="237" y="151"/>
                  <a:pt x="222" y="131"/>
                  <a:pt x="190" y="131"/>
                </a:cubicBezTo>
                <a:cubicBezTo>
                  <a:pt x="177" y="131"/>
                  <a:pt x="165" y="137"/>
                  <a:pt x="155" y="147"/>
                </a:cubicBezTo>
                <a:cubicBezTo>
                  <a:pt x="145" y="157"/>
                  <a:pt x="140" y="169"/>
                  <a:pt x="140" y="182"/>
                </a:cubicBezTo>
                <a:cubicBezTo>
                  <a:pt x="140" y="196"/>
                  <a:pt x="145" y="208"/>
                  <a:pt x="155" y="217"/>
                </a:cubicBezTo>
                <a:cubicBezTo>
                  <a:pt x="164" y="226"/>
                  <a:pt x="176" y="231"/>
                  <a:pt x="190" y="231"/>
                </a:cubicBezTo>
                <a:cubicBezTo>
                  <a:pt x="199" y="231"/>
                  <a:pt x="208" y="229"/>
                  <a:pt x="217" y="224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3" name="Freeform 8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8798560" y="1225550"/>
            <a:ext cx="130175" cy="128905"/>
          </a:xfrm>
          <a:custGeom>
            <a:avLst/>
            <a:gdLst>
              <a:gd name="T0" fmla="*/ 197 w 387"/>
              <a:gd name="T1" fmla="*/ 0 h 383"/>
              <a:gd name="T2" fmla="*/ 331 w 387"/>
              <a:gd name="T3" fmla="*/ 57 h 383"/>
              <a:gd name="T4" fmla="*/ 387 w 387"/>
              <a:gd name="T5" fmla="*/ 192 h 383"/>
              <a:gd name="T6" fmla="*/ 330 w 387"/>
              <a:gd name="T7" fmla="*/ 327 h 383"/>
              <a:gd name="T8" fmla="*/ 194 w 387"/>
              <a:gd name="T9" fmla="*/ 383 h 383"/>
              <a:gd name="T10" fmla="*/ 57 w 387"/>
              <a:gd name="T11" fmla="*/ 327 h 383"/>
              <a:gd name="T12" fmla="*/ 0 w 387"/>
              <a:gd name="T13" fmla="*/ 192 h 383"/>
              <a:gd name="T14" fmla="*/ 57 w 387"/>
              <a:gd name="T15" fmla="*/ 56 h 383"/>
              <a:gd name="T16" fmla="*/ 197 w 387"/>
              <a:gd name="T17" fmla="*/ 0 h 383"/>
              <a:gd name="T18" fmla="*/ 193 w 387"/>
              <a:gd name="T19" fmla="*/ 137 h 383"/>
              <a:gd name="T20" fmla="*/ 156 w 387"/>
              <a:gd name="T21" fmla="*/ 153 h 383"/>
              <a:gd name="T22" fmla="*/ 140 w 387"/>
              <a:gd name="T23" fmla="*/ 192 h 383"/>
              <a:gd name="T24" fmla="*/ 156 w 387"/>
              <a:gd name="T25" fmla="*/ 231 h 383"/>
              <a:gd name="T26" fmla="*/ 193 w 387"/>
              <a:gd name="T27" fmla="*/ 247 h 383"/>
              <a:gd name="T28" fmla="*/ 231 w 387"/>
              <a:gd name="T29" fmla="*/ 231 h 383"/>
              <a:gd name="T30" fmla="*/ 247 w 387"/>
              <a:gd name="T31" fmla="*/ 192 h 383"/>
              <a:gd name="T32" fmla="*/ 231 w 387"/>
              <a:gd name="T33" fmla="*/ 153 h 383"/>
              <a:gd name="T34" fmla="*/ 193 w 387"/>
              <a:gd name="T35" fmla="*/ 137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7" h="383">
                <a:moveTo>
                  <a:pt x="197" y="0"/>
                </a:moveTo>
                <a:cubicBezTo>
                  <a:pt x="249" y="0"/>
                  <a:pt x="294" y="19"/>
                  <a:pt x="331" y="57"/>
                </a:cubicBezTo>
                <a:cubicBezTo>
                  <a:pt x="368" y="94"/>
                  <a:pt x="387" y="139"/>
                  <a:pt x="387" y="192"/>
                </a:cubicBezTo>
                <a:cubicBezTo>
                  <a:pt x="387" y="245"/>
                  <a:pt x="368" y="290"/>
                  <a:pt x="330" y="327"/>
                </a:cubicBezTo>
                <a:cubicBezTo>
                  <a:pt x="293" y="365"/>
                  <a:pt x="247" y="383"/>
                  <a:pt x="194" y="383"/>
                </a:cubicBezTo>
                <a:cubicBezTo>
                  <a:pt x="140" y="383"/>
                  <a:pt x="95" y="365"/>
                  <a:pt x="57" y="327"/>
                </a:cubicBezTo>
                <a:cubicBezTo>
                  <a:pt x="19" y="290"/>
                  <a:pt x="0" y="244"/>
                  <a:pt x="0" y="192"/>
                </a:cubicBezTo>
                <a:cubicBezTo>
                  <a:pt x="0" y="138"/>
                  <a:pt x="19" y="92"/>
                  <a:pt x="57" y="56"/>
                </a:cubicBezTo>
                <a:cubicBezTo>
                  <a:pt x="95" y="19"/>
                  <a:pt x="141" y="0"/>
                  <a:pt x="197" y="0"/>
                </a:cubicBezTo>
                <a:close/>
                <a:moveTo>
                  <a:pt x="193" y="137"/>
                </a:moveTo>
                <a:cubicBezTo>
                  <a:pt x="178" y="137"/>
                  <a:pt x="166" y="142"/>
                  <a:pt x="156" y="153"/>
                </a:cubicBezTo>
                <a:cubicBezTo>
                  <a:pt x="145" y="163"/>
                  <a:pt x="140" y="176"/>
                  <a:pt x="140" y="192"/>
                </a:cubicBezTo>
                <a:cubicBezTo>
                  <a:pt x="140" y="207"/>
                  <a:pt x="145" y="220"/>
                  <a:pt x="156" y="231"/>
                </a:cubicBezTo>
                <a:cubicBezTo>
                  <a:pt x="166" y="242"/>
                  <a:pt x="179" y="247"/>
                  <a:pt x="193" y="247"/>
                </a:cubicBezTo>
                <a:cubicBezTo>
                  <a:pt x="208" y="247"/>
                  <a:pt x="221" y="242"/>
                  <a:pt x="231" y="231"/>
                </a:cubicBezTo>
                <a:cubicBezTo>
                  <a:pt x="241" y="220"/>
                  <a:pt x="247" y="207"/>
                  <a:pt x="247" y="192"/>
                </a:cubicBezTo>
                <a:cubicBezTo>
                  <a:pt x="247" y="176"/>
                  <a:pt x="242" y="163"/>
                  <a:pt x="231" y="153"/>
                </a:cubicBezTo>
                <a:cubicBezTo>
                  <a:pt x="221" y="142"/>
                  <a:pt x="208" y="137"/>
                  <a:pt x="193" y="137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Freeform 9"/>
          <p:cNvSpPr/>
          <p:nvPr>
            <p:custDataLst>
              <p:tags r:id="rId6"/>
            </p:custDataLst>
          </p:nvPr>
        </p:nvSpPr>
        <p:spPr bwMode="auto">
          <a:xfrm>
            <a:off x="8226425" y="1258570"/>
            <a:ext cx="35560" cy="37465"/>
          </a:xfrm>
          <a:custGeom>
            <a:avLst/>
            <a:gdLst>
              <a:gd name="T0" fmla="*/ 53 w 106"/>
              <a:gd name="T1" fmla="*/ 0 h 111"/>
              <a:gd name="T2" fmla="*/ 15 w 106"/>
              <a:gd name="T3" fmla="*/ 16 h 111"/>
              <a:gd name="T4" fmla="*/ 0 w 106"/>
              <a:gd name="T5" fmla="*/ 55 h 111"/>
              <a:gd name="T6" fmla="*/ 16 w 106"/>
              <a:gd name="T7" fmla="*/ 94 h 111"/>
              <a:gd name="T8" fmla="*/ 53 w 106"/>
              <a:gd name="T9" fmla="*/ 111 h 111"/>
              <a:gd name="T10" fmla="*/ 91 w 106"/>
              <a:gd name="T11" fmla="*/ 94 h 111"/>
              <a:gd name="T12" fmla="*/ 106 w 106"/>
              <a:gd name="T13" fmla="*/ 55 h 111"/>
              <a:gd name="T14" fmla="*/ 91 w 106"/>
              <a:gd name="T15" fmla="*/ 16 h 111"/>
              <a:gd name="T16" fmla="*/ 53 w 106"/>
              <a:gd name="T1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111">
                <a:moveTo>
                  <a:pt x="53" y="0"/>
                </a:moveTo>
                <a:cubicBezTo>
                  <a:pt x="38" y="0"/>
                  <a:pt x="26" y="5"/>
                  <a:pt x="15" y="16"/>
                </a:cubicBezTo>
                <a:cubicBezTo>
                  <a:pt x="5" y="27"/>
                  <a:pt x="0" y="40"/>
                  <a:pt x="0" y="55"/>
                </a:cubicBezTo>
                <a:cubicBezTo>
                  <a:pt x="0" y="71"/>
                  <a:pt x="5" y="84"/>
                  <a:pt x="16" y="94"/>
                </a:cubicBezTo>
                <a:cubicBezTo>
                  <a:pt x="26" y="105"/>
                  <a:pt x="38" y="111"/>
                  <a:pt x="53" y="111"/>
                </a:cubicBezTo>
                <a:cubicBezTo>
                  <a:pt x="68" y="111"/>
                  <a:pt x="80" y="105"/>
                  <a:pt x="91" y="94"/>
                </a:cubicBezTo>
                <a:cubicBezTo>
                  <a:pt x="101" y="84"/>
                  <a:pt x="106" y="71"/>
                  <a:pt x="106" y="55"/>
                </a:cubicBezTo>
                <a:cubicBezTo>
                  <a:pt x="106" y="40"/>
                  <a:pt x="101" y="27"/>
                  <a:pt x="91" y="16"/>
                </a:cubicBezTo>
                <a:cubicBezTo>
                  <a:pt x="81" y="5"/>
                  <a:pt x="68" y="0"/>
                  <a:pt x="53" y="0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5" name="Freeform 10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8130540" y="1146175"/>
            <a:ext cx="226695" cy="262890"/>
          </a:xfrm>
          <a:custGeom>
            <a:avLst/>
            <a:gdLst>
              <a:gd name="T0" fmla="*/ 337 w 674"/>
              <a:gd name="T1" fmla="*/ 0 h 779"/>
              <a:gd name="T2" fmla="*/ 0 w 674"/>
              <a:gd name="T3" fmla="*/ 195 h 779"/>
              <a:gd name="T4" fmla="*/ 0 w 674"/>
              <a:gd name="T5" fmla="*/ 584 h 779"/>
              <a:gd name="T6" fmla="*/ 337 w 674"/>
              <a:gd name="T7" fmla="*/ 779 h 779"/>
              <a:gd name="T8" fmla="*/ 674 w 674"/>
              <a:gd name="T9" fmla="*/ 584 h 779"/>
              <a:gd name="T10" fmla="*/ 674 w 674"/>
              <a:gd name="T11" fmla="*/ 195 h 779"/>
              <a:gd name="T12" fmla="*/ 337 w 674"/>
              <a:gd name="T13" fmla="*/ 0 h 779"/>
              <a:gd name="T14" fmla="*/ 474 w 674"/>
              <a:gd name="T15" fmla="*/ 525 h 779"/>
              <a:gd name="T16" fmla="*/ 337 w 674"/>
              <a:gd name="T17" fmla="*/ 581 h 779"/>
              <a:gd name="T18" fmla="*/ 200 w 674"/>
              <a:gd name="T19" fmla="*/ 525 h 779"/>
              <a:gd name="T20" fmla="*/ 144 w 674"/>
              <a:gd name="T21" fmla="*/ 389 h 779"/>
              <a:gd name="T22" fmla="*/ 200 w 674"/>
              <a:gd name="T23" fmla="*/ 253 h 779"/>
              <a:gd name="T24" fmla="*/ 341 w 674"/>
              <a:gd name="T25" fmla="*/ 198 h 779"/>
              <a:gd name="T26" fmla="*/ 475 w 674"/>
              <a:gd name="T27" fmla="*/ 254 h 779"/>
              <a:gd name="T28" fmla="*/ 531 w 674"/>
              <a:gd name="T29" fmla="*/ 389 h 779"/>
              <a:gd name="T30" fmla="*/ 474 w 674"/>
              <a:gd name="T31" fmla="*/ 525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4" h="779">
                <a:moveTo>
                  <a:pt x="337" y="0"/>
                </a:moveTo>
                <a:cubicBezTo>
                  <a:pt x="0" y="195"/>
                  <a:pt x="0" y="195"/>
                  <a:pt x="0" y="195"/>
                </a:cubicBezTo>
                <a:cubicBezTo>
                  <a:pt x="0" y="584"/>
                  <a:pt x="0" y="584"/>
                  <a:pt x="0" y="584"/>
                </a:cubicBezTo>
                <a:cubicBezTo>
                  <a:pt x="337" y="779"/>
                  <a:pt x="337" y="779"/>
                  <a:pt x="337" y="779"/>
                </a:cubicBezTo>
                <a:cubicBezTo>
                  <a:pt x="674" y="584"/>
                  <a:pt x="674" y="584"/>
                  <a:pt x="674" y="584"/>
                </a:cubicBezTo>
                <a:cubicBezTo>
                  <a:pt x="674" y="195"/>
                  <a:pt x="674" y="195"/>
                  <a:pt x="674" y="195"/>
                </a:cubicBezTo>
                <a:lnTo>
                  <a:pt x="337" y="0"/>
                </a:lnTo>
                <a:close/>
                <a:moveTo>
                  <a:pt x="474" y="525"/>
                </a:moveTo>
                <a:cubicBezTo>
                  <a:pt x="436" y="562"/>
                  <a:pt x="391" y="581"/>
                  <a:pt x="337" y="581"/>
                </a:cubicBezTo>
                <a:cubicBezTo>
                  <a:pt x="284" y="581"/>
                  <a:pt x="238" y="562"/>
                  <a:pt x="200" y="525"/>
                </a:cubicBezTo>
                <a:cubicBezTo>
                  <a:pt x="163" y="487"/>
                  <a:pt x="144" y="442"/>
                  <a:pt x="144" y="389"/>
                </a:cubicBezTo>
                <a:cubicBezTo>
                  <a:pt x="144" y="335"/>
                  <a:pt x="163" y="290"/>
                  <a:pt x="200" y="253"/>
                </a:cubicBezTo>
                <a:cubicBezTo>
                  <a:pt x="238" y="216"/>
                  <a:pt x="285" y="198"/>
                  <a:pt x="341" y="198"/>
                </a:cubicBezTo>
                <a:cubicBezTo>
                  <a:pt x="393" y="198"/>
                  <a:pt x="438" y="216"/>
                  <a:pt x="475" y="254"/>
                </a:cubicBezTo>
                <a:cubicBezTo>
                  <a:pt x="512" y="292"/>
                  <a:pt x="531" y="336"/>
                  <a:pt x="531" y="389"/>
                </a:cubicBezTo>
                <a:cubicBezTo>
                  <a:pt x="531" y="442"/>
                  <a:pt x="512" y="487"/>
                  <a:pt x="474" y="525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6" name="标题 115"/>
          <p:cNvSpPr>
            <a:spLocks noGrp="1"/>
          </p:cNvSpPr>
          <p:nvPr>
            <p:ph type="ctrTitle"/>
            <p:custDataLst>
              <p:tags r:id="rId8"/>
            </p:custDataLst>
          </p:nvPr>
        </p:nvSpPr>
        <p:spPr>
          <a:xfrm>
            <a:off x="916753" y="3310369"/>
            <a:ext cx="6292686" cy="1054735"/>
          </a:xfrm>
        </p:spPr>
        <p:txBody>
          <a:bodyPr/>
          <a:lstStyle/>
          <a:p>
            <a:r>
              <a:rPr lang="zh-CN" altLang="en-US" dirty="0" smtClean="0"/>
              <a:t>总体设计</a:t>
            </a:r>
            <a:endParaRPr lang="zh-CN" altLang="en-US" dirty="0"/>
          </a:p>
        </p:txBody>
      </p:sp>
      <p:sp>
        <p:nvSpPr>
          <p:cNvPr id="117" name="副标题 116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G01</a:t>
            </a:r>
            <a:r>
              <a:rPr lang="zh-CN" altLang="en-US" dirty="0"/>
              <a:t>：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943539" y="5589240"/>
            <a:ext cx="686875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</a:pPr>
            <a:r>
              <a:rPr lang="zh-CN" altLang="en-US" sz="2000" spc="150" dirty="0">
                <a:uFillTx/>
                <a:latin typeface="微软雅黑" panose="020B0503020204020204" charset="-122"/>
                <a:ea typeface="微软雅黑" panose="020B0503020204020204" charset="-122"/>
              </a:rPr>
              <a:t>组长：董思诚  组员： </a:t>
            </a:r>
            <a:r>
              <a:rPr lang="zh-CN" altLang="en-US" sz="2000" spc="150" dirty="0">
                <a:latin typeface="微软雅黑" panose="020B0503020204020204" charset="-122"/>
                <a:ea typeface="微软雅黑" panose="020B0503020204020204" charset="-122"/>
              </a:rPr>
              <a:t>李磊   陈安</a:t>
            </a:r>
            <a:endParaRPr lang="zh-CN" altLang="en-US" sz="2000" spc="150" dirty="0"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标题 115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909815" y="4642713"/>
            <a:ext cx="6408712" cy="504001"/>
          </a:xfrm>
          <a:prstGeom prst="rect">
            <a:avLst/>
          </a:prstGeom>
          <a:noFill/>
        </p:spPr>
        <p:txBody>
          <a:bodyPr vert="horz" lIns="101600" tIns="38100" rIns="76200" bIns="38100" rtlCol="0" anchor="b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1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zh-CN" sz="2400" dirty="0"/>
              <a:t>——</a:t>
            </a:r>
            <a:r>
              <a:rPr lang="zh-CN" altLang="en-US" sz="2400" dirty="0"/>
              <a:t>基</a:t>
            </a:r>
            <a:r>
              <a:rPr lang="zh-CN" altLang="en-US" sz="2400" dirty="0" smtClean="0"/>
              <a:t>于博客与论坛的</a:t>
            </a:r>
            <a:r>
              <a:rPr lang="zh-CN" altLang="en-US" sz="2400" dirty="0"/>
              <a:t>游戏攻略网站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pc="300" dirty="0">
                <a:solidFill>
                  <a:sysClr val="window" lastClr="FFFFFF"/>
                </a:solidFill>
              </a:rPr>
              <a:t>详</a:t>
            </a:r>
            <a:r>
              <a:rPr lang="zh-CN" altLang="en-US" spc="300" dirty="0" smtClean="0">
                <a:solidFill>
                  <a:sysClr val="window" lastClr="FFFFFF"/>
                </a:solidFill>
              </a:rPr>
              <a:t>细设计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2216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67544" y="496650"/>
            <a:ext cx="8342447" cy="48407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</a:rPr>
              <a:t>7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配置管理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888" y="1124744"/>
            <a:ext cx="7099507" cy="55122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/>
          <a:srcRect t="15473" r="14563"/>
          <a:stretch/>
        </p:blipFill>
        <p:spPr>
          <a:xfrm>
            <a:off x="732587" y="1916832"/>
            <a:ext cx="7812360" cy="4230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9819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67544" y="496650"/>
            <a:ext cx="8342447" cy="48407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</a:rPr>
              <a:t>8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>
                <a:solidFill>
                  <a:sysClr val="window" lastClr="FFFFFF"/>
                </a:solidFill>
              </a:rPr>
              <a:t>会议记录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23528" y="1458295"/>
            <a:ext cx="3080780" cy="71095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这是我们小组的会议记录的截图</a:t>
            </a:r>
            <a:endParaRPr lang="zh-CN" altLang="en-US" sz="1100" dirty="0"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/>
          <a:srcRect l="29388" t="26982" r="31298"/>
          <a:stretch/>
        </p:blipFill>
        <p:spPr>
          <a:xfrm>
            <a:off x="467544" y="2286011"/>
            <a:ext cx="4320480" cy="43924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8"/>
          <a:srcRect l="50787" t="16911" r="9838" b="2526"/>
          <a:stretch/>
        </p:blipFill>
        <p:spPr>
          <a:xfrm>
            <a:off x="5051901" y="2095348"/>
            <a:ext cx="4092099" cy="45831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9"/>
          <a:srcRect l="16925" t="19102" r="20075" b="28989"/>
          <a:stretch/>
        </p:blipFill>
        <p:spPr>
          <a:xfrm>
            <a:off x="965643" y="2475505"/>
            <a:ext cx="7644762" cy="401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16802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49671" y="496397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</a:rPr>
              <a:t>9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参考资料</a:t>
            </a:r>
            <a:endParaRPr lang="zh-CN" altLang="zh-CN" spc="300" dirty="0">
              <a:solidFill>
                <a:sysClr val="window" lastClr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28245" y="1988840"/>
            <a:ext cx="8435548" cy="1512168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600" dirty="0">
                <a:latin typeface="+mn-ea"/>
              </a:rPr>
              <a:t>1.《</a:t>
            </a:r>
            <a:r>
              <a:rPr lang="zh-CN" altLang="en-US" sz="1600" dirty="0">
                <a:latin typeface="+mn-ea"/>
              </a:rPr>
              <a:t>软件工程导论</a:t>
            </a:r>
            <a:r>
              <a:rPr lang="en-US" altLang="zh-CN" sz="1600" dirty="0">
                <a:latin typeface="+mn-ea"/>
              </a:rPr>
              <a:t>》 </a:t>
            </a:r>
            <a:r>
              <a:rPr lang="zh-CN" altLang="en-US" sz="1600" dirty="0">
                <a:latin typeface="+mn-ea"/>
              </a:rPr>
              <a:t>清华大学出版社 张海藩等 第</a:t>
            </a:r>
            <a:r>
              <a:rPr lang="en-US" altLang="zh-CN" sz="1600" dirty="0">
                <a:latin typeface="+mn-ea"/>
              </a:rPr>
              <a:t>6</a:t>
            </a:r>
            <a:r>
              <a:rPr lang="zh-CN" altLang="en-US" sz="1600" dirty="0" smtClean="0">
                <a:latin typeface="+mn-ea"/>
              </a:rPr>
              <a:t>版</a:t>
            </a:r>
            <a:endParaRPr lang="en-US" altLang="zh-CN" sz="16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333750" y="1888733"/>
            <a:ext cx="2143125" cy="1985159"/>
          </a:xfrm>
          <a:prstGeom prst="rect">
            <a:avLst/>
          </a:prstGeom>
          <a:noFill/>
        </p:spPr>
        <p:txBody>
          <a:bodyPr wrap="square" lIns="67500" tIns="35100" rIns="67500" bIns="35100" rtlCol="0" anchor="ctr">
            <a:normAutofit fontScale="77500" lnSpcReduction="20000"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sz="9600"/>
              <a:t>小组分工</a:t>
            </a:r>
            <a:endParaRPr lang="zh-CN" altLang="en-US" sz="96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2233" y="496397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小</a:t>
            </a:r>
            <a:r>
              <a:rPr lang="zh-CN" altLang="en-US" sz="2800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组分工</a:t>
            </a:r>
            <a:endParaRPr lang="zh-CN" altLang="zh-CN" sz="2800" spc="300" dirty="0">
              <a:solidFill>
                <a:sysClr val="window" lastClr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62232" y="1556792"/>
            <a:ext cx="8602255" cy="305564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李磊</a:t>
            </a:r>
            <a:r>
              <a:rPr lang="zh-CN" altLang="en-US" sz="1800" dirty="0" smtClean="0">
                <a:latin typeface="+mn-ea"/>
              </a:rPr>
              <a:t>：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大部分</a:t>
            </a:r>
            <a:r>
              <a:rPr lang="en-US" altLang="zh-CN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word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制</a:t>
            </a:r>
            <a:r>
              <a:rPr lang="zh-CN" altLang="en-US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作</a:t>
            </a:r>
            <a:r>
              <a:rPr lang="en-US" altLang="zh-CN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评分（</a:t>
            </a:r>
            <a:r>
              <a:rPr lang="en-US" altLang="zh-CN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9.4/10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）</a:t>
            </a:r>
            <a:endParaRPr lang="en-US" altLang="zh-CN" sz="18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董思</a:t>
            </a:r>
            <a:r>
              <a:rPr lang="zh-CN" altLang="en-US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诚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PPT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制作以及部分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word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内容制</a:t>
            </a:r>
            <a:r>
              <a:rPr lang="zh-CN" altLang="en-US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作界面原型修改绘制 评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分（</a:t>
            </a:r>
            <a:r>
              <a:rPr lang="en-US" altLang="zh-CN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9.3/10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）</a:t>
            </a:r>
            <a:endParaRPr lang="en-US" altLang="zh-CN" sz="18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陈安</a:t>
            </a:r>
            <a:r>
              <a:rPr lang="zh-CN" altLang="en-US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：数据库设计说明书部分 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评分 （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9.1/10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）</a:t>
            </a:r>
            <a:endParaRPr lang="zh-CN" altLang="en-US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endParaRPr lang="zh-CN" altLang="en-US" sz="18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THANKS 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333750" y="1888733"/>
            <a:ext cx="2143125" cy="1985159"/>
          </a:xfrm>
          <a:prstGeom prst="rect">
            <a:avLst/>
          </a:prstGeom>
          <a:noFill/>
        </p:spPr>
        <p:txBody>
          <a:bodyPr wrap="square" lIns="67500" tIns="35100" rIns="67500" bIns="35100" rtlCol="0" anchor="ctr">
            <a:normAutofit fontScale="77500" lnSpcReduction="20000"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sz="9600" dirty="0"/>
              <a:t>目录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781772" y="1607557"/>
            <a:ext cx="1626534" cy="1773578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>
            <a:off x="1484833" y="1960190"/>
            <a:ext cx="7326353" cy="379094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pattFill prst="wdDnDiag">
            <a:fgClr>
              <a:srgbClr val="000000">
                <a:lumMod val="75000"/>
                <a:lumOff val="25000"/>
              </a:srgbClr>
            </a:fgClr>
            <a:bgClr>
              <a:srgbClr val="000000">
                <a:lumMod val="85000"/>
                <a:lumOff val="15000"/>
              </a:srgbClr>
            </a:bgClr>
          </a:pattFill>
          <a:ln w="50800"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400610" y="1364036"/>
            <a:ext cx="8143874" cy="4129928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763688" y="1755046"/>
            <a:ext cx="6138911" cy="3544611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400" b="1" dirty="0"/>
              <a:t>1.</a:t>
            </a:r>
            <a:r>
              <a:rPr lang="zh-CN" altLang="en-US" sz="2400" b="1" dirty="0"/>
              <a:t>项目背景</a:t>
            </a:r>
            <a:endParaRPr lang="en-US" altLang="zh-CN" sz="2400" b="1" dirty="0"/>
          </a:p>
          <a:p>
            <a:r>
              <a:rPr lang="en-US" altLang="zh-CN" sz="2400" b="1" dirty="0" smtClean="0"/>
              <a:t>2.HIPO</a:t>
            </a:r>
            <a:r>
              <a:rPr lang="zh-CN" altLang="en-US" sz="2400" b="1" dirty="0" smtClean="0"/>
              <a:t>图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3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测试计划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用户手册</a:t>
            </a:r>
            <a:endParaRPr lang="en-US" altLang="zh-CN" sz="2400" b="1" dirty="0"/>
          </a:p>
          <a:p>
            <a:r>
              <a:rPr lang="en-US" altLang="zh-CN" sz="2400" b="1" dirty="0" smtClean="0"/>
              <a:t>5</a:t>
            </a:r>
            <a:r>
              <a:rPr lang="en-US" altLang="zh-CN" sz="2400" b="1" dirty="0" smtClean="0"/>
              <a:t>.</a:t>
            </a:r>
            <a:r>
              <a:rPr lang="zh-CN" altLang="en-US" sz="2400" b="1" dirty="0"/>
              <a:t>数据</a:t>
            </a:r>
            <a:r>
              <a:rPr lang="zh-CN" altLang="en-US" sz="2400" b="1" dirty="0" smtClean="0"/>
              <a:t>库设计说明书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6.</a:t>
            </a:r>
            <a:r>
              <a:rPr lang="zh-CN" altLang="en-US" sz="2400" b="1" dirty="0" smtClean="0"/>
              <a:t>详细设计</a:t>
            </a:r>
            <a:endParaRPr lang="en-US" altLang="zh-CN" sz="2400" b="1" dirty="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55614" y="462346"/>
            <a:ext cx="2724150" cy="468630"/>
          </a:xfrm>
          <a:prstGeom prst="rect">
            <a:avLst/>
          </a:prstGeom>
          <a:noFill/>
        </p:spPr>
        <p:txBody>
          <a:bodyPr wrap="none" lIns="76200" tIns="28575" rIns="47625" bIns="28575" rtlCol="0">
            <a:noAutofit/>
          </a:bodyPr>
          <a:lstStyle/>
          <a:p>
            <a:r>
              <a:rPr lang="zh-CN" altLang="en-US" sz="3600" b="1" dirty="0"/>
              <a:t>目录</a:t>
            </a:r>
            <a:endParaRPr lang="zh-CN" altLang="zh-CN" b="1" dirty="0"/>
          </a:p>
          <a:p>
            <a:endParaRPr lang="zh-CN" altLang="zh-CN" sz="2700" b="1" spc="30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4644008" y="1755047"/>
            <a:ext cx="6138911" cy="3191978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400" b="1" dirty="0" smtClean="0"/>
              <a:t>7.</a:t>
            </a:r>
            <a:r>
              <a:rPr lang="zh-CN" altLang="en-US" sz="2400" b="1" dirty="0"/>
              <a:t>配置管</a:t>
            </a:r>
            <a:r>
              <a:rPr lang="zh-CN" altLang="en-US" sz="2400" b="1" dirty="0" smtClean="0"/>
              <a:t>理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8.</a:t>
            </a:r>
            <a:r>
              <a:rPr lang="zh-CN" altLang="en-US" sz="2400" b="1" dirty="0"/>
              <a:t>会议记录</a:t>
            </a:r>
            <a:endParaRPr lang="en-US" altLang="zh-CN" sz="2400" b="1" dirty="0"/>
          </a:p>
          <a:p>
            <a:r>
              <a:rPr lang="en-US" altLang="zh-CN" sz="2400" b="1" dirty="0" smtClean="0"/>
              <a:t>9.</a:t>
            </a:r>
            <a:r>
              <a:rPr lang="zh-CN" altLang="en-US" sz="2400" b="1" dirty="0"/>
              <a:t>参考资</a:t>
            </a:r>
            <a:r>
              <a:rPr lang="zh-CN" altLang="en-US" sz="2400" b="1" dirty="0" smtClean="0"/>
              <a:t>料</a:t>
            </a:r>
            <a:endParaRPr lang="en-US" altLang="zh-CN" sz="2400" b="1" dirty="0"/>
          </a:p>
          <a:p>
            <a:endParaRPr lang="en-US" altLang="zh-CN" sz="2400" b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pc="300" dirty="0">
                <a:solidFill>
                  <a:sysClr val="window" lastClr="FFFFFF"/>
                </a:solidFill>
              </a:rPr>
              <a:t>项目背景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79512" y="1351412"/>
            <a:ext cx="8869779" cy="517393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项目</a:t>
            </a:r>
            <a:r>
              <a:rPr lang="zh-CN" altLang="en-US" sz="2400" b="1" dirty="0">
                <a:latin typeface="+mn-ea"/>
              </a:rPr>
              <a:t>名：基于博客与论坛的游戏攻略网</a:t>
            </a:r>
            <a:r>
              <a:rPr lang="zh-CN" altLang="en-US" sz="2400" b="1" dirty="0" smtClean="0">
                <a:latin typeface="+mn-ea"/>
              </a:rPr>
              <a:t>站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项</a:t>
            </a:r>
            <a:r>
              <a:rPr lang="zh-CN" altLang="en-US" sz="2400" b="1" dirty="0">
                <a:latin typeface="+mn-ea"/>
              </a:rPr>
              <a:t>目的委托单位</a:t>
            </a:r>
            <a:r>
              <a:rPr lang="zh-CN" altLang="en-US" sz="2400" b="1" dirty="0" smtClean="0">
                <a:latin typeface="+mn-ea"/>
              </a:rPr>
              <a:t>：杨枨老师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项</a:t>
            </a:r>
            <a:r>
              <a:rPr lang="zh-CN" altLang="en-US" sz="2400" b="1" dirty="0">
                <a:latin typeface="+mn-ea"/>
              </a:rPr>
              <a:t>目的用户</a:t>
            </a:r>
            <a:r>
              <a:rPr lang="zh-CN" altLang="en-US" sz="2400" b="1" dirty="0" smtClean="0">
                <a:latin typeface="+mn-ea"/>
              </a:rPr>
              <a:t>：普通的游</a:t>
            </a:r>
            <a:r>
              <a:rPr lang="zh-CN" altLang="en-US" sz="2400" b="1" dirty="0">
                <a:latin typeface="+mn-ea"/>
              </a:rPr>
              <a:t>戏玩家，游戏攻略作者和杨枨老</a:t>
            </a:r>
            <a:r>
              <a:rPr lang="zh-CN" altLang="en-US" sz="2400" b="1" dirty="0" smtClean="0">
                <a:latin typeface="+mn-ea"/>
              </a:rPr>
              <a:t>师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2400" b="1" dirty="0" smtClean="0">
                <a:latin typeface="+mn-ea"/>
              </a:rPr>
              <a:t>  以</a:t>
            </a:r>
            <a:r>
              <a:rPr lang="zh-CN" altLang="en-US" sz="2400" b="1" dirty="0">
                <a:latin typeface="+mn-ea"/>
              </a:rPr>
              <a:t>及孙圣</a:t>
            </a:r>
            <a:r>
              <a:rPr lang="zh-CN" altLang="en-US" sz="2400" b="1" dirty="0" smtClean="0">
                <a:latin typeface="+mn-ea"/>
              </a:rPr>
              <a:t>顺（</a:t>
            </a:r>
            <a:r>
              <a:rPr lang="zh-CN" altLang="en-US" sz="2400" b="1" dirty="0">
                <a:latin typeface="+mn-ea"/>
              </a:rPr>
              <a:t>统计学）计院非本专</a:t>
            </a:r>
            <a:r>
              <a:rPr lang="zh-CN" altLang="en-US" sz="2400" b="1" dirty="0" smtClean="0">
                <a:latin typeface="+mn-ea"/>
              </a:rPr>
              <a:t>业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2400" b="1" dirty="0" smtClean="0">
                <a:latin typeface="+mn-ea"/>
              </a:rPr>
              <a:t>  黄</a:t>
            </a:r>
            <a:r>
              <a:rPr lang="zh-CN" altLang="en-US" sz="2400" b="1" dirty="0">
                <a:latin typeface="+mn-ea"/>
              </a:rPr>
              <a:t>耀</a:t>
            </a:r>
            <a:r>
              <a:rPr lang="zh-CN" altLang="en-US" sz="2400" b="1" dirty="0" smtClean="0">
                <a:latin typeface="+mn-ea"/>
              </a:rPr>
              <a:t>天（</a:t>
            </a:r>
            <a:r>
              <a:rPr lang="zh-CN" altLang="en-US" sz="2400" b="1" dirty="0">
                <a:latin typeface="+mn-ea"/>
              </a:rPr>
              <a:t>信管）计院非本专</a:t>
            </a:r>
            <a:r>
              <a:rPr lang="zh-CN" altLang="en-US" sz="2400" b="1" dirty="0" smtClean="0">
                <a:latin typeface="+mn-ea"/>
              </a:rPr>
              <a:t>业</a:t>
            </a:r>
            <a:endParaRPr lang="en-US" altLang="zh-CN" sz="2400" b="1" dirty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项</a:t>
            </a:r>
            <a:r>
              <a:rPr lang="zh-CN" altLang="en-US" sz="2400" b="1" dirty="0">
                <a:latin typeface="+mn-ea"/>
              </a:rPr>
              <a:t>目的任务提出者：</a:t>
            </a:r>
            <a:r>
              <a:rPr lang="en-US" altLang="zh-CN" sz="2400" b="1" dirty="0">
                <a:latin typeface="+mn-ea"/>
              </a:rPr>
              <a:t>G01</a:t>
            </a:r>
            <a:r>
              <a:rPr lang="zh-CN" altLang="en-US" sz="2400" b="1" dirty="0">
                <a:latin typeface="+mn-ea"/>
              </a:rPr>
              <a:t>组组长董思诚</a:t>
            </a: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ea"/>
              </a:rPr>
              <a:t>项目的主要承担部门为</a:t>
            </a:r>
            <a:r>
              <a:rPr lang="en-US" altLang="zh-CN" sz="2400" b="1" dirty="0">
                <a:latin typeface="+mn-ea"/>
              </a:rPr>
              <a:t>G01</a:t>
            </a:r>
            <a:r>
              <a:rPr lang="zh-CN" altLang="en-US" sz="2400" b="1" dirty="0">
                <a:latin typeface="+mn-ea"/>
              </a:rPr>
              <a:t>组全体成员共三名成员。</a:t>
            </a: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2400" b="1" dirty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1200" dirty="0">
              <a:uFillTx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pc="300" dirty="0">
                <a:solidFill>
                  <a:sysClr val="window" lastClr="FFFFFF"/>
                </a:solidFill>
              </a:rPr>
              <a:t>项目背景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79512" y="1813771"/>
            <a:ext cx="8869779" cy="3805780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ea"/>
              </a:rPr>
              <a:t>软件环境：</a:t>
            </a:r>
            <a:r>
              <a:rPr lang="en-US" altLang="zh-CN" sz="2400" dirty="0">
                <a:latin typeface="+mn-ea"/>
              </a:rPr>
              <a:t>Windows 7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Windows 10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macOS</a:t>
            </a:r>
            <a:endParaRPr lang="en-US" altLang="zh-CN" sz="2400" dirty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ea"/>
              </a:rPr>
              <a:t>硬件环境：</a:t>
            </a:r>
            <a:r>
              <a:rPr lang="zh-CN" altLang="en-US" sz="2400" dirty="0">
                <a:latin typeface="+mn-ea"/>
              </a:rPr>
              <a:t>便携式</a:t>
            </a:r>
            <a:r>
              <a:rPr lang="en-US" altLang="zh-CN" sz="2400" b="1" dirty="0">
                <a:latin typeface="+mn-ea"/>
              </a:rPr>
              <a:t>PC</a:t>
            </a: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ea"/>
              </a:rPr>
              <a:t>开发工具： </a:t>
            </a:r>
            <a:r>
              <a:rPr lang="en-US" altLang="zh-CN" sz="2400" dirty="0">
                <a:latin typeface="+mn-ea"/>
              </a:rPr>
              <a:t>eclipse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Hbuilder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VS Code</a:t>
            </a:r>
            <a:endParaRPr lang="zh-CN" altLang="en-US" sz="2400" dirty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ea"/>
              </a:rPr>
              <a:t>数据库系统：</a:t>
            </a:r>
            <a:r>
              <a:rPr lang="en-US" altLang="zh-CN" sz="2400" dirty="0">
                <a:latin typeface="+mn-ea"/>
              </a:rPr>
              <a:t>MySQL Server 5.5</a:t>
            </a:r>
            <a:endParaRPr lang="zh-CN" altLang="en-US" sz="2400" dirty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ea"/>
              </a:rPr>
              <a:t>配置管理工具：</a:t>
            </a:r>
            <a:r>
              <a:rPr lang="en-US" altLang="zh-CN" sz="2400" dirty="0">
                <a:latin typeface="+mn-ea"/>
              </a:rPr>
              <a:t>GitHub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github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desktop</a:t>
            </a: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ea"/>
              </a:rPr>
              <a:t>服务</a:t>
            </a:r>
            <a:r>
              <a:rPr lang="zh-CN" altLang="en-US" sz="2400" b="1" dirty="0" smtClean="0">
                <a:latin typeface="+mn-ea"/>
              </a:rPr>
              <a:t>器</a:t>
            </a:r>
            <a:r>
              <a:rPr lang="zh-CN" altLang="en-US" sz="2400" b="1" dirty="0">
                <a:latin typeface="+mn-ea"/>
              </a:rPr>
              <a:t>部署</a:t>
            </a:r>
            <a:r>
              <a:rPr lang="zh-CN" altLang="en-US" sz="2400" b="1" dirty="0" smtClean="0">
                <a:latin typeface="+mn-ea"/>
              </a:rPr>
              <a:t>：阿里云服务器</a:t>
            </a:r>
            <a:endParaRPr lang="en-US" altLang="zh-CN" sz="2400" dirty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2400" b="1" dirty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1200" dirty="0"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34463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2.HIPO</a:t>
            </a:r>
            <a:r>
              <a:rPr lang="zh-CN" altLang="en-US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6" y="1813771"/>
            <a:ext cx="9029700" cy="396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81040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测试计划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l="18661" t="18500" r="18661" b="3993"/>
          <a:stretch/>
        </p:blipFill>
        <p:spPr>
          <a:xfrm>
            <a:off x="3275856" y="1049696"/>
            <a:ext cx="5332018" cy="5788112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06156" y="1824074"/>
            <a:ext cx="2533574" cy="1172878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 smtClean="0">
                <a:latin typeface="+mn-ea"/>
              </a:rPr>
              <a:t>测试计划模板使用</a:t>
            </a:r>
            <a:r>
              <a:rPr lang="en-US" altLang="zh-CN" sz="2000" b="1" dirty="0" smtClean="0">
                <a:latin typeface="+mn-ea"/>
              </a:rPr>
              <a:t>GB8567-88</a:t>
            </a:r>
            <a:endParaRPr lang="zh-CN" altLang="en-US" sz="1100" dirty="0"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/>
          <a:srcRect l="17740" t="17451" r="19583" b="2751"/>
          <a:stretch/>
        </p:blipFill>
        <p:spPr>
          <a:xfrm>
            <a:off x="3275856" y="988330"/>
            <a:ext cx="5256584" cy="58750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76867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pc="300" dirty="0">
                <a:solidFill>
                  <a:sysClr val="window" lastClr="FFFFFF"/>
                </a:solidFill>
              </a:rPr>
              <a:t>用</a:t>
            </a:r>
            <a:r>
              <a:rPr lang="zh-CN" altLang="en-US" spc="300" dirty="0" smtClean="0">
                <a:solidFill>
                  <a:sysClr val="window" lastClr="FFFFFF"/>
                </a:solidFill>
              </a:rPr>
              <a:t>户手册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06156" y="1824074"/>
            <a:ext cx="2533574" cy="1172878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用</a:t>
            </a:r>
            <a:r>
              <a:rPr lang="zh-CN" altLang="en-US" sz="2000" b="1" dirty="0" smtClean="0">
                <a:latin typeface="+mn-ea"/>
              </a:rPr>
              <a:t>户手册</a:t>
            </a:r>
            <a:r>
              <a:rPr lang="zh-CN" altLang="en-US" sz="2000" b="1" dirty="0" smtClean="0">
                <a:latin typeface="+mn-ea"/>
              </a:rPr>
              <a:t>模板使用</a:t>
            </a:r>
            <a:r>
              <a:rPr lang="en-US" altLang="zh-CN" sz="2000" b="1" dirty="0" smtClean="0">
                <a:latin typeface="+mn-ea"/>
              </a:rPr>
              <a:t>GB8567-88</a:t>
            </a:r>
            <a:endParaRPr lang="zh-CN" altLang="en-US" sz="1100" dirty="0"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/>
          <a:srcRect l="17740" t="22700" r="18661" b="2905"/>
          <a:stretch/>
        </p:blipFill>
        <p:spPr>
          <a:xfrm>
            <a:off x="3059832" y="1320563"/>
            <a:ext cx="5256584" cy="53976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7"/>
          <a:srcRect l="16817" t="18500" r="18661"/>
          <a:stretch/>
        </p:blipFill>
        <p:spPr>
          <a:xfrm>
            <a:off x="3167844" y="1240212"/>
            <a:ext cx="5040560" cy="5589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6219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</a:rPr>
              <a:t>5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 smtClean="0">
                <a:solidFill>
                  <a:sysClr val="window" lastClr="FFFFFF"/>
                </a:solidFill>
              </a:rPr>
              <a:t>数据库设计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06156" y="1824074"/>
            <a:ext cx="2853676" cy="1172878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数据</a:t>
            </a:r>
            <a:r>
              <a:rPr lang="zh-CN" altLang="en-US" sz="2000" b="1" dirty="0" smtClean="0">
                <a:latin typeface="+mn-ea"/>
              </a:rPr>
              <a:t>库设计说明书模板使用</a:t>
            </a:r>
            <a:r>
              <a:rPr lang="en-US" altLang="zh-CN" sz="2000" b="1" dirty="0" smtClean="0">
                <a:latin typeface="+mn-ea"/>
              </a:rPr>
              <a:t>GB8567-88</a:t>
            </a:r>
            <a:endParaRPr lang="zh-CN" altLang="en-US" sz="1100" dirty="0"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l="18222" t="21651" r="15333" b="2751"/>
          <a:stretch/>
        </p:blipFill>
        <p:spPr>
          <a:xfrm>
            <a:off x="3275856" y="1556792"/>
            <a:ext cx="4968553" cy="51845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0952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2eac37a3-4e19-4607-b808-475c46653db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ckground"/>
  <p:tag name="KSO_WM_TEMPLATE_INDEX" val="20191704"/>
  <p:tag name="KSO_WM_TAG_VERSION" val="1.0"/>
  <p:tag name="KSO_WM_SLIDE_ID" val="background20191704_1"/>
  <p:tag name="KSO_WM_SLIDE_INDEX" val="1"/>
  <p:tag name="KSO_WM_SLIDE_ITEM_CNT" val="0"/>
  <p:tag name="KSO_WM_SLIDE_LAYOUT" val="a_b"/>
  <p:tag name="KSO_WM_SLIDE_LAYOUT_CNT" val="1_2"/>
  <p:tag name="KSO_WM_SLIDE_TYPE" val="title"/>
  <p:tag name="KSO_WM_BEAUTIFY_FLAG" val="#wm#"/>
  <p:tag name="KSO_WM_TEMPLATE_THUMBS_INDEX" val="1、4"/>
  <p:tag name="KSO_WM_SLIDE_MODEL_TYPE" val="cover"/>
  <p:tag name="KSO_WM_SLIDE_SUBTYPE" val="pureTxt"/>
  <p:tag name="KSO_WM_SLIDE_COVER_PICTUREID" val="147465739"/>
  <p:tag name="KSO_WM_SLIDE_COVER_PICTURERESID" val="147465739"/>
  <p:tag name="KSO_WM_SLIDE_COVER_HASPICTURE" val="1"/>
  <p:tag name="KSO_WM_SLIDE_COVER_TEMPLATE_COLOR_SCHEME" val="{&quot;colors&quot;:[&quot;#000000&quot;,&quot;#ffffff&quot;,&quot;#f2f2f2&quot;,&quot;#000000&quot;,&quot;#595959&quot;,&quot;#f2f2f2&quot;,&quot;#000000&quot;,&quot;#595959&quot;,&quot;#0563c1&quot;,&quot;#954d72&quot;]}"/>
  <p:tag name="KSO_WM_UNIT_VEER_ID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background20191704_1*i*4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background20191704_1*i*5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background20191704_1*i*6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background20191704_1*i*7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background20191704_1*i*8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background20191704_1*i*9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10月工作汇报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04_1*a*1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汇报部门名称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background20191704_1*b*1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10月工作汇报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04_1*a*1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SLIDE_SUBTYPE" val="pureTxt"/>
  <p:tag name="KSO_WM_COMBINE_RELATE_SLIDE_ID" val="background20185112_7"/>
  <p:tag name="KSO_WM_TEMPLATE_CATEGORY" val="custom"/>
  <p:tag name="KSO_WM_TEMPLATE_INDEX" val="20189051"/>
  <p:tag name="KSO_WM_SLIDE_ID" val="custom20189051_7"/>
  <p:tag name="KSO_WM_SLIDE_INDEX" val="7"/>
  <p:tag name="KSO_WM_TEMPLATE_SUBCATEGORY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PRESET_TEXT" val="01"/>
  <p:tag name="KSO_WM_TEMPLATE_CATEGORY" val="custom"/>
  <p:tag name="KSO_WM_TEMPLATE_INDEX" val="20189051"/>
  <p:tag name="KSO_WM_UNIT_ID" val="custom20189051_7*e*1"/>
  <p:tag name="KSO_WM_UNIT_NOCLEAR" val="0"/>
  <p:tag name="KSO_WM_UNIT_DIAGRAM_ISNUMVISUAL" val="0"/>
  <p:tag name="KSO_WM_UNIT_DIAGRAM_ISREFERUNIT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9464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SLIDE_TYPE" val="text"/>
  <p:tag name="KSO_WM_SLIDE_SUBTYPE" val="pureTxt"/>
  <p:tag name="KSO_WM_SLIDE_SIZE" val="882*459"/>
  <p:tag name="KSO_WM_SLIDE_POSITION" val="42*53"/>
  <p:tag name="KSO_WM_SLIDE_COLORSCHEME_VERSION" val="3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44_1*i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2"/>
  <p:tag name="KSO_WM_UNIT_PRESET_TEXT" val="点击此处添加正文，文字是您思想的提炼，为了最终呈现发布的良好效果。&#10;请言简意赅的阐述观点，并根据需要酌情增减文字您的正文已经字字珠玑，但信息却千丝万缕，需要用更多的文字来表述；但请您尽可能提炼思想的精髓，恰如其分的表达观点，往往事半功倍。&#10;为了能让您有更直观的字数感受，并进一步方便使用，我们为您标注了最适合的位置。您输入的文字到这里时，就是最佳视觉效果。"/>
  <p:tag name="KSO_WM_UNIT_NOCLEAR" val="1"/>
  <p:tag name="KSO_WM_UNIT_VALUE" val="27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5"/>
  <p:tag name="KSO_WM_UNIT_COLOR_SCHEME_PARENT_PAGE" val="0_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1-2"/>
  <p:tag name="KSO_WM_UNIT_ISCONTENTS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2"/>
  <p:tag name="KSO_WM_UNIT_PRESET_TEXT" val="点击此处添加正文，文字是您思想的提炼，为了最终呈现发布的良好效果。&#10;请言简意赅的阐述观点，并根据需要酌情增减文字您的正文已经字字珠玑，但信息却千丝万缕，需要用更多的文字来表述；但请您尽可能提炼思想的精髓，恰如其分的表达观点，往往事半功倍。&#10;为了能让您有更直观的字数感受，并进一步方便使用，我们为您标注了最适合的位置。您输入的文字到这里时，就是最佳视觉效果。"/>
  <p:tag name="KSO_WM_UNIT_NOCLEAR" val="1"/>
  <p:tag name="KSO_WM_UNIT_VALUE" val="27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5"/>
  <p:tag name="KSO_WM_UNIT_COLOR_SCHEME_PARENT_PAGE" val="0_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77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77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γ*1"/>
  <p:tag name="KSO_WM_UNIT_LAYERLEVEL" val="1"/>
  <p:tag name="KSO_WM_TAG_VERSION" val="1.0"/>
  <p:tag name="KSO_WM_BEAUTIFY_FLAG" val="#wm#"/>
  <p:tag name="KSO_WM_UNIT_TYPE" val="γ"/>
  <p:tag name="KSO_WM_UNIT_INDEX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SLIDE_SUBTYPE" val="pureTxt"/>
  <p:tag name="KSO_WM_COMBINE_RELATE_SLIDE_ID" val="background20185112_7"/>
  <p:tag name="KSO_WM_TEMPLATE_CATEGORY" val="custom"/>
  <p:tag name="KSO_WM_TEMPLATE_INDEX" val="20189051"/>
  <p:tag name="KSO_WM_SLIDE_ID" val="custom20189051_7"/>
  <p:tag name="KSO_WM_SLIDE_INDEX" val="7"/>
  <p:tag name="KSO_WM_TEMPLATE_SUBCATEGORY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PRESET_TEXT" val="01"/>
  <p:tag name="KSO_WM_TEMPLATE_CATEGORY" val="custom"/>
  <p:tag name="KSO_WM_TEMPLATE_INDEX" val="20189051"/>
  <p:tag name="KSO_WM_UNIT_ID" val="custom20189051_7*e*1"/>
  <p:tag name="KSO_WM_UNIT_NOCLEAR" val="0"/>
  <p:tag name="KSO_WM_UNIT_DIAGRAM_ISNUMVISUAL" val="0"/>
  <p:tag name="KSO_WM_UNIT_DIAGRAM_ISREFERUNIT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endPage"/>
  <p:tag name="KSO_WM_BEAUTIFY_FLAG" val="#wm#"/>
  <p:tag name="KSO_WM_SLIDE_SUBTYPE" val="pureTxt"/>
  <p:tag name="KSO_WM_COMBINE_RELATE_SLIDE_ID" val="background20185112_12"/>
  <p:tag name="KSO_WM_TEMPLATE_CATEGORY" val="custom"/>
  <p:tag name="KSO_WM_TEMPLATE_INDEX" val="20189051"/>
  <p:tag name="KSO_WM_SLIDE_ID" val="custom20189051_12"/>
  <p:tag name="KSO_WM_SLIDE_INDEX" val="12"/>
  <p:tag name="KSO_WM_TEMPLATE_SUBCATEGORY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γ"/>
  <p:tag name="KSO_WM_UNIT_INDEX" val="2"/>
  <p:tag name="KSO_WM_UNIT_ID" val="_2*γ*2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谢谢观看"/>
  <p:tag name="KSO_WM_TEMPLATE_CATEGORY" val="custom"/>
  <p:tag name="KSO_WM_TEMPLATE_INDEX" val="20189051"/>
  <p:tag name="KSO_WM_UNIT_ID" val="custom20189051_12*a*1"/>
  <p:tag name="KSO_WM_UNIT_NOCLEAR" val="0"/>
  <p:tag name="KSO_WM_UNIT_DIAGRAM_ISNUMVISUAL" val="0"/>
  <p:tag name="KSO_WM_UNIT_DIAGRAM_ISREFERUNIT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6"/>
  <p:tag name="KSO_WM_UNIT_HIGHLIGHT" val="0"/>
  <p:tag name="KSO_WM_UNIT_COMPATIBLE" val="0"/>
  <p:tag name="KSO_WM_UNIT_PRESET_TEXT" val="THANKS"/>
  <p:tag name="KSO_WM_TEMPLATE_CATEGORY" val="custom"/>
  <p:tag name="KSO_WM_TEMPLATE_INDEX" val="20189051"/>
  <p:tag name="KSO_WM_UNIT_ID" val="custom20189051_12*b*1"/>
  <p:tag name="KSO_WM_UNIT_ISCONTENTSTITLE" val="0"/>
  <p:tag name="KSO_WM_UNIT_NOCLEAR" val="0"/>
  <p:tag name="KSO_WM_UNIT_DIAGRAM_ISNUMVISUAL" val="0"/>
  <p:tag name="KSO_WM_UNIT_DIAGRAM_ISREFERUNIT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γ*1"/>
  <p:tag name="KSO_WM_UNIT_LAYERLEVEL" val="1"/>
  <p:tag name="KSO_WM_TAG_VERSION" val="1.0"/>
  <p:tag name="KSO_WM_BEAUTIFY_FLAG" val="#wm#"/>
  <p:tag name="KSO_WM_UNIT_TYPE" val="γ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γ"/>
  <p:tag name="KSO_WM_UNIT_INDEX" val="2"/>
  <p:tag name="KSO_WM_UNIT_ID" val="_3*γ*2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background"/>
  <p:tag name="KSO_WM_TEMPLATE_INDEX" val="20191704"/>
  <p:tag name="KSO_WM_TEMPLATE_THUMBS_INDEX" val="1、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05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05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COMBINE_RELATE_SLIDE_ID" val="background20185112_1"/>
  <p:tag name="KSO_WM_TEMPLATE_CATEGORY" val="custom"/>
  <p:tag name="KSO_WM_TEMPLATE_INDEX" val="20189051"/>
  <p:tag name="KSO_WM_TEMPLATE_SUBCATEGORY" val="0"/>
  <p:tag name="KSO_WM_TEMPLATE_THUMBS_INDEX" val="1、5、6、7、8、9、11、1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background2019170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2F2F2"/>
      </a:accent1>
      <a:accent2>
        <a:srgbClr val="000000"/>
      </a:accent2>
      <a:accent3>
        <a:srgbClr val="595959"/>
      </a:accent3>
      <a:accent4>
        <a:srgbClr val="F2F2F2"/>
      </a:accent4>
      <a:accent5>
        <a:srgbClr val="000000"/>
      </a:accent5>
      <a:accent6>
        <a:srgbClr val="595959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08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4472C4"/>
      </a:accent1>
      <a:accent2>
        <a:srgbClr val="000000"/>
      </a:accent2>
      <a:accent3>
        <a:srgbClr val="FFFFFF"/>
      </a:accent3>
      <a:accent4>
        <a:srgbClr val="2E75B6"/>
      </a:accent4>
      <a:accent5>
        <a:srgbClr val="595959"/>
      </a:accent5>
      <a:accent6>
        <a:srgbClr val="2E75B6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484</Words>
  <Application>Microsoft Office PowerPoint</Application>
  <PresentationFormat>全屏显示(4:3)</PresentationFormat>
  <Paragraphs>55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Wingdings</vt:lpstr>
      <vt:lpstr>2_Office 主题​​</vt:lpstr>
      <vt:lpstr>1_默认设计模板</vt:lpstr>
      <vt:lpstr>3_Office 主题​​</vt:lpstr>
      <vt:lpstr>总体设计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需求分析报告</dc:title>
  <dc:creator>MACHENIKE</dc:creator>
  <cp:lastModifiedBy>dell</cp:lastModifiedBy>
  <cp:revision>197</cp:revision>
  <dcterms:created xsi:type="dcterms:W3CDTF">2019-03-31T13:33:00Z</dcterms:created>
  <dcterms:modified xsi:type="dcterms:W3CDTF">2020-12-02T12:26:08Z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