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Percent Promised to Pay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Repayment Growth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Bucket Performance of Week 1 and 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Relationship between Amount Repaid and Connected calls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Repayment Rate per 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Amount Repaid by Bucket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Delinquent Amount by Reason For Deliquency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Difference in Repayment Pattern between Buckets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16e0173-dcb0-414d-8acb-62f7e08b25d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2c6e0be4cf04285" /><Relationship Type="http://schemas.openxmlformats.org/officeDocument/2006/relationships/slideLayout" Target="/ppt/slideLayouts/slideLayout8.xml" Id="R34fca57a69e44dc8" /><Relationship Type="http://schemas.openxmlformats.org/officeDocument/2006/relationships/hyperlink" Target="https://app.powerbi.com/groups/me/reports/316e0173-dcb0-414d-8acb-62f7e08b25d8/?pbi_source=PowerPoint" TargetMode="External" Id="RelId0" /><Relationship Type="http://schemas.openxmlformats.org/officeDocument/2006/relationships/image" Target="/ppt/media/image4.png" Id="imgId12598445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d92d9818697d454b" /><Relationship Type="http://schemas.openxmlformats.org/officeDocument/2006/relationships/slideLayout" Target="/ppt/slideLayouts/slideLayout8.xml" Id="R71b654ea53514710" /><Relationship Type="http://schemas.openxmlformats.org/officeDocument/2006/relationships/hyperlink" Target="https://app.powerbi.com/groups/me/reports/316e0173-dcb0-414d-8acb-62f7e08b25d8/?pbi_source=PowerPoint" TargetMode="External" Id="RelId1" /><Relationship Type="http://schemas.openxmlformats.org/officeDocument/2006/relationships/image" Target="/ppt/media/image5.png" Id="imgId125984452"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01e91ac9c44b482d" /><Relationship Type="http://schemas.openxmlformats.org/officeDocument/2006/relationships/slideLayout" Target="/ppt/slideLayouts/slideLayout8.xml" Id="R1eb9c5faba28454a" /><Relationship Type="http://schemas.openxmlformats.org/officeDocument/2006/relationships/hyperlink" Target="https://app.powerbi.com/groups/me/reports/316e0173-dcb0-414d-8acb-62f7e08b25d8/?pbi_source=PowerPoint" TargetMode="External" Id="RelId2" /><Relationship Type="http://schemas.openxmlformats.org/officeDocument/2006/relationships/image" Target="/ppt/media/image6.png" Id="imgId125984453"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dedf5aff65ad4d91" /><Relationship Type="http://schemas.openxmlformats.org/officeDocument/2006/relationships/slideLayout" Target="/ppt/slideLayouts/slideLayout8.xml" Id="Rb86e7b682a704291" /><Relationship Type="http://schemas.openxmlformats.org/officeDocument/2006/relationships/hyperlink" Target="https://app.powerbi.com/groups/me/reports/316e0173-dcb0-414d-8acb-62f7e08b25d8/?pbi_source=PowerPoint" TargetMode="External" Id="RelId3" /><Relationship Type="http://schemas.openxmlformats.org/officeDocument/2006/relationships/image" Target="/ppt/media/image7.png" Id="imgId12598445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Debt Recovery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30/01/2023 14:26:58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30/01/2023 09:10:25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shape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2598445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Percent Promised to Pay ,Weekly Repayment Growth Rate ,Bucket Performance of Week 1 and 4 ,Relationship between Amount Repaid and Connected calls ,card ,car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2598445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Repayment Rate per Region ,Average Amount Repaid by Bucket ,Average Delinquent Amount by Reason For Deliquency ,card ,card ,Difference in Repayment Pattern between Buckets.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2598445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3</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extbox ,shape ,textbox.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2598445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4</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