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60" r:id="rId4"/>
    <p:sldId id="262" r:id="rId5"/>
    <p:sldId id="261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fr" dirty="0"/>
            <a:t>Qui suis-je ?</a:t>
          </a: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fr"/>
            <a:t>01</a:t>
          </a:r>
          <a:endParaRPr lang="fr" dirty="0"/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fr" dirty="0"/>
            <a:t>AFFICHE SUR ILLUSTRATOR</a:t>
          </a: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3" phldr="0"/>
      <dgm:spPr/>
      <dgm:t>
        <a:bodyPr rtlCol="0"/>
        <a:lstStyle/>
        <a:p>
          <a:pPr rtl="0"/>
          <a:r>
            <a:rPr lang="fr"/>
            <a:t>03</a:t>
          </a:r>
          <a:endParaRPr lang="fr" dirty="0"/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fr" dirty="0"/>
            <a:t>MON CV SUR PHOTOSHOP</a:t>
          </a: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4" phldr="0"/>
      <dgm:spPr/>
      <dgm:t>
        <a:bodyPr rtlCol="0"/>
        <a:lstStyle/>
        <a:p>
          <a:pPr rtl="0"/>
          <a:r>
            <a:rPr lang="fr"/>
            <a:t>04</a:t>
          </a:r>
        </a:p>
      </dgm:t>
    </dgm:pt>
    <dgm:pt modelId="{FD3C6742-48CE-4EA9-99E6-738341651488}">
      <dgm:prSet/>
      <dgm:spPr/>
      <dgm:t>
        <a:bodyPr rtlCol="0"/>
        <a:lstStyle/>
        <a:p>
          <a:pPr rtl="0">
            <a:defRPr cap="all"/>
          </a:pPr>
          <a:r>
            <a:rPr lang="fr" dirty="0"/>
            <a:t>Pourquoi ai-je choisis le webdesign?</a:t>
          </a:r>
        </a:p>
      </dgm:t>
    </dgm:pt>
    <dgm:pt modelId="{BE343F08-CCED-485C-A697-AACB4504D131}" type="parTrans" cxnId="{4EE1F53D-4B72-4CDD-AD60-6262C83540C2}">
      <dgm:prSet/>
      <dgm:spPr/>
      <dgm:t>
        <a:bodyPr/>
        <a:lstStyle/>
        <a:p>
          <a:endParaRPr lang="fr-FR"/>
        </a:p>
      </dgm:t>
    </dgm:pt>
    <dgm:pt modelId="{7A748DA3-8AC6-4997-A09B-953E21689334}" type="sibTrans" cxnId="{4EE1F53D-4B72-4CDD-AD60-6262C83540C2}">
      <dgm:prSet phldrT="02" phldr="0"/>
      <dgm:spPr/>
      <dgm:t>
        <a:bodyPr/>
        <a:lstStyle/>
        <a:p>
          <a:r>
            <a:rPr lang="fr-FR"/>
            <a:t>02</a:t>
          </a:r>
        </a:p>
      </dgm:t>
    </dgm:pt>
    <dgm:pt modelId="{BBA02683-5101-41E9-8BCC-6CC25BDA562F}">
      <dgm:prSet/>
      <dgm:spPr/>
      <dgm:t>
        <a:bodyPr rtlCol="0"/>
        <a:lstStyle/>
        <a:p>
          <a:pPr rtl="0">
            <a:defRPr cap="all"/>
          </a:pPr>
          <a:r>
            <a:rPr lang="fr" dirty="0"/>
            <a:t>LA PAGE DE COUVERTURE SUR INDESIGN</a:t>
          </a:r>
        </a:p>
      </dgm:t>
    </dgm:pt>
    <dgm:pt modelId="{DCBEBFF7-203F-4B31-9544-6745A446423D}" type="parTrans" cxnId="{EB1D1C06-998B-4F94-B7DA-B532BEA1BE2A}">
      <dgm:prSet/>
      <dgm:spPr/>
      <dgm:t>
        <a:bodyPr/>
        <a:lstStyle/>
        <a:p>
          <a:endParaRPr lang="fr-FR"/>
        </a:p>
      </dgm:t>
    </dgm:pt>
    <dgm:pt modelId="{C13A8EFB-7E68-462C-AD2F-1510DAA1D750}" type="sibTrans" cxnId="{EB1D1C06-998B-4F94-B7DA-B532BEA1BE2A}">
      <dgm:prSet phldrT="05" phldr="0"/>
      <dgm:spPr/>
      <dgm:t>
        <a:bodyPr/>
        <a:lstStyle/>
        <a:p>
          <a:r>
            <a:rPr lang="fr-FR"/>
            <a:t>05</a:t>
          </a:r>
        </a:p>
      </dgm:t>
    </dgm:pt>
    <dgm:pt modelId="{C6CEB6AF-0DA9-4A19-A223-3C98A4B45F82}">
      <dgm:prSet/>
      <dgm:spPr/>
      <dgm:t>
        <a:bodyPr rtlCol="0"/>
        <a:lstStyle/>
        <a:p>
          <a:pPr rtl="0">
            <a:defRPr cap="all"/>
          </a:pPr>
          <a:r>
            <a:rPr lang="fr" dirty="0"/>
            <a:t>MON SITE DE MUSIQUE SUR ADOBE XD</a:t>
          </a:r>
        </a:p>
      </dgm:t>
    </dgm:pt>
    <dgm:pt modelId="{2F19CE2E-0498-4ADA-8361-C01DB0191C18}" type="parTrans" cxnId="{90CA4D6E-76AA-4483-A9A5-C263A06CAB4F}">
      <dgm:prSet/>
      <dgm:spPr/>
      <dgm:t>
        <a:bodyPr/>
        <a:lstStyle/>
        <a:p>
          <a:endParaRPr lang="fr-FR"/>
        </a:p>
      </dgm:t>
    </dgm:pt>
    <dgm:pt modelId="{C3DDBA6A-5B39-443E-9FAB-3A8881668CBA}" type="sibTrans" cxnId="{90CA4D6E-76AA-4483-A9A5-C263A06CAB4F}">
      <dgm:prSet phldrT="06" phldr="0"/>
      <dgm:spPr/>
      <dgm:t>
        <a:bodyPr/>
        <a:lstStyle/>
        <a:p>
          <a:r>
            <a:rPr lang="fr-FR"/>
            <a:t>06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6"/>
      <dgm:spPr/>
      <dgm:t>
        <a:bodyPr/>
        <a:lstStyle/>
        <a:p>
          <a:endParaRPr lang="fr-FR"/>
        </a:p>
      </dgm:t>
    </dgm:pt>
    <dgm:pt modelId="{BBA91679-4684-4A04-8AEB-03038C78A75C}" type="pres">
      <dgm:prSet presAssocID="{9C64CC83-643C-4E12-8F97-BC19DC031190}" presName="sibTransNodeRect" presStyleLbl="align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398AEE-BC0F-4F30-99FA-92D67A176C2D}" type="pres">
      <dgm:prSet presAssocID="{DC13AB6D-DEA2-4CBB-AC69-1EF1A6AD1512}" presName="nodeRect" presStyleLbl="align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27A223-AC17-40BD-B7C5-0447661C2934}" type="pres">
      <dgm:prSet presAssocID="{9C64CC83-643C-4E12-8F97-BC19DC031190}" presName="sibTrans" presStyleCnt="0"/>
      <dgm:spPr/>
    </dgm:pt>
    <dgm:pt modelId="{65435F87-9034-40C1-BAED-85A64B88FA0B}" type="pres">
      <dgm:prSet presAssocID="{FD3C6742-48CE-4EA9-99E6-738341651488}" presName="compositeNode" presStyleCnt="0">
        <dgm:presLayoutVars>
          <dgm:bulletEnabled val="1"/>
        </dgm:presLayoutVars>
      </dgm:prSet>
      <dgm:spPr/>
    </dgm:pt>
    <dgm:pt modelId="{F5DB66FF-C5AA-4EEF-9AA0-468494D5AA65}" type="pres">
      <dgm:prSet presAssocID="{FD3C6742-48CE-4EA9-99E6-738341651488}" presName="bgRect" presStyleLbl="alignNode1" presStyleIdx="1" presStyleCnt="6"/>
      <dgm:spPr/>
      <dgm:t>
        <a:bodyPr/>
        <a:lstStyle/>
        <a:p>
          <a:endParaRPr lang="fr-FR"/>
        </a:p>
      </dgm:t>
    </dgm:pt>
    <dgm:pt modelId="{40F97CE4-213B-469C-A8CD-B095423D7879}" type="pres">
      <dgm:prSet presAssocID="{7A748DA3-8AC6-4997-A09B-953E21689334}" presName="sibTransNodeRect" presStyleLbl="align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5D1E2-2512-41F3-A5A8-CA6FA21FF0C8}" type="pres">
      <dgm:prSet presAssocID="{FD3C6742-48CE-4EA9-99E6-738341651488}" presName="nodeRect" presStyleLbl="align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F0D97C-4B19-4209-84F2-CC270042DCED}" type="pres">
      <dgm:prSet presAssocID="{7A748DA3-8AC6-4997-A09B-953E21689334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2" presStyleCnt="6"/>
      <dgm:spPr/>
      <dgm:t>
        <a:bodyPr/>
        <a:lstStyle/>
        <a:p>
          <a:endParaRPr lang="fr-FR"/>
        </a:p>
      </dgm:t>
    </dgm:pt>
    <dgm:pt modelId="{975C752B-C37A-4BA6-A3AE-2202A141404A}" type="pres">
      <dgm:prSet presAssocID="{EF449C32-A7AE-4099-9E9B-9E2F736A89CE}" presName="sibTransNodeRect" presStyleLbl="align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BDCA19-B754-421E-A6CC-628F80FC74CB}" type="pres">
      <dgm:prSet presAssocID="{53742231-981F-480A-940F-203EC2F7423F}" presName="nodeRect" presStyleLbl="align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3" presStyleCnt="6"/>
      <dgm:spPr/>
      <dgm:t>
        <a:bodyPr/>
        <a:lstStyle/>
        <a:p>
          <a:endParaRPr lang="fr-FR"/>
        </a:p>
      </dgm:t>
    </dgm:pt>
    <dgm:pt modelId="{E20811D6-E5D4-4C9E-AABF-9E0E1902CA2C}" type="pres">
      <dgm:prSet presAssocID="{98E6DD7C-B953-4119-9F64-9914E467ECBF}" presName="sibTransNodeRect" presStyleLbl="align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D48337-9200-42EF-A956-8FC92E9B78D2}" type="pres">
      <dgm:prSet presAssocID="{9EF41CC5-EF3B-4A6D-8229-3F1333EADFB3}" presName="nodeRect" presStyleLbl="align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8DAAB9-F88B-4A6F-A349-CEC57DB9DF38}" type="pres">
      <dgm:prSet presAssocID="{98E6DD7C-B953-4119-9F64-9914E467ECBF}" presName="sibTrans" presStyleCnt="0"/>
      <dgm:spPr/>
    </dgm:pt>
    <dgm:pt modelId="{602DFA68-7DC4-4986-95AA-D0228F25BB93}" type="pres">
      <dgm:prSet presAssocID="{BBA02683-5101-41E9-8BCC-6CC25BDA562F}" presName="compositeNode" presStyleCnt="0">
        <dgm:presLayoutVars>
          <dgm:bulletEnabled val="1"/>
        </dgm:presLayoutVars>
      </dgm:prSet>
      <dgm:spPr/>
    </dgm:pt>
    <dgm:pt modelId="{1625C884-73D4-4CEF-979C-31D59F5B45A3}" type="pres">
      <dgm:prSet presAssocID="{BBA02683-5101-41E9-8BCC-6CC25BDA562F}" presName="bgRect" presStyleLbl="alignNode1" presStyleIdx="4" presStyleCnt="6"/>
      <dgm:spPr/>
      <dgm:t>
        <a:bodyPr/>
        <a:lstStyle/>
        <a:p>
          <a:endParaRPr lang="fr-FR"/>
        </a:p>
      </dgm:t>
    </dgm:pt>
    <dgm:pt modelId="{9404AC2B-97E8-4473-82F8-23917C9DF458}" type="pres">
      <dgm:prSet presAssocID="{C13A8EFB-7E68-462C-AD2F-1510DAA1D750}" presName="sibTransNodeRect" presStyleLbl="align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CB7212-FD3F-4223-989B-EC3F621D37B1}" type="pres">
      <dgm:prSet presAssocID="{BBA02683-5101-41E9-8BCC-6CC25BDA562F}" presName="nodeRect" presStyleLbl="align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096563-4C56-42B3-8AF6-DA93DC17A0F3}" type="pres">
      <dgm:prSet presAssocID="{C13A8EFB-7E68-462C-AD2F-1510DAA1D750}" presName="sibTrans" presStyleCnt="0"/>
      <dgm:spPr/>
    </dgm:pt>
    <dgm:pt modelId="{3695FA12-E941-4186-8720-623D33BBCF6E}" type="pres">
      <dgm:prSet presAssocID="{C6CEB6AF-0DA9-4A19-A223-3C98A4B45F82}" presName="compositeNode" presStyleCnt="0">
        <dgm:presLayoutVars>
          <dgm:bulletEnabled val="1"/>
        </dgm:presLayoutVars>
      </dgm:prSet>
      <dgm:spPr/>
    </dgm:pt>
    <dgm:pt modelId="{E82932A6-7884-4356-829A-3E2EF5CCE706}" type="pres">
      <dgm:prSet presAssocID="{C6CEB6AF-0DA9-4A19-A223-3C98A4B45F82}" presName="bgRect" presStyleLbl="alignNode1" presStyleIdx="5" presStyleCnt="6"/>
      <dgm:spPr/>
      <dgm:t>
        <a:bodyPr/>
        <a:lstStyle/>
        <a:p>
          <a:endParaRPr lang="fr-FR"/>
        </a:p>
      </dgm:t>
    </dgm:pt>
    <dgm:pt modelId="{03741002-5FDD-4F15-B4BC-72D10AE94043}" type="pres">
      <dgm:prSet presAssocID="{C3DDBA6A-5B39-443E-9FAB-3A8881668CBA}" presName="sibTransNodeRect" presStyleLbl="align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C583F1-FA7D-4C6D-A9DA-4C27CF835B96}" type="pres">
      <dgm:prSet presAssocID="{C6CEB6AF-0DA9-4A19-A223-3C98A4B45F82}" presName="nodeRect" presStyleLbl="align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476EEBC-7C9F-4E07-BD58-1044B9769B64}" srcId="{8AA20905-3954-474B-A606-562BCA026DC1}" destId="{9EF41CC5-EF3B-4A6D-8229-3F1333EADFB3}" srcOrd="3" destOrd="0" parTransId="{DAEF1C7D-B0C5-46FA-BED3-8A54E918D3E0}" sibTransId="{98E6DD7C-B953-4119-9F64-9914E467ECBF}"/>
    <dgm:cxn modelId="{00C02CA4-1648-4254-829B-88021EFCAA8A}" type="presOf" srcId="{7A748DA3-8AC6-4997-A09B-953E21689334}" destId="{40F97CE4-213B-469C-A8CD-B095423D7879}" srcOrd="0" destOrd="0" presId="urn:microsoft.com/office/officeart/2016/7/layout/LinearBlockProcessNumbered"/>
    <dgm:cxn modelId="{ADAFB5C5-7D6B-4FB7-A594-09A223F3EE54}" type="presOf" srcId="{C13A8EFB-7E68-462C-AD2F-1510DAA1D750}" destId="{9404AC2B-97E8-4473-82F8-23917C9DF458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226B1C2-5D99-403A-8240-EAD6BD4D8534}" srcId="{8AA20905-3954-474B-A606-562BCA026DC1}" destId="{53742231-981F-480A-940F-203EC2F7423F}" srcOrd="2" destOrd="0" parTransId="{2FC75195-FBA1-43DE-85DD-40B4B3A2F1F3}" sibTransId="{EF449C32-A7AE-4099-9E9B-9E2F736A89CE}"/>
    <dgm:cxn modelId="{EB1D1C06-998B-4F94-B7DA-B532BEA1BE2A}" srcId="{8AA20905-3954-474B-A606-562BCA026DC1}" destId="{BBA02683-5101-41E9-8BCC-6CC25BDA562F}" srcOrd="4" destOrd="0" parTransId="{DCBEBFF7-203F-4B31-9544-6745A446423D}" sibTransId="{C13A8EFB-7E68-462C-AD2F-1510DAA1D750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A7F6A263-4867-4AEC-93B5-D83F69B287C5}" type="presOf" srcId="{C6CEB6AF-0DA9-4A19-A223-3C98A4B45F82}" destId="{E82932A6-7884-4356-829A-3E2EF5CCE706}" srcOrd="0" destOrd="0" presId="urn:microsoft.com/office/officeart/2016/7/layout/LinearBlockProcessNumbered"/>
    <dgm:cxn modelId="{1A283986-F511-4F38-92D1-6F5D57BE2499}" type="presOf" srcId="{C6CEB6AF-0DA9-4A19-A223-3C98A4B45F82}" destId="{EDC583F1-FA7D-4C6D-A9DA-4C27CF835B96}" srcOrd="1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90CA4D6E-76AA-4483-A9A5-C263A06CAB4F}" srcId="{8AA20905-3954-474B-A606-562BCA026DC1}" destId="{C6CEB6AF-0DA9-4A19-A223-3C98A4B45F82}" srcOrd="5" destOrd="0" parTransId="{2F19CE2E-0498-4ADA-8361-C01DB0191C18}" sibTransId="{C3DDBA6A-5B39-443E-9FAB-3A8881668CBA}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4EE1F53D-4B72-4CDD-AD60-6262C83540C2}" srcId="{8AA20905-3954-474B-A606-562BCA026DC1}" destId="{FD3C6742-48CE-4EA9-99E6-738341651488}" srcOrd="1" destOrd="0" parTransId="{BE343F08-CCED-485C-A697-AACB4504D131}" sibTransId="{7A748DA3-8AC6-4997-A09B-953E21689334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F7A9014A-C035-4C02-900C-D85B8D5BC5DF}" type="presOf" srcId="{FD3C6742-48CE-4EA9-99E6-738341651488}" destId="{F5DB66FF-C5AA-4EEF-9AA0-468494D5AA65}" srcOrd="0" destOrd="0" presId="urn:microsoft.com/office/officeart/2016/7/layout/LinearBlockProcessNumbered"/>
    <dgm:cxn modelId="{087D0C6B-53B4-4BCC-BD62-567B03E6F3CA}" type="presOf" srcId="{BBA02683-5101-41E9-8BCC-6CC25BDA562F}" destId="{1625C884-73D4-4CEF-979C-31D59F5B45A3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546410C-77FC-45F5-8FB5-2392E7D1EED8}" type="presOf" srcId="{C3DDBA6A-5B39-443E-9FAB-3A8881668CBA}" destId="{03741002-5FDD-4F15-B4BC-72D10AE94043}" srcOrd="0" destOrd="0" presId="urn:microsoft.com/office/officeart/2016/7/layout/LinearBlockProcessNumbered"/>
    <dgm:cxn modelId="{9CDF4C84-F4BD-40E6-BADB-0B257575B9C6}" type="presOf" srcId="{BBA02683-5101-41E9-8BCC-6CC25BDA562F}" destId="{73CB7212-FD3F-4223-989B-EC3F621D37B1}" srcOrd="1" destOrd="0" presId="urn:microsoft.com/office/officeart/2016/7/layout/LinearBlockProcessNumbered"/>
    <dgm:cxn modelId="{DAD3C75A-4F3D-424E-B88F-3477B8437DF4}" type="presOf" srcId="{FD3C6742-48CE-4EA9-99E6-738341651488}" destId="{6DF5D1E2-2512-41F3-A5A8-CA6FA21FF0C8}" srcOrd="1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9184330-377D-42AB-B527-43B5D973FE2F}" type="presParOf" srcId="{579698BD-D232-4926-8D7B-29A69B90858B}" destId="{65435F87-9034-40C1-BAED-85A64B88FA0B}" srcOrd="2" destOrd="0" presId="urn:microsoft.com/office/officeart/2016/7/layout/LinearBlockProcessNumbered"/>
    <dgm:cxn modelId="{5F3E0534-3143-4E37-B9D5-2A062DF7E89F}" type="presParOf" srcId="{65435F87-9034-40C1-BAED-85A64B88FA0B}" destId="{F5DB66FF-C5AA-4EEF-9AA0-468494D5AA65}" srcOrd="0" destOrd="0" presId="urn:microsoft.com/office/officeart/2016/7/layout/LinearBlockProcessNumbered"/>
    <dgm:cxn modelId="{A38CF618-3CA2-4B7B-92A2-3C8893BF7F09}" type="presParOf" srcId="{65435F87-9034-40C1-BAED-85A64B88FA0B}" destId="{40F97CE4-213B-469C-A8CD-B095423D7879}" srcOrd="1" destOrd="0" presId="urn:microsoft.com/office/officeart/2016/7/layout/LinearBlockProcessNumbered"/>
    <dgm:cxn modelId="{68744CE0-9137-4C61-B7AD-499ABF7900EE}" type="presParOf" srcId="{65435F87-9034-40C1-BAED-85A64B88FA0B}" destId="{6DF5D1E2-2512-41F3-A5A8-CA6FA21FF0C8}" srcOrd="2" destOrd="0" presId="urn:microsoft.com/office/officeart/2016/7/layout/LinearBlockProcessNumbered"/>
    <dgm:cxn modelId="{4E79A58E-64C2-4E4D-91F3-1234D579DBF7}" type="presParOf" srcId="{579698BD-D232-4926-8D7B-29A69B90858B}" destId="{C8F0D97C-4B19-4209-84F2-CC270042DCED}" srcOrd="3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4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5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6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4194DE03-1DAC-4157-B769-7BB31DFDE3C4}" type="presParOf" srcId="{579698BD-D232-4926-8D7B-29A69B90858B}" destId="{688DAAB9-F88B-4A6F-A349-CEC57DB9DF38}" srcOrd="7" destOrd="0" presId="urn:microsoft.com/office/officeart/2016/7/layout/LinearBlockProcessNumbered"/>
    <dgm:cxn modelId="{FF8BBEF7-1064-4EF2-944E-E516FC1FA21C}" type="presParOf" srcId="{579698BD-D232-4926-8D7B-29A69B90858B}" destId="{602DFA68-7DC4-4986-95AA-D0228F25BB93}" srcOrd="8" destOrd="0" presId="urn:microsoft.com/office/officeart/2016/7/layout/LinearBlockProcessNumbered"/>
    <dgm:cxn modelId="{08C03276-14C5-45B5-ACD5-9F7D5C7F7201}" type="presParOf" srcId="{602DFA68-7DC4-4986-95AA-D0228F25BB93}" destId="{1625C884-73D4-4CEF-979C-31D59F5B45A3}" srcOrd="0" destOrd="0" presId="urn:microsoft.com/office/officeart/2016/7/layout/LinearBlockProcessNumbered"/>
    <dgm:cxn modelId="{7BC70C3B-7A3D-401F-ADA1-936936721CA6}" type="presParOf" srcId="{602DFA68-7DC4-4986-95AA-D0228F25BB93}" destId="{9404AC2B-97E8-4473-82F8-23917C9DF458}" srcOrd="1" destOrd="0" presId="urn:microsoft.com/office/officeart/2016/7/layout/LinearBlockProcessNumbered"/>
    <dgm:cxn modelId="{89FA8161-D8FB-4205-AE65-301CE8B3E0A9}" type="presParOf" srcId="{602DFA68-7DC4-4986-95AA-D0228F25BB93}" destId="{73CB7212-FD3F-4223-989B-EC3F621D37B1}" srcOrd="2" destOrd="0" presId="urn:microsoft.com/office/officeart/2016/7/layout/LinearBlockProcessNumbered"/>
    <dgm:cxn modelId="{8A5052C8-9CFB-476C-A0FE-CDD3C08BD9BF}" type="presParOf" srcId="{579698BD-D232-4926-8D7B-29A69B90858B}" destId="{E1096563-4C56-42B3-8AF6-DA93DC17A0F3}" srcOrd="9" destOrd="0" presId="urn:microsoft.com/office/officeart/2016/7/layout/LinearBlockProcessNumbered"/>
    <dgm:cxn modelId="{DE6EFF30-C0E8-4F5E-B47D-0A0B269763F2}" type="presParOf" srcId="{579698BD-D232-4926-8D7B-29A69B90858B}" destId="{3695FA12-E941-4186-8720-623D33BBCF6E}" srcOrd="10" destOrd="0" presId="urn:microsoft.com/office/officeart/2016/7/layout/LinearBlockProcessNumbered"/>
    <dgm:cxn modelId="{778C4A96-E543-4EF9-BBC0-7C5B41D2E855}" type="presParOf" srcId="{3695FA12-E941-4186-8720-623D33BBCF6E}" destId="{E82932A6-7884-4356-829A-3E2EF5CCE706}" srcOrd="0" destOrd="0" presId="urn:microsoft.com/office/officeart/2016/7/layout/LinearBlockProcessNumbered"/>
    <dgm:cxn modelId="{C6B70AE1-7782-4C43-8900-11AC974F4F5F}" type="presParOf" srcId="{3695FA12-E941-4186-8720-623D33BBCF6E}" destId="{03741002-5FDD-4F15-B4BC-72D10AE94043}" srcOrd="1" destOrd="0" presId="urn:microsoft.com/office/officeart/2016/7/layout/LinearBlockProcessNumbered"/>
    <dgm:cxn modelId="{EC51F350-CB20-4EBC-90EB-FF6AAE293D1B}" type="presParOf" srcId="{3695FA12-E941-4186-8720-623D33BBCF6E}" destId="{EDC583F1-FA7D-4C6D-A9DA-4C27CF835B9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886717"/>
          <a:ext cx="1617761" cy="19413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" sz="1500" kern="1200" dirty="0"/>
            <a:t>Qui suis-je ?</a:t>
          </a:r>
        </a:p>
      </dsp:txBody>
      <dsp:txXfrm>
        <a:off x="0" y="1663243"/>
        <a:ext cx="1617761" cy="1164788"/>
      </dsp:txXfrm>
    </dsp:sp>
    <dsp:sp modelId="{BBA91679-4684-4A04-8AEB-03038C78A75C}">
      <dsp:nvSpPr>
        <dsp:cNvPr id="0" name=""/>
        <dsp:cNvSpPr/>
      </dsp:nvSpPr>
      <dsp:spPr>
        <a:xfrm>
          <a:off x="0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rtlCol="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" sz="3200" kern="1200"/>
            <a:t>01</a:t>
          </a:r>
          <a:endParaRPr lang="fr" sz="3200" kern="1200" dirty="0"/>
        </a:p>
      </dsp:txBody>
      <dsp:txXfrm>
        <a:off x="0" y="886717"/>
        <a:ext cx="1617761" cy="776525"/>
      </dsp:txXfrm>
    </dsp:sp>
    <dsp:sp modelId="{F5DB66FF-C5AA-4EEF-9AA0-468494D5AA65}">
      <dsp:nvSpPr>
        <dsp:cNvPr id="0" name=""/>
        <dsp:cNvSpPr/>
      </dsp:nvSpPr>
      <dsp:spPr>
        <a:xfrm>
          <a:off x="1747182" y="886717"/>
          <a:ext cx="1617761" cy="19413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" sz="1500" kern="1200" dirty="0"/>
            <a:t>Pourquoi ai-je choisis le webdesign?</a:t>
          </a:r>
        </a:p>
      </dsp:txBody>
      <dsp:txXfrm>
        <a:off x="1747182" y="1663243"/>
        <a:ext cx="1617761" cy="1164788"/>
      </dsp:txXfrm>
    </dsp:sp>
    <dsp:sp modelId="{40F97CE4-213B-469C-A8CD-B095423D7879}">
      <dsp:nvSpPr>
        <dsp:cNvPr id="0" name=""/>
        <dsp:cNvSpPr/>
      </dsp:nvSpPr>
      <dsp:spPr>
        <a:xfrm>
          <a:off x="1747182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02</a:t>
          </a:r>
        </a:p>
      </dsp:txBody>
      <dsp:txXfrm>
        <a:off x="1747182" y="886717"/>
        <a:ext cx="1617761" cy="776525"/>
      </dsp:txXfrm>
    </dsp:sp>
    <dsp:sp modelId="{00AE7F27-0E5D-4AFB-ACD6-B5A19E79EA42}">
      <dsp:nvSpPr>
        <dsp:cNvPr id="0" name=""/>
        <dsp:cNvSpPr/>
      </dsp:nvSpPr>
      <dsp:spPr>
        <a:xfrm>
          <a:off x="3494365" y="886717"/>
          <a:ext cx="1617761" cy="19413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" sz="1500" kern="1200" dirty="0"/>
            <a:t>AFFICHE SUR ILLUSTRATOR</a:t>
          </a:r>
        </a:p>
      </dsp:txBody>
      <dsp:txXfrm>
        <a:off x="3494365" y="1663243"/>
        <a:ext cx="1617761" cy="1164788"/>
      </dsp:txXfrm>
    </dsp:sp>
    <dsp:sp modelId="{975C752B-C37A-4BA6-A3AE-2202A141404A}">
      <dsp:nvSpPr>
        <dsp:cNvPr id="0" name=""/>
        <dsp:cNvSpPr/>
      </dsp:nvSpPr>
      <dsp:spPr>
        <a:xfrm>
          <a:off x="3494365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rtlCol="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" sz="3200" kern="1200"/>
            <a:t>03</a:t>
          </a:r>
          <a:endParaRPr lang="fr" sz="3200" kern="1200" dirty="0"/>
        </a:p>
      </dsp:txBody>
      <dsp:txXfrm>
        <a:off x="3494365" y="886717"/>
        <a:ext cx="1617761" cy="776525"/>
      </dsp:txXfrm>
    </dsp:sp>
    <dsp:sp modelId="{CAD62F17-E99D-4FEF-B376-961CA4CB20EB}">
      <dsp:nvSpPr>
        <dsp:cNvPr id="0" name=""/>
        <dsp:cNvSpPr/>
      </dsp:nvSpPr>
      <dsp:spPr>
        <a:xfrm>
          <a:off x="5241547" y="886717"/>
          <a:ext cx="1617761" cy="19413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" sz="1500" kern="1200" dirty="0"/>
            <a:t>MON CV SUR PHOTOSHOP</a:t>
          </a:r>
        </a:p>
      </dsp:txBody>
      <dsp:txXfrm>
        <a:off x="5241547" y="1663243"/>
        <a:ext cx="1617761" cy="1164788"/>
      </dsp:txXfrm>
    </dsp:sp>
    <dsp:sp modelId="{E20811D6-E5D4-4C9E-AABF-9E0E1902CA2C}">
      <dsp:nvSpPr>
        <dsp:cNvPr id="0" name=""/>
        <dsp:cNvSpPr/>
      </dsp:nvSpPr>
      <dsp:spPr>
        <a:xfrm>
          <a:off x="5241547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rtlCol="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" sz="3200" kern="1200"/>
            <a:t>04</a:t>
          </a:r>
        </a:p>
      </dsp:txBody>
      <dsp:txXfrm>
        <a:off x="5241547" y="886717"/>
        <a:ext cx="1617761" cy="776525"/>
      </dsp:txXfrm>
    </dsp:sp>
    <dsp:sp modelId="{1625C884-73D4-4CEF-979C-31D59F5B45A3}">
      <dsp:nvSpPr>
        <dsp:cNvPr id="0" name=""/>
        <dsp:cNvSpPr/>
      </dsp:nvSpPr>
      <dsp:spPr>
        <a:xfrm>
          <a:off x="6988730" y="886717"/>
          <a:ext cx="1617761" cy="19413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" sz="1500" kern="1200" dirty="0"/>
            <a:t>LA PAGE DE COUVERTURE SUR INDESIGN</a:t>
          </a:r>
        </a:p>
      </dsp:txBody>
      <dsp:txXfrm>
        <a:off x="6988730" y="1663243"/>
        <a:ext cx="1617761" cy="1164788"/>
      </dsp:txXfrm>
    </dsp:sp>
    <dsp:sp modelId="{9404AC2B-97E8-4473-82F8-23917C9DF458}">
      <dsp:nvSpPr>
        <dsp:cNvPr id="0" name=""/>
        <dsp:cNvSpPr/>
      </dsp:nvSpPr>
      <dsp:spPr>
        <a:xfrm>
          <a:off x="6988730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05</a:t>
          </a:r>
        </a:p>
      </dsp:txBody>
      <dsp:txXfrm>
        <a:off x="6988730" y="886717"/>
        <a:ext cx="1617761" cy="776525"/>
      </dsp:txXfrm>
    </dsp:sp>
    <dsp:sp modelId="{E82932A6-7884-4356-829A-3E2EF5CCE706}">
      <dsp:nvSpPr>
        <dsp:cNvPr id="0" name=""/>
        <dsp:cNvSpPr/>
      </dsp:nvSpPr>
      <dsp:spPr>
        <a:xfrm>
          <a:off x="8735913" y="886717"/>
          <a:ext cx="1617761" cy="19413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" sz="1500" kern="1200" dirty="0"/>
            <a:t>MON SITE DE MUSIQUE SUR ADOBE XD</a:t>
          </a:r>
        </a:p>
      </dsp:txBody>
      <dsp:txXfrm>
        <a:off x="8735913" y="1663243"/>
        <a:ext cx="1617761" cy="1164788"/>
      </dsp:txXfrm>
    </dsp:sp>
    <dsp:sp modelId="{03741002-5FDD-4F15-B4BC-72D10AE94043}">
      <dsp:nvSpPr>
        <dsp:cNvPr id="0" name=""/>
        <dsp:cNvSpPr/>
      </dsp:nvSpPr>
      <dsp:spPr>
        <a:xfrm>
          <a:off x="8735913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06</a:t>
          </a:r>
        </a:p>
      </dsp:txBody>
      <dsp:txXfrm>
        <a:off x="8735913" y="886717"/>
        <a:ext cx="1617761" cy="776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E369ED-7387-4991-ACC3-462A09193407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FE2DEA-50D1-4FBC-833B-64DE3548015C}" type="datetime1">
              <a:rPr lang="fr-FR" smtClean="0"/>
              <a:t>26/02/2021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765520-6E07-4474-B65D-80EFEC7E1B73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=""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547DE-0BAD-4ACE-8E73-676DE4F43F23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43C94-4C15-4991-988E-CC4F6021FC7C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2280F-B983-48D5-A990-D6F2506DE6D5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Zone de texte 10">
            <a:extLst>
              <a:ext uri="{FF2B5EF4-FFF2-40B4-BE49-F238E27FC236}">
                <a16:creationId xmlns=""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=""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529EE-CB6A-49B8-8C34-F107491C4B66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D0FE2-C27F-4847-8837-780863AA8A72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=""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=""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=""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1E9D0-1A91-439A-8299-279A09FBF35E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2C11BE-43AE-4864-8C21-E0CB621AF2ED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C20FF-A183-44CD-820E-C528520B0905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94AD0-F424-4FFB-98B8-BDBD0ED0D09C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905468-72BC-4E6B-87DB-9FC7B6201883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7AC6-29D6-4E4A-9E2D-506FA450F669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>
            <a:extLst>
              <a:ext uri="{FF2B5EF4-FFF2-40B4-BE49-F238E27FC236}">
                <a16:creationId xmlns=""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=""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C01C1-A8A9-41B1-8349-D57B9704EBF0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C28B88-1705-406F-816B-66525F70D2FF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BB18EB-0F08-4D52-B1C1-2BBAC704D682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856E-E415-49E3-A77A-7948CF583C6E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=""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D2BD9D-9B72-48E5-8E98-62EA1FDA6E9A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A7EF5840-517F-44F4-876E-57CDFE3D6418}" type="datetime1">
              <a:rPr lang="fr-FR" smtClean="0"/>
              <a:t>26/02/2021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mage contenant une tasse, du café, de la nourriture, une boisson&#10;&#10;Description générée automatiquement">
            <a:extLst>
              <a:ext uri="{FF2B5EF4-FFF2-40B4-BE49-F238E27FC236}">
                <a16:creationId xmlns=""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fr" sz="7200" dirty="0">
                <a:latin typeface="Pristina" panose="03060402040406080204" pitchFamily="66" charset="0"/>
              </a:rPr>
              <a:t>Venez découvrir mes quatre créations</a:t>
            </a:r>
            <a:endParaRPr lang="fr" sz="7200" dirty="0">
              <a:latin typeface="Mistral" panose="03090702030407020403" pitchFamily="66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fr" sz="2800" dirty="0">
                <a:latin typeface="Pristina" panose="03060402040406080204" pitchFamily="66" charset="0"/>
              </a:rPr>
              <a:t>Constance Pedron</a:t>
            </a:r>
          </a:p>
          <a:p>
            <a:pPr rtl="0"/>
            <a:r>
              <a:rPr lang="fr" sz="2800" dirty="0">
                <a:latin typeface="Pristina" panose="03060402040406080204" pitchFamily="66" charset="0"/>
              </a:rPr>
              <a:t>23/02/2021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3706889" cy="487388"/>
          </a:xfrm>
        </p:spPr>
        <p:txBody>
          <a:bodyPr/>
          <a:lstStyle/>
          <a:p>
            <a:r>
              <a:rPr lang="fr-FR" dirty="0">
                <a:latin typeface="Pristina" panose="03060402040406080204" pitchFamily="66" charset="0"/>
              </a:rPr>
              <a:t>7-CONCLUSION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86" y="609600"/>
            <a:ext cx="2531872" cy="508000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J’ai dû faire preuve de patience pour mettre sur pied mes projets.</a:t>
            </a:r>
          </a:p>
          <a:p>
            <a:r>
              <a:rPr lang="fr-FR" dirty="0"/>
              <a:t>Mais j’ai pu retirer beaucoup de joie en voyant mes création se réaliser .</a:t>
            </a:r>
          </a:p>
          <a:p>
            <a:r>
              <a:rPr lang="fr-FR" dirty="0"/>
              <a:t>Les logiciels de la suite Adobe sont assez instinctifs, j’ai beaucoup de choses à améliorer et je suis prête à me perfectionner </a:t>
            </a: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r>
              <a:rPr lang="fr-FR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7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latin typeface="Pristina" panose="03060402040406080204" pitchFamily="66" charset="0"/>
              </a:rPr>
              <a:t>Sommaire</a:t>
            </a:r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=""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02398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54B948E-A92D-406C-A255-DBD60FF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ristina" panose="03060402040406080204" pitchFamily="66" charset="0"/>
              </a:rPr>
              <a:t>1-Qui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689B581-4C9B-40CE-BB2B-92536B4D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Constance Pedron  20 ans</a:t>
            </a:r>
          </a:p>
          <a:p>
            <a:r>
              <a:rPr lang="fr-FR" dirty="0"/>
              <a:t>Diplômée en architecture et construction</a:t>
            </a:r>
          </a:p>
          <a:p>
            <a:r>
              <a:rPr lang="fr-FR" dirty="0"/>
              <a:t>L1 IUT Génie Chimique et Génie des Procédées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F0B62AC-E2A3-48CE-81D1-286C90FA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r>
              <a:rPr lang="fr-FR" dirty="0"/>
              <a:t>3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DF3CFA66-40CC-48AE-BFAF-4E4622EB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0" y="3933824"/>
            <a:ext cx="2743200" cy="2741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24" y="1526680"/>
            <a:ext cx="3869979" cy="46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B247B63-3089-4938-8CAB-8CD219D7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ristina" panose="03060402040406080204" pitchFamily="66" charset="0"/>
              </a:rPr>
              <a:t>1.1 Découverte du secteur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54AA3BA-4393-42CC-9DA1-E9860225AC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Comment ai-je découvert le secteur numérique?</a:t>
            </a:r>
          </a:p>
          <a:p>
            <a:r>
              <a:rPr lang="fr-FR" dirty="0"/>
              <a:t>Projet professionnel en novembre 2020</a:t>
            </a:r>
          </a:p>
          <a:p>
            <a:r>
              <a:rPr lang="fr-FR" dirty="0"/>
              <a:t>Bilan de compétences</a:t>
            </a:r>
          </a:p>
          <a:p>
            <a:r>
              <a:rPr lang="fr-FR" dirty="0"/>
              <a:t>Travail sur la confiance en soi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="" xmlns:a16="http://schemas.microsoft.com/office/drawing/2014/main" id="{A19F103C-4DA6-42AF-9F20-8A90A124D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07" y="2905508"/>
            <a:ext cx="4857750" cy="1423235"/>
          </a:xfrm>
        </p:spPr>
      </p:pic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DAEE806-728B-4C26-ACE5-911927AE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r>
              <a:rPr lang="fr-F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B3EA610-F6ED-4604-9741-76CC7B96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ristina" panose="03060402040406080204" pitchFamily="66" charset="0"/>
              </a:rPr>
              <a:t>2 -Pourquoi ai-je choisis le webdesign?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A045D8A-2B97-4B84-A70D-69D58A5F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566" y="1971675"/>
            <a:ext cx="10353762" cy="3714749"/>
          </a:xfrm>
        </p:spPr>
        <p:txBody>
          <a:bodyPr/>
          <a:lstStyle/>
          <a:p>
            <a:r>
              <a:rPr lang="fr-FR" dirty="0"/>
              <a:t>Une passion pour le dessin et la création</a:t>
            </a:r>
          </a:p>
          <a:p>
            <a:r>
              <a:rPr lang="fr-FR" dirty="0"/>
              <a:t>Trouver et créer son univers</a:t>
            </a:r>
          </a:p>
          <a:p>
            <a:r>
              <a:rPr lang="fr-FR" dirty="0"/>
              <a:t>Aider les autres à concrétiser le leur projet</a:t>
            </a:r>
          </a:p>
          <a:p>
            <a:r>
              <a:rPr lang="fr-FR" dirty="0"/>
              <a:t>Un métier d’avenir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5AF8B03-40E5-4A66-9530-FC528011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r>
              <a:rPr lang="en-US" dirty="0"/>
              <a:t>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8AD25632-D9E1-488B-BC16-463EEF048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57" y="-1352550"/>
            <a:ext cx="3654608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9E6C3CFF-AA64-485D-96BC-2B2AA3870FFA}"/>
              </a:ext>
            </a:extLst>
          </p:cNvPr>
          <p:cNvSpPr txBox="1"/>
          <p:nvPr/>
        </p:nvSpPr>
        <p:spPr>
          <a:xfrm>
            <a:off x="7571231" y="4949606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Symbole de la vie en chinois</a:t>
            </a:r>
          </a:p>
        </p:txBody>
      </p:sp>
    </p:spTree>
    <p:extLst>
      <p:ext uri="{BB962C8B-B14F-4D97-AF65-F5344CB8AC3E}">
        <p14:creationId xmlns:p14="http://schemas.microsoft.com/office/powerpoint/2010/main" val="32629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1576F47-B62D-418D-BD13-29B73A0F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722172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Pristina" panose="03060402040406080204" pitchFamily="66" charset="0"/>
              </a:rPr>
              <a:t>3-ILLUSTRATOR</a:t>
            </a:r>
            <a:br>
              <a:rPr lang="fr-FR" dirty="0">
                <a:latin typeface="Pristina" panose="03060402040406080204" pitchFamily="66" charset="0"/>
              </a:rPr>
            </a:br>
            <a:r>
              <a:rPr lang="fr-FR" dirty="0">
                <a:latin typeface="Pristina" panose="03060402040406080204" pitchFamily="66" charset="0"/>
              </a:rPr>
              <a:t>Affiche de Jazz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="" xmlns:a16="http://schemas.microsoft.com/office/drawing/2014/main" id="{B9736C81-A735-4846-8D43-CE718F8F5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39" y="339005"/>
            <a:ext cx="2743199" cy="5852544"/>
          </a:xfrm>
        </p:spPr>
      </p:pic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47699706-C27F-41EA-A22A-4C635FADC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fr-FR" b="1" u="sng" dirty="0">
                <a:latin typeface="Pristina" panose="03060402040406080204" pitchFamily="66" charset="0"/>
              </a:rPr>
              <a:t>Description</a:t>
            </a:r>
          </a:p>
          <a:p>
            <a:pPr algn="l"/>
            <a:r>
              <a:rPr lang="fr-FR" b="1" dirty="0">
                <a:latin typeface="+mj-lt"/>
              </a:rPr>
              <a:t>Hard bebop Jazz est un style musicale qui se développe entre 1955 et 1960</a:t>
            </a:r>
          </a:p>
          <a:p>
            <a:pPr algn="l"/>
            <a:r>
              <a:rPr lang="fr-FR" b="1" dirty="0">
                <a:latin typeface="+mj-lt"/>
              </a:rPr>
              <a:t>Un saxophone trône au premier plan</a:t>
            </a:r>
          </a:p>
          <a:p>
            <a:pPr algn="l"/>
            <a:r>
              <a:rPr lang="fr-FR" b="1" dirty="0">
                <a:latin typeface="+mj-lt"/>
              </a:rPr>
              <a:t>Une superposition de cercle et de rectangle </a:t>
            </a:r>
          </a:p>
          <a:p>
            <a:pPr algn="l"/>
            <a:r>
              <a:rPr lang="fr-FR" b="1" dirty="0">
                <a:latin typeface="+mj-lt"/>
              </a:rPr>
              <a:t>Des notes de musique s’en échappent et représentent les premiers accords du jazz</a:t>
            </a:r>
          </a:p>
          <a:p>
            <a:pPr algn="l"/>
            <a:r>
              <a:rPr lang="fr-FR" b="1" dirty="0">
                <a:latin typeface="+mj-lt"/>
              </a:rPr>
              <a:t>DIFFICULTÉS : Tout dessiner à la main et harmoniser les couleurs.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4BDBD5E5-84CB-40B1-B951-092D0FE9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r>
              <a:rPr lang="fr-F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A5CF07D-16D4-455A-8BA5-1C8E8231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3706889" cy="1025969"/>
          </a:xfrm>
        </p:spPr>
        <p:txBody>
          <a:bodyPr/>
          <a:lstStyle/>
          <a:p>
            <a:r>
              <a:rPr lang="fr-FR" dirty="0">
                <a:latin typeface="Pristina" panose="03060402040406080204" pitchFamily="66" charset="0"/>
              </a:rPr>
              <a:t>4-PHOTOSHOP</a:t>
            </a:r>
            <a:br>
              <a:rPr lang="fr-FR" dirty="0">
                <a:latin typeface="Pristina" panose="03060402040406080204" pitchFamily="66" charset="0"/>
              </a:rPr>
            </a:br>
            <a:r>
              <a:rPr lang="fr-FR" dirty="0">
                <a:latin typeface="Pristina" panose="03060402040406080204" pitchFamily="66" charset="0"/>
              </a:rPr>
              <a:t>Mon CV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FE840A55-C9E0-4E55-803B-56DAA1B13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latin typeface="Pristina" panose="03060402040406080204" pitchFamily="66" charset="0"/>
              </a:rPr>
              <a:t>Description</a:t>
            </a:r>
          </a:p>
          <a:p>
            <a:r>
              <a:rPr lang="fr-FR" dirty="0"/>
              <a:t>Mon CV me représente</a:t>
            </a:r>
          </a:p>
          <a:p>
            <a:pPr algn="l"/>
            <a:r>
              <a:rPr lang="fr-FR" dirty="0"/>
              <a:t>La ville céleste fait référence</a:t>
            </a:r>
          </a:p>
          <a:p>
            <a:pPr algn="l"/>
            <a:r>
              <a:rPr lang="fr-FR" dirty="0"/>
              <a:t> à mon esprit libre</a:t>
            </a:r>
          </a:p>
          <a:p>
            <a:pPr algn="l"/>
            <a:r>
              <a:rPr lang="fr-FR" dirty="0"/>
              <a:t>La pyramide représente:</a:t>
            </a:r>
          </a:p>
          <a:p>
            <a:pPr algn="l"/>
            <a:r>
              <a:rPr lang="fr-FR" dirty="0"/>
              <a:t> une chaîne </a:t>
            </a:r>
            <a:r>
              <a:rPr lang="fr-FR" dirty="0" smtClean="0"/>
              <a:t>d'aptitude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/>
              <a:t>la complexité</a:t>
            </a:r>
          </a:p>
          <a:p>
            <a:pPr algn="l"/>
            <a:r>
              <a:rPr lang="fr-FR" dirty="0"/>
              <a:t>DIFFICULTÉS: Harmoniser mon </a:t>
            </a:r>
            <a:r>
              <a:rPr lang="fr-FR" dirty="0" smtClean="0"/>
              <a:t>CV, faire mon CV.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C49FDC4D-7414-48E6-B02D-0161FACF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r>
              <a:rPr lang="fr-FR" dirty="0"/>
              <a:t>7</a:t>
            </a:r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10" y="17344"/>
            <a:ext cx="4843839" cy="6840656"/>
          </a:xfrm>
        </p:spPr>
      </p:pic>
    </p:spTree>
    <p:extLst>
      <p:ext uri="{BB962C8B-B14F-4D97-AF65-F5344CB8AC3E}">
        <p14:creationId xmlns:p14="http://schemas.microsoft.com/office/powerpoint/2010/main" val="12985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D12CD8-287E-4FE6-916E-D6B1CA76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18323"/>
            <a:ext cx="3706889" cy="1100152"/>
          </a:xfrm>
        </p:spPr>
        <p:txBody>
          <a:bodyPr/>
          <a:lstStyle/>
          <a:p>
            <a:r>
              <a:rPr lang="fr-FR" dirty="0">
                <a:latin typeface="Pristina" panose="03060402040406080204" pitchFamily="66" charset="0"/>
              </a:rPr>
              <a:t>5-INDESIGN</a:t>
            </a:r>
            <a:br>
              <a:rPr lang="fr-FR" dirty="0">
                <a:latin typeface="Pristina" panose="03060402040406080204" pitchFamily="66" charset="0"/>
              </a:rPr>
            </a:br>
            <a:r>
              <a:rPr lang="fr-FR" dirty="0">
                <a:latin typeface="Pristina" panose="03060402040406080204" pitchFamily="66" charset="0"/>
              </a:rPr>
              <a:t>Page de couverture du Portfolio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="" xmlns:a16="http://schemas.microsoft.com/office/drawing/2014/main" id="{9506E508-CEBE-4D52-A814-355168C64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5378" y="109681"/>
            <a:ext cx="16186811" cy="6673160"/>
          </a:xfrm>
        </p:spPr>
      </p:pic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29FC3BAD-D887-4AF5-9D8F-1762A29D9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u="sng" dirty="0">
                <a:latin typeface="Pristina" panose="03060402040406080204" pitchFamily="66" charset="0"/>
              </a:rPr>
              <a:t>Description</a:t>
            </a:r>
          </a:p>
          <a:p>
            <a:pPr algn="l"/>
            <a:r>
              <a:rPr lang="fr-FR" dirty="0">
                <a:latin typeface="+mj-lt"/>
              </a:rPr>
              <a:t>Ensemble de corps de feuilles mortes et d’une plume .</a:t>
            </a:r>
          </a:p>
          <a:p>
            <a:pPr algn="l"/>
            <a:r>
              <a:rPr lang="fr-FR" dirty="0">
                <a:latin typeface="+mj-lt"/>
              </a:rPr>
              <a:t>Cette page de couverture est sobre et classe, voire audacieuse.</a:t>
            </a:r>
          </a:p>
          <a:p>
            <a:pPr algn="l"/>
            <a:r>
              <a:rPr lang="fr-FR" dirty="0">
                <a:latin typeface="+mj-lt"/>
              </a:rPr>
              <a:t>Le bleu choisis se marie à merveille avec ce brun orangé.</a:t>
            </a:r>
          </a:p>
          <a:p>
            <a:pPr algn="l"/>
            <a:r>
              <a:rPr lang="fr-FR" dirty="0">
                <a:latin typeface="+mj-lt"/>
              </a:rPr>
              <a:t>(Le logo a été crée sur Illustrator)</a:t>
            </a:r>
          </a:p>
          <a:p>
            <a:pPr algn="l"/>
            <a:r>
              <a:rPr lang="fr-FR" dirty="0">
                <a:latin typeface="+mj-lt"/>
              </a:rPr>
              <a:t>DIFFICULTÉS:  comprendre </a:t>
            </a:r>
            <a:r>
              <a:rPr lang="fr-FR" dirty="0" err="1">
                <a:latin typeface="+mj-lt"/>
              </a:rPr>
              <a:t>Indesign</a:t>
            </a:r>
            <a:endParaRPr lang="fr-FR" dirty="0">
              <a:latin typeface="+mj-lt"/>
            </a:endParaRPr>
          </a:p>
          <a:p>
            <a:r>
              <a:rPr lang="fr-FR" dirty="0">
                <a:latin typeface="Pristina" panose="03060402040406080204" pitchFamily="66" charset="0"/>
              </a:rPr>
              <a:t> </a:t>
            </a:r>
            <a:endParaRPr lang="fr-FR" dirty="0">
              <a:latin typeface="+mj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8C2D2F68-2B45-43D9-81C9-F8C94449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17716"/>
            <a:ext cx="2743200" cy="365125"/>
          </a:xfrm>
        </p:spPr>
        <p:txBody>
          <a:bodyPr/>
          <a:lstStyle/>
          <a:p>
            <a:pPr rtl="0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668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0C3C87-BF58-4C14-B835-5ABA856E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3706889" cy="924587"/>
          </a:xfrm>
        </p:spPr>
        <p:txBody>
          <a:bodyPr/>
          <a:lstStyle/>
          <a:p>
            <a:r>
              <a:rPr lang="fr-FR" dirty="0" smtClean="0">
                <a:latin typeface="Pristina" panose="03060402040406080204" pitchFamily="66" charset="0"/>
              </a:rPr>
              <a:t>6-ADOBE XD</a:t>
            </a:r>
            <a:r>
              <a:rPr lang="fr-FR" dirty="0">
                <a:latin typeface="Pristina" panose="03060402040406080204" pitchFamily="66" charset="0"/>
              </a:rPr>
              <a:t/>
            </a:r>
            <a:br>
              <a:rPr lang="fr-FR" dirty="0">
                <a:latin typeface="Pristina" panose="03060402040406080204" pitchFamily="66" charset="0"/>
              </a:rPr>
            </a:br>
            <a:r>
              <a:rPr lang="fr-FR" dirty="0" smtClean="0">
                <a:latin typeface="Pristina" panose="03060402040406080204" pitchFamily="66" charset="0"/>
              </a:rPr>
              <a:t>site de musique</a:t>
            </a:r>
            <a:endParaRPr lang="fr-FR" dirty="0">
              <a:latin typeface="Pristina" panose="03060402040406080204" pitchFamily="66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EDC5875C-8C59-49B7-B9F2-DA43C8F23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u="sng" dirty="0">
                <a:latin typeface="Pristina" panose="03060402040406080204" pitchFamily="66" charset="0"/>
              </a:rPr>
              <a:t>Description</a:t>
            </a:r>
          </a:p>
          <a:p>
            <a:pPr algn="l"/>
            <a:r>
              <a:rPr lang="fr-FR" dirty="0" smtClean="0">
                <a:latin typeface="+mj-lt"/>
              </a:rPr>
              <a:t>Cette maquette décrit trois genres musicaux </a:t>
            </a:r>
          </a:p>
          <a:p>
            <a:pPr algn="l"/>
            <a:r>
              <a:rPr lang="fr-FR" dirty="0" smtClean="0">
                <a:latin typeface="+mj-lt"/>
              </a:rPr>
              <a:t>Le  reggae </a:t>
            </a:r>
          </a:p>
          <a:p>
            <a:pPr algn="l"/>
            <a:r>
              <a:rPr lang="fr-FR" dirty="0" smtClean="0">
                <a:latin typeface="+mj-lt"/>
              </a:rPr>
              <a:t>Le Jazz</a:t>
            </a:r>
          </a:p>
          <a:p>
            <a:pPr algn="l"/>
            <a:r>
              <a:rPr lang="fr-FR" dirty="0" smtClean="0">
                <a:latin typeface="+mj-lt"/>
              </a:rPr>
              <a:t>Le romantisme</a:t>
            </a:r>
          </a:p>
          <a:p>
            <a:pPr algn="l"/>
            <a:r>
              <a:rPr lang="fr-FR" dirty="0" smtClean="0">
                <a:latin typeface="+mj-lt"/>
              </a:rPr>
              <a:t>L’histoire de ces genres et les instruments joués.</a:t>
            </a:r>
          </a:p>
          <a:p>
            <a:pPr algn="l"/>
            <a:endParaRPr lang="fr-FR" dirty="0">
              <a:latin typeface="+mj-lt"/>
            </a:endParaRPr>
          </a:p>
          <a:p>
            <a:pPr algn="l"/>
            <a:r>
              <a:rPr lang="fr-FR" dirty="0">
                <a:latin typeface="+mj-lt"/>
              </a:rPr>
              <a:t>DIFFICULTÉS </a:t>
            </a:r>
            <a:r>
              <a:rPr lang="fr-FR" dirty="0" smtClean="0">
                <a:latin typeface="+mj-lt"/>
              </a:rPr>
              <a:t>: l’Organisation de la mise en page et le détourage des images.</a:t>
            </a:r>
            <a:endParaRPr lang="fr-FR" dirty="0">
              <a:latin typeface="+mj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7DC4F01-69B9-4285-A338-A162A111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r>
              <a:rPr lang="en-US" dirty="0"/>
              <a:t>9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6_TF12214701" id="{A4CB04E2-D25E-446E-9946-3788EEAFC8A2}" vid="{C717B0A5-1DBC-4918-B9D4-77A3C79A5D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{0A8A2343-3CCE-4DBE-9DA6-6602FBB86A06}tf12214701_win32</Template>
  <TotalTime>2167</TotalTime>
  <Words>366</Words>
  <Application>Microsoft Office PowerPoint</Application>
  <PresentationFormat>Grand écran</PresentationFormat>
  <Paragraphs>75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Calibri</vt:lpstr>
      <vt:lpstr>Goudy Old Style</vt:lpstr>
      <vt:lpstr>Mistral</vt:lpstr>
      <vt:lpstr>Pristina</vt:lpstr>
      <vt:lpstr>Trebuchet MS</vt:lpstr>
      <vt:lpstr>Wingdings 2</vt:lpstr>
      <vt:lpstr>SlateVTI</vt:lpstr>
      <vt:lpstr>Venez découvrir mes quatre créations</vt:lpstr>
      <vt:lpstr>Sommaire</vt:lpstr>
      <vt:lpstr>1-Qui suis-je?</vt:lpstr>
      <vt:lpstr>1.1 Découverte du secteur numérique</vt:lpstr>
      <vt:lpstr>2 -Pourquoi ai-je choisis le webdesign?</vt:lpstr>
      <vt:lpstr>3-ILLUSTRATOR Affiche de Jazz</vt:lpstr>
      <vt:lpstr>4-PHOTOSHOP Mon CV</vt:lpstr>
      <vt:lpstr>5-INDESIGN Page de couverture du Portfolio</vt:lpstr>
      <vt:lpstr>6-ADOBE XD site de musique</vt:lpstr>
      <vt:lpstr>7-CONCLUSION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Venez découvrir mes quatre créations</dc:title>
  <dc:creator>Jean-Luc Pédron</dc:creator>
  <cp:lastModifiedBy>svetlana</cp:lastModifiedBy>
  <cp:revision>20</cp:revision>
  <dcterms:created xsi:type="dcterms:W3CDTF">2021-02-22T19:11:51Z</dcterms:created>
  <dcterms:modified xsi:type="dcterms:W3CDTF">2021-02-26T10:26:18Z</dcterms:modified>
</cp:coreProperties>
</file>