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B1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04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D8C42-7880-134C-B078-BC3542A92F85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7089-5507-9447-A33D-D8C597CA7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35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17832-D36F-CF4B-9383-1DAFEA26238E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0F9CA-758E-C948-80E3-11504EACF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0F9CA-758E-C948-80E3-11504EACFE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8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3694-E062-B84A-9F0D-9AA86E1DC8E8}" type="datetimeFigureOut">
              <a:rPr lang="en-US" smtClean="0"/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6898-DA9C-FE40-BE2C-5FA45B76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ertfrontpic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33218"/>
          <a:stretch/>
        </p:blipFill>
        <p:spPr>
          <a:xfrm>
            <a:off x="1282700" y="479158"/>
            <a:ext cx="3997344" cy="3381210"/>
          </a:xfrm>
          <a:prstGeom prst="rect">
            <a:avLst/>
          </a:prstGeom>
        </p:spPr>
      </p:pic>
      <p:pic>
        <p:nvPicPr>
          <p:cNvPr id="5" name="Picture 4" descr="icert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4065432"/>
            <a:ext cx="2575808" cy="715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54" y="4065432"/>
            <a:ext cx="713492" cy="758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291" y="4056180"/>
            <a:ext cx="724753" cy="7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00-Lohner-Porsche-Electr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" y="146520"/>
            <a:ext cx="5568214" cy="5151161"/>
          </a:xfrm>
          <a:prstGeom prst="rect">
            <a:avLst/>
          </a:prstGeom>
          <a:ln w="28575" cmpd="sng">
            <a:solidFill>
              <a:srgbClr val="17375E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35" y="6135248"/>
            <a:ext cx="544271" cy="578905"/>
          </a:xfrm>
          <a:prstGeom prst="rect">
            <a:avLst/>
          </a:prstGeom>
        </p:spPr>
      </p:pic>
      <p:pic>
        <p:nvPicPr>
          <p:cNvPr id="13" name="Picture 12" descr="images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" t="-2621" r="-9100" b="-1328"/>
          <a:stretch/>
        </p:blipFill>
        <p:spPr>
          <a:xfrm>
            <a:off x="205789" y="5443529"/>
            <a:ext cx="4672740" cy="1221784"/>
          </a:xfrm>
          <a:prstGeom prst="rect">
            <a:avLst/>
          </a:prstGeom>
        </p:spPr>
      </p:pic>
      <p:pic>
        <p:nvPicPr>
          <p:cNvPr id="14" name="Picture 13" descr="epglogo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06" y="5438336"/>
            <a:ext cx="1200941" cy="670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297" y="6135248"/>
            <a:ext cx="567006" cy="5670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6529" y="5384480"/>
            <a:ext cx="5568214" cy="1350334"/>
          </a:xfrm>
          <a:prstGeom prst="rect">
            <a:avLst/>
          </a:prstGeom>
          <a:noFill/>
          <a:ln w="28575" cmpd="sng">
            <a:solidFill>
              <a:srgbClr val="1737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5904016" y="2246657"/>
            <a:ext cx="2946920" cy="862846"/>
          </a:xfrm>
          <a:prstGeom prst="triangle">
            <a:avLst/>
          </a:prstGeom>
          <a:solidFill>
            <a:srgbClr val="0B1256"/>
          </a:solidFill>
          <a:ln w="28575" cmpd="sng">
            <a:solidFill>
              <a:srgbClr val="1737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09887" y="2252536"/>
            <a:ext cx="2946920" cy="960439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38892" y="3093227"/>
            <a:ext cx="3239983" cy="710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277753" y="2246658"/>
            <a:ext cx="195376" cy="862846"/>
          </a:xfrm>
          <a:prstGeom prst="triangle">
            <a:avLst/>
          </a:prstGeom>
          <a:solidFill>
            <a:schemeClr val="bg1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73960" y="2859421"/>
            <a:ext cx="422375" cy="65523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28675" y="2686221"/>
            <a:ext cx="374468" cy="45719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18265" y="2545581"/>
            <a:ext cx="374468" cy="45719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40417" y="2437501"/>
            <a:ext cx="232712" cy="45719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838892" y="1041928"/>
            <a:ext cx="2946920" cy="0"/>
          </a:xfrm>
          <a:prstGeom prst="line">
            <a:avLst/>
          </a:prstGeom>
          <a:ln>
            <a:solidFill>
              <a:srgbClr val="0B12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7278850" y="2342580"/>
            <a:ext cx="194279" cy="45719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3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452315" y="1304629"/>
            <a:ext cx="8315487" cy="3565988"/>
          </a:xfrm>
          <a:prstGeom prst="triangle">
            <a:avLst/>
          </a:prstGeom>
          <a:solidFill>
            <a:srgbClr val="0B1256"/>
          </a:solidFill>
          <a:ln w="28575" cmpd="sng">
            <a:solidFill>
              <a:srgbClr val="1737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899720" y="1322025"/>
            <a:ext cx="7413969" cy="3565987"/>
          </a:xfrm>
          <a:prstGeom prst="triangl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4511726" y="1323122"/>
            <a:ext cx="200502" cy="3547496"/>
          </a:xfrm>
          <a:prstGeom prst="triangle">
            <a:avLst/>
          </a:prstGeom>
          <a:solidFill>
            <a:schemeClr val="bg1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35329" y="4029548"/>
            <a:ext cx="567583" cy="214847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13169" y="2403723"/>
            <a:ext cx="384293" cy="53461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2814" y="2643361"/>
            <a:ext cx="238818" cy="48601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26829" y="1708119"/>
            <a:ext cx="149298" cy="0"/>
          </a:xfrm>
          <a:prstGeom prst="line">
            <a:avLst/>
          </a:prstGeom>
          <a:ln>
            <a:solidFill>
              <a:srgbClr val="0B12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78377" y="3368876"/>
            <a:ext cx="567583" cy="139017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584" y="2952940"/>
            <a:ext cx="567583" cy="85688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61193" y="2069063"/>
            <a:ext cx="384293" cy="53461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91821" y="2204068"/>
            <a:ext cx="384293" cy="53461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57029" y="1943143"/>
            <a:ext cx="384293" cy="53461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70261" y="1852013"/>
            <a:ext cx="384293" cy="53461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66098" y="1761171"/>
            <a:ext cx="355688" cy="48601"/>
          </a:xfrm>
          <a:prstGeom prst="rect">
            <a:avLst/>
          </a:prstGeom>
          <a:solidFill>
            <a:srgbClr val="0B1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522665" y="1647546"/>
            <a:ext cx="149298" cy="0"/>
          </a:xfrm>
          <a:prstGeom prst="line">
            <a:avLst/>
          </a:prstGeom>
          <a:ln>
            <a:solidFill>
              <a:srgbClr val="0B12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90" y="4948254"/>
            <a:ext cx="1023364" cy="1023364"/>
          </a:xfrm>
          <a:prstGeom prst="rect">
            <a:avLst/>
          </a:prstGeom>
        </p:spPr>
      </p:pic>
      <p:pic>
        <p:nvPicPr>
          <p:cNvPr id="7" name="Picture 6" descr="whitelogo3.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32" y="4948254"/>
            <a:ext cx="1805198" cy="1007689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4553293" y="1599672"/>
            <a:ext cx="149298" cy="0"/>
          </a:xfrm>
          <a:prstGeom prst="line">
            <a:avLst/>
          </a:prstGeom>
          <a:ln>
            <a:solidFill>
              <a:srgbClr val="0B12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49129" y="1556494"/>
            <a:ext cx="149298" cy="0"/>
          </a:xfrm>
          <a:prstGeom prst="line">
            <a:avLst/>
          </a:prstGeom>
          <a:ln>
            <a:solidFill>
              <a:srgbClr val="0B12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49129" y="1512775"/>
            <a:ext cx="149298" cy="0"/>
          </a:xfrm>
          <a:prstGeom prst="line">
            <a:avLst/>
          </a:prstGeom>
          <a:ln>
            <a:solidFill>
              <a:srgbClr val="0B12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61828" y="1434729"/>
            <a:ext cx="75226" cy="0"/>
          </a:xfrm>
          <a:prstGeom prst="line">
            <a:avLst/>
          </a:prstGeom>
          <a:ln>
            <a:solidFill>
              <a:srgbClr val="0B12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31733" y="1473752"/>
            <a:ext cx="149298" cy="0"/>
          </a:xfrm>
          <a:prstGeom prst="line">
            <a:avLst/>
          </a:prstGeom>
          <a:ln>
            <a:solidFill>
              <a:srgbClr val="0B12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79454" y="1396631"/>
            <a:ext cx="55892" cy="0"/>
          </a:xfrm>
          <a:prstGeom prst="line">
            <a:avLst/>
          </a:prstGeom>
          <a:ln>
            <a:solidFill>
              <a:srgbClr val="0B12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4948254"/>
            <a:ext cx="2095209" cy="11869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5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4932" y="2967335"/>
            <a:ext cx="4974138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B1256"/>
                </a:solidFill>
              </a:rPr>
              <a:t>OVEM</a:t>
            </a:r>
            <a:r>
              <a:rPr lang="en-GB" sz="13000" b="1" dirty="0" smtClean="0">
                <a:ln w="38100" cmpd="sng">
                  <a:solidFill>
                    <a:srgbClr val="0B1256"/>
                  </a:solidFill>
                  <a:prstDash val="solid"/>
                </a:ln>
                <a:noFill/>
              </a:rPr>
              <a:t>+</a:t>
            </a:r>
            <a:endParaRPr lang="en-GB" sz="13000" b="1" dirty="0">
              <a:ln w="38100" cmpd="sng">
                <a:solidFill>
                  <a:srgbClr val="0B1256"/>
                </a:solidFill>
                <a:prstDash val="solid"/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6855" y="566678"/>
            <a:ext cx="609166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5000" dirty="0" smtClean="0">
                <a:ln w="12700">
                  <a:solidFill>
                    <a:srgbClr val="0B1256"/>
                  </a:solidFill>
                  <a:prstDash val="solid"/>
                </a:ln>
                <a:solidFill>
                  <a:srgbClr val="0B1256"/>
                </a:solidFill>
              </a:rPr>
              <a:t>OVEM</a:t>
            </a:r>
            <a:r>
              <a:rPr lang="en-GB" sz="15000" b="1" dirty="0" smtClean="0">
                <a:ln w="38100" cmpd="sng">
                  <a:solidFill>
                    <a:srgbClr val="0B1256"/>
                  </a:solidFill>
                  <a:prstDash val="solid"/>
                </a:ln>
                <a:noFill/>
              </a:rPr>
              <a:t>+</a:t>
            </a:r>
            <a:endParaRPr lang="en-GB" sz="15000" b="1" dirty="0">
              <a:ln w="38100" cmpd="sng">
                <a:solidFill>
                  <a:srgbClr val="0B1256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730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</Words>
  <Application>Microsoft Macintosh PowerPoint</Application>
  <PresentationFormat>On-screen Show (4:3)</PresentationFormat>
  <Paragraphs>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camilleri</dc:creator>
  <cp:lastModifiedBy>robert camilleri</cp:lastModifiedBy>
  <cp:revision>18</cp:revision>
  <cp:lastPrinted>2011-11-18T10:06:50Z</cp:lastPrinted>
  <dcterms:created xsi:type="dcterms:W3CDTF">2011-10-17T12:46:17Z</dcterms:created>
  <dcterms:modified xsi:type="dcterms:W3CDTF">2011-11-23T18:54:55Z</dcterms:modified>
</cp:coreProperties>
</file>