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76" d="100"/>
          <a:sy n="176" d="100"/>
        </p:scale>
        <p:origin x="51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82BCD-54B2-49A0-A372-C92DF997697F}" type="datetimeFigureOut">
              <a:rPr lang="en-ZA" smtClean="0"/>
              <a:pPr/>
              <a:t>2021-08-19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7512E-A2C5-45C7-A4FF-921ADB182EB1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554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5F6D-46E4-49C2-A5E0-98A33685C822}" type="datetimeFigureOut">
              <a:rPr lang="en-ZA" smtClean="0"/>
              <a:pPr/>
              <a:t>2021-08-19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1833-F656-4403-99ED-EEA63009542A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5F6D-46E4-49C2-A5E0-98A33685C822}" type="datetimeFigureOut">
              <a:rPr lang="en-ZA" smtClean="0"/>
              <a:pPr/>
              <a:t>2021-08-19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1833-F656-4403-99ED-EEA63009542A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5F6D-46E4-49C2-A5E0-98A33685C822}" type="datetimeFigureOut">
              <a:rPr lang="en-ZA" smtClean="0"/>
              <a:pPr/>
              <a:t>2021-08-19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1833-F656-4403-99ED-EEA63009542A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5F6D-46E4-49C2-A5E0-98A33685C822}" type="datetimeFigureOut">
              <a:rPr lang="en-ZA" smtClean="0"/>
              <a:pPr/>
              <a:t>2021-08-19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1833-F656-4403-99ED-EEA63009542A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5F6D-46E4-49C2-A5E0-98A33685C822}" type="datetimeFigureOut">
              <a:rPr lang="en-ZA" smtClean="0"/>
              <a:pPr/>
              <a:t>2021-08-19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1833-F656-4403-99ED-EEA63009542A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5F6D-46E4-49C2-A5E0-98A33685C822}" type="datetimeFigureOut">
              <a:rPr lang="en-ZA" smtClean="0"/>
              <a:pPr/>
              <a:t>2021-08-19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1833-F656-4403-99ED-EEA63009542A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5F6D-46E4-49C2-A5E0-98A33685C822}" type="datetimeFigureOut">
              <a:rPr lang="en-ZA" smtClean="0"/>
              <a:pPr/>
              <a:t>2021-08-19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1833-F656-4403-99ED-EEA63009542A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5F6D-46E4-49C2-A5E0-98A33685C822}" type="datetimeFigureOut">
              <a:rPr lang="en-ZA" smtClean="0"/>
              <a:pPr/>
              <a:t>2021-08-19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1833-F656-4403-99ED-EEA63009542A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5F6D-46E4-49C2-A5E0-98A33685C822}" type="datetimeFigureOut">
              <a:rPr lang="en-ZA" smtClean="0"/>
              <a:pPr/>
              <a:t>2021-08-19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1833-F656-4403-99ED-EEA63009542A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5F6D-46E4-49C2-A5E0-98A33685C822}" type="datetimeFigureOut">
              <a:rPr lang="en-ZA" smtClean="0"/>
              <a:pPr/>
              <a:t>2021-08-19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1833-F656-4403-99ED-EEA63009542A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5F6D-46E4-49C2-A5E0-98A33685C822}" type="datetimeFigureOut">
              <a:rPr lang="en-ZA" smtClean="0"/>
              <a:pPr/>
              <a:t>2021-08-19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1833-F656-4403-99ED-EEA63009542A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85F6D-46E4-49C2-A5E0-98A33685C822}" type="datetimeFigureOut">
              <a:rPr lang="en-ZA" smtClean="0"/>
              <a:pPr/>
              <a:t>2021-08-19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61833-F656-4403-99ED-EEA63009542A}" type="slidenum">
              <a:rPr lang="en-ZA" smtClean="0"/>
              <a:pPr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86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Hettie</dc:creator>
  <cp:lastModifiedBy>Jan</cp:lastModifiedBy>
  <cp:revision>14</cp:revision>
  <dcterms:created xsi:type="dcterms:W3CDTF">2011-04-20T11:59:45Z</dcterms:created>
  <dcterms:modified xsi:type="dcterms:W3CDTF">2021-08-19T18:29:56Z</dcterms:modified>
</cp:coreProperties>
</file>