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2" r:id="rId1"/>
  </p:sldMasterIdLst>
  <p:sldIdLst>
    <p:sldId id="256" r:id="rId2"/>
    <p:sldId id="257" r:id="rId3"/>
    <p:sldId id="265" r:id="rId4"/>
    <p:sldId id="259" r:id="rId5"/>
    <p:sldId id="261" r:id="rId6"/>
    <p:sldId id="262" r:id="rId7"/>
    <p:sldId id="264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9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2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88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7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7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6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90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2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5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7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5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3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7DB08C-2FA7-4C17-93C9-9F24828882A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1C08D-8581-4B2A-8BD6-48F5A060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44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4" r:id="rId12"/>
    <p:sldLayoutId id="2147484145" r:id="rId13"/>
    <p:sldLayoutId id="2147484146" r:id="rId14"/>
    <p:sldLayoutId id="2147484147" r:id="rId15"/>
    <p:sldLayoutId id="2147484148" r:id="rId16"/>
    <p:sldLayoutId id="21474841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2995" y="1417152"/>
            <a:ext cx="7100404" cy="1802566"/>
          </a:xfrm>
        </p:spPr>
        <p:txBody>
          <a:bodyPr>
            <a:normAutofit/>
          </a:bodyPr>
          <a:lstStyle/>
          <a:p>
            <a:r>
              <a:rPr lang="en-US" b="1" dirty="0" smtClean="0"/>
              <a:t>Smoke Survival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55" y="3772828"/>
            <a:ext cx="3172346" cy="194539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 Member: </a:t>
            </a:r>
          </a:p>
          <a:p>
            <a:r>
              <a:rPr lang="en-US" sz="1600" b="1" dirty="0" smtClean="0"/>
              <a:t>Wan </a:t>
            </a:r>
            <a:r>
              <a:rPr lang="en-US" sz="1600" b="1" dirty="0" err="1" smtClean="0"/>
              <a:t>Yilun</a:t>
            </a:r>
            <a:r>
              <a:rPr lang="en-US" sz="1600" b="1" dirty="0" smtClean="0"/>
              <a:t>        3035149879</a:t>
            </a:r>
          </a:p>
          <a:p>
            <a:r>
              <a:rPr lang="en-US" sz="1600" b="1" dirty="0" smtClean="0"/>
              <a:t>Wu </a:t>
            </a:r>
            <a:r>
              <a:rPr lang="en-US" sz="1600" b="1" dirty="0" err="1" smtClean="0"/>
              <a:t>Zhendong</a:t>
            </a:r>
            <a:r>
              <a:rPr lang="en-US" sz="1600" b="1" dirty="0" smtClean="0"/>
              <a:t> 3035149221</a:t>
            </a:r>
          </a:p>
          <a:p>
            <a:r>
              <a:rPr lang="en-US" sz="1600" b="1" dirty="0" smtClean="0"/>
              <a:t>Wu </a:t>
            </a:r>
            <a:r>
              <a:rPr lang="en-US" sz="1600" b="1" dirty="0" err="1" smtClean="0"/>
              <a:t>Mengying</a:t>
            </a:r>
            <a:r>
              <a:rPr lang="en-US" sz="1600" b="1" dirty="0"/>
              <a:t> </a:t>
            </a:r>
            <a:r>
              <a:rPr lang="en-US" sz="1600" b="1" dirty="0" smtClean="0"/>
              <a:t> 3035150799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22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uhaus 93" panose="04030905020B02020C02" pitchFamily="82" charset="0"/>
              </a:rPr>
              <a:t>Game Story</a:t>
            </a:r>
            <a:endParaRPr lang="en-US" b="1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66552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Environmental issue become serious in Hong Kong but citizens and government didn`t pay enough attention to fix it. </a:t>
            </a:r>
          </a:p>
          <a:p>
            <a:pPr marL="0" indent="0">
              <a:buNone/>
            </a:pPr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Finally the pay day arrive when huge smoke generated by factories storms the city. </a:t>
            </a:r>
          </a:p>
          <a:p>
            <a:pPr marL="0" indent="0">
              <a:buNone/>
            </a:pPr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Fresh air become scarce resources, citizens have to escape with the limited precious air.</a:t>
            </a: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uhaus 93" panose="04030905020B02020C02" pitchFamily="82" charset="0"/>
                <a:cs typeface="Aharoni" panose="02010803020104030203" pitchFamily="2" charset="-79"/>
              </a:rPr>
              <a:t>Game genre</a:t>
            </a:r>
            <a:endParaRPr lang="en-US" b="1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What kind of game: action game, simple mechanism but time killing. </a:t>
            </a:r>
            <a:endParaRPr lang="en-US" sz="2400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Characters – Who are users: a round white circle represent the player, can be replaced later with round faces (unlocked in-game characters after reaching several levels)</a:t>
            </a: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uhaus 93" panose="04030905020B02020C02" pitchFamily="82" charset="0"/>
              </a:rPr>
              <a:t>Game rules I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069" y="1730947"/>
            <a:ext cx="998539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The game start with the round circle(the characters) in the center of the dark screen of no where ( </a:t>
            </a:r>
            <a:r>
              <a:rPr lang="en-US" sz="2400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containminated</a:t>
            </a:r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 air). </a:t>
            </a:r>
          </a:p>
          <a:p>
            <a:pPr marL="0" indent="0">
              <a:buNone/>
            </a:pPr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Player can pull down the white round circle(the characters) and it will bounce back to the top, trying to escape from the polluted air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6975" y="2253802"/>
            <a:ext cx="382094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uhaus 93" panose="04030905020B02020C02" pitchFamily="82" charset="0"/>
              </a:rPr>
              <a:t>Game rules II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When player stays in the polluted air, its color will becomes darker and darker, and he/she will fail if it turns into the same color as the dark air. </a:t>
            </a:r>
          </a:p>
          <a:p>
            <a:pPr marL="0" indent="0">
              <a:buNone/>
            </a:pPr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But when players are trying to escape to the top, they will witness shrinking white circles on the way, representing the decreasing fresh air. </a:t>
            </a:r>
          </a:p>
          <a:p>
            <a:pPr marL="0" indent="0">
              <a:buNone/>
            </a:pPr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Players can try to bounce the circle into the white air to revive to its originate color. </a:t>
            </a: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721218" y="2052918"/>
            <a:ext cx="382094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uhaus 93" panose="04030905020B02020C02" pitchFamily="82" charset="0"/>
              </a:rPr>
              <a:t>Game rules III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5" y="2305317"/>
            <a:ext cx="10349249" cy="3050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ea typeface="Verdana" panose="020B0604030504040204" pitchFamily="34" charset="0"/>
                <a:cs typeface="Verdana" panose="020B0604030504040204" pitchFamily="34" charset="0"/>
              </a:rPr>
              <a:t>The game continues until player lose the game(which will become harder when the game moves on), and the final score depends on the total surviving time of the game.</a:t>
            </a:r>
            <a:endParaRPr lang="en-US" sz="28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646111" y="2315812"/>
            <a:ext cx="382094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uhaus 93" panose="04030905020B02020C02" pitchFamily="82" charset="0"/>
              </a:rPr>
              <a:t>Detail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24" y="1648496"/>
            <a:ext cx="8761412" cy="437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Tools to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use: </a:t>
            </a:r>
            <a:r>
              <a:rPr lang="en-US" dirty="0" smtClean="0"/>
              <a:t>Unity 3,</a:t>
            </a:r>
            <a:r>
              <a:rPr lang="en-US" dirty="0"/>
              <a:t> </a:t>
            </a:r>
            <a:r>
              <a:rPr lang="en-US" altLang="zh-CN" dirty="0" smtClean="0"/>
              <a:t>S</a:t>
            </a:r>
            <a:r>
              <a:rPr lang="en-US" dirty="0" smtClean="0"/>
              <a:t>ketch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Destinated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platform: </a:t>
            </a:r>
            <a:r>
              <a:rPr lang="en-US" dirty="0" smtClean="0"/>
              <a:t>IOS, Android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 Schedule: </a:t>
            </a:r>
          </a:p>
          <a:p>
            <a:pPr marL="0" indent="0">
              <a:buNone/>
            </a:pPr>
            <a:r>
              <a:rPr lang="en-US" dirty="0" smtClean="0"/>
              <a:t>		7.05 Final Decision of Game Draft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7.10 Finish the UI Designing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7.18 Major Coding finish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7.20 Beta Test and modification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7.28 final presentation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Bauhaus 93" panose="04030905020B02020C02" pitchFamily="82" charset="0"/>
              </a:rPr>
              <a:t>D</a:t>
            </a:r>
            <a:r>
              <a:rPr lang="en-US" dirty="0" smtClean="0">
                <a:latin typeface="Bauhaus 93" panose="04030905020B02020C02" pitchFamily="82" charset="0"/>
              </a:rPr>
              <a:t>ivision </a:t>
            </a:r>
            <a:r>
              <a:rPr lang="en-US" dirty="0">
                <a:latin typeface="Bauhaus 93" panose="04030905020B02020C02" pitchFamily="82" charset="0"/>
              </a:rPr>
              <a:t>of </a:t>
            </a:r>
            <a:r>
              <a:rPr lang="en-US" dirty="0" err="1" smtClean="0">
                <a:latin typeface="Bauhaus 93" panose="04030905020B02020C02" pitchFamily="82" charset="0"/>
              </a:rPr>
              <a:t>labour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775" y="2279559"/>
            <a:ext cx="8761412" cy="3173569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Wan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Yilun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Game Design, UI Design, Coding of Interface part 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Zhendong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Core logic Design, Coding. 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Mengying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Coding, Game Testing, Final Report 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61528" y="2967335"/>
            <a:ext cx="2468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89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324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宋体</vt:lpstr>
      <vt:lpstr>Aharoni</vt:lpstr>
      <vt:lpstr>Arial</vt:lpstr>
      <vt:lpstr>Bauhaus 93</vt:lpstr>
      <vt:lpstr>Century Gothic</vt:lpstr>
      <vt:lpstr>Verdana</vt:lpstr>
      <vt:lpstr>Wingdings 3</vt:lpstr>
      <vt:lpstr>Ion</vt:lpstr>
      <vt:lpstr>Smoke Survival </vt:lpstr>
      <vt:lpstr>Game Story</vt:lpstr>
      <vt:lpstr>Game genre</vt:lpstr>
      <vt:lpstr>Game rules I</vt:lpstr>
      <vt:lpstr>Game rules II</vt:lpstr>
      <vt:lpstr>Game rules III</vt:lpstr>
      <vt:lpstr>Detail</vt:lpstr>
      <vt:lpstr>Division of labour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Title: Smoke Survival</dc:title>
  <dc:creator>Wu, Daisy</dc:creator>
  <cp:lastModifiedBy>Wu, Daisy</cp:lastModifiedBy>
  <cp:revision>9</cp:revision>
  <dcterms:created xsi:type="dcterms:W3CDTF">2015-07-03T07:23:32Z</dcterms:created>
  <dcterms:modified xsi:type="dcterms:W3CDTF">2015-07-03T08:41:56Z</dcterms:modified>
</cp:coreProperties>
</file>