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A30937A-1F15-4FA5-8C07-890115B4C1D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Hello World !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2023-12-04T13:48:16Z</dcterms:created>
  <dc:creator/>
  <dc:description/>
  <dc:language>fr-FR</dc:language>
  <cp:lastModifiedBy/>
  <dcterms:modified xsi:type="dcterms:W3CDTF">2023-12-04T13:49:36Z</dcterms:modified>
  <cp:revision>2</cp:revision>
  <dc:subject/>
  <dc:title/>
</cp:coreProperties>
</file>