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302" r:id="rId3"/>
    <p:sldId id="308" r:id="rId4"/>
    <p:sldId id="32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74A43"/>
    <a:srgbClr val="CBCBCB"/>
    <a:srgbClr val="606060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7" autoAdjust="0"/>
    <p:restoredTop sz="80338" autoAdjust="0"/>
  </p:normalViewPr>
  <p:slideViewPr>
    <p:cSldViewPr snapToGrid="0">
      <p:cViewPr varScale="1">
        <p:scale>
          <a:sx n="91" d="100"/>
          <a:sy n="91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0CB8E-EBC9-4A6D-AC0A-C10D98A6ADD4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2FE1F-EC43-45D8-9786-901660429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6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6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8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46.2/278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9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66A10-3428-4C4D-84DF-1C4582E3C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B775E-2800-417A-927D-3F7112E75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245A4-E923-411B-96AF-4DD2894C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EF30A-E8BF-4C9C-A616-F11FE35B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03341-C2AE-4C6C-88B4-2570AD61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6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1748-45AC-4DE8-9243-12C41226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B2AB7-4961-4C89-84F4-2C83129B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AE221-F902-4544-842C-6F6CD4EF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560B-96EB-4D00-9D2B-DA7E2D9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118CF-B5A8-4808-BFA5-1A8A3D1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386A0-5D4B-4145-84C8-7FE468B14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4AD8E-6E0F-4AE6-8AB1-3705D4F01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1988-A5BC-4B6F-A415-99EFAE18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CFFD5-5939-4B54-8B16-34452543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6A97B-5EEB-4A6E-B003-B08BCD1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8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985A6-4EF8-4CD3-8170-6B6FC521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24600-1364-4FE7-8A5F-F577135E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A1F1-F233-47AD-B969-AE3B7C68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80C0C-D22C-4296-9957-D0DA3954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1FFD4-21E3-4D7A-8FDB-D713533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9E02-5BBB-4094-BE85-7CF8560E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00A48-BDBC-405B-B0F8-AE1EE792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AA1A6-FBED-48D8-87DE-2F5484EF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94BB2-1B53-4EAD-A1E2-A9C3B7E7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E523C-EB2B-4053-BE6C-B5617A1C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5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EA18-BE4D-4A88-A99D-C6EDE1D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BCDF1-8616-41B6-9F6E-0E84A65C2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4C1F6A-01A8-45CC-9C86-0B04D622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CE6C4-19F7-4523-9AC1-52265A25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589A-3449-4483-BF18-8115B1A0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24C5A-BE98-4D68-99E6-75DF1143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47557-8F26-4046-8EEE-37679A2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448CA-AF7D-48DF-B14B-4E1D582C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6BDBE-E0B7-435A-A5E8-A01D9E15F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1EBA7-2BC7-4E2C-B282-45D0C68C7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B3158-0FBD-46B3-91C0-F438A9ADD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D906E-69E3-4D2B-9DA5-63DD0A82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2A5175-1085-4F0A-B76E-CB000FA5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4E370-6D3C-4DF8-938E-B16285D9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8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00C5-E9CC-4584-978D-5E45905A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1B2E8-2184-4F3A-A219-6B5BC253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0E849-F4C1-410F-B44C-18EAF0B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84AAF-FD2D-49BC-8F22-8FFB784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346A7B-24C0-4E64-ABC0-FBFBD06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294B7-E719-42E9-8CD8-07DC1290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6F96F-EBDA-4ED6-AF7B-59D0B3F4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C054-B16E-4E96-BB78-9EB012F7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933F-A3B9-41FC-ADA5-D140206E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350108-077D-46C1-B778-EA42B197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E9F91-80F8-4B10-8FCD-2AE531D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A868B-5657-4845-83CA-CA939C2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4C6E4-9415-496B-86F3-9534256D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B1A09-19AC-459B-A4DE-3269F927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BB7614-5D42-44CB-A504-043FE5EAD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BD554-95EC-4E8F-96F6-00A64676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BFD69-1292-49B9-819B-4A18C6E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53A19-5D2D-4DB4-B682-EA07179E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D1599-D690-4C8A-BD4F-A763C880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7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9921F6-F58F-4D48-9E09-9062ACCB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E082-731B-4533-B489-EF26FFF0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CD4B7-ED26-4ADA-ADB0-650C32EB0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8D39-2F85-4570-AE95-78AA47C4C283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56E71-2F0D-4494-8A08-3F71CD3E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5034F-44C2-428F-AE33-16C8B1E94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31" y="868362"/>
            <a:ext cx="11940138" cy="2387600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TPU: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In-Datacenter Performance Analysis of a Tensor Processing Unit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64F8C-B170-499A-8AF0-418222F7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1999" cy="2697162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Company Google</a:t>
            </a:r>
          </a:p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44</a:t>
            </a:r>
            <a:r>
              <a:rPr lang="en-US" altLang="ko-KR" sz="2600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International Symposium on Computer Architecture (ISCA), 2017</a:t>
            </a:r>
          </a:p>
          <a:p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Presenter: Constant (Sang-Soo) Park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http://esoc.hanyang.ac.kr/people/sangsoo_park/index.html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March 29, 2020</a:t>
            </a:r>
          </a:p>
          <a:p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5C9BA5-09F8-4AB8-B47A-05EB069C0C9E}"/>
              </a:ext>
            </a:extLst>
          </p:cNvPr>
          <p:cNvCxnSpPr>
            <a:cxnSpLocks/>
          </p:cNvCxnSpPr>
          <p:nvPr/>
        </p:nvCxnSpPr>
        <p:spPr>
          <a:xfrm flipV="1">
            <a:off x="933651" y="3398453"/>
            <a:ext cx="10583511" cy="610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CFB6B2-95B1-4B56-AA63-F973B00FF72F}"/>
              </a:ext>
            </a:extLst>
          </p:cNvPr>
          <p:cNvGrpSpPr/>
          <p:nvPr/>
        </p:nvGrpSpPr>
        <p:grpSpPr>
          <a:xfrm>
            <a:off x="3524226" y="6275509"/>
            <a:ext cx="5402360" cy="369767"/>
            <a:chOff x="4051055" y="6114534"/>
            <a:chExt cx="5402360" cy="369767"/>
          </a:xfrm>
        </p:grpSpPr>
        <p:pic>
          <p:nvPicPr>
            <p:cNvPr id="6" name="그림 5" descr="장치이(가) 표시된 사진&#10;&#10;자동 생성된 설명">
              <a:extLst>
                <a:ext uri="{FF2B5EF4-FFF2-40B4-BE49-F238E27FC236}">
                  <a16:creationId xmlns:a16="http://schemas.microsoft.com/office/drawing/2014/main" id="{4CEE5E83-D4F5-416D-B4BD-FCF55A0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12023B-92E2-4A73-8917-DBF8CBAF4FC9}"/>
                </a:ext>
              </a:extLst>
            </p:cNvPr>
            <p:cNvSpPr/>
            <p:nvPr/>
          </p:nvSpPr>
          <p:spPr>
            <a:xfrm>
              <a:off x="4412355" y="6114534"/>
              <a:ext cx="5041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Network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Acceleration Study Season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Contents of presentation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5D19A8-1A13-4DFA-A9DA-D2080E58C76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27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 and Background</a:t>
            </a:r>
          </a:p>
          <a:p>
            <a:pPr lvl="1">
              <a:buFontTx/>
              <a:buChar char="-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acceleration, Acceleration HW, Convolutional neural network (CNN)</a:t>
            </a:r>
          </a:p>
          <a:p>
            <a:pPr lvl="1">
              <a:buFontTx/>
              <a:buChar char="-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Convolution shapes, Primitives (DNN convolution algorithm)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 contribution: Primitive selection</a:t>
            </a:r>
          </a:p>
          <a:p>
            <a:pPr lvl="1">
              <a:buFontTx/>
              <a:buChar char="-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Partitioned Boolean quadratic assignment problem (PBQP) based selection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 and Discussion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EB0709-6641-432E-A8E7-F92A61F32A3E}"/>
              </a:ext>
            </a:extLst>
          </p:cNvPr>
          <p:cNvGrpSpPr/>
          <p:nvPr/>
        </p:nvGrpSpPr>
        <p:grpSpPr>
          <a:xfrm>
            <a:off x="9427787" y="6596390"/>
            <a:ext cx="2789967" cy="261610"/>
            <a:chOff x="4051055" y="6048696"/>
            <a:chExt cx="5666024" cy="511388"/>
          </a:xfrm>
        </p:grpSpPr>
        <p:pic>
          <p:nvPicPr>
            <p:cNvPr id="5" name="그림 4" descr="장치이(가) 표시된 사진&#10;&#10;자동 생성된 설명">
              <a:extLst>
                <a:ext uri="{FF2B5EF4-FFF2-40B4-BE49-F238E27FC236}">
                  <a16:creationId xmlns:a16="http://schemas.microsoft.com/office/drawing/2014/main" id="{D9C15B05-DC17-48AA-9065-9D8DBED0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0A5E9E-7268-4D63-9A43-3EC4FCB7A8CC}"/>
                </a:ext>
              </a:extLst>
            </p:cNvPr>
            <p:cNvSpPr/>
            <p:nvPr/>
          </p:nvSpPr>
          <p:spPr>
            <a:xfrm>
              <a:off x="4318858" y="6048696"/>
              <a:ext cx="5398221" cy="511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Network Acceleration </a:t>
              </a:r>
              <a:r>
                <a:rPr lang="en-US" altLang="ko-KR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Study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Introduction: Fast Acceleration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5D19A8-1A13-4DFA-A9DA-D2080E58C76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27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inference or training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Inference: Image classification, Acoustic speech recognition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Training: ImageNet, TIMIT learning, Etc.</a:t>
            </a:r>
          </a:p>
          <a:p>
            <a:pPr lvl="1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goal of fast acceleration is to classify or learn data quickly</a:t>
            </a:r>
          </a:p>
          <a:p>
            <a:pPr lvl="1">
              <a:buFontTx/>
              <a:buChar char="-"/>
            </a:pPr>
            <a:r>
              <a:rPr lang="en-US" altLang="ko-KR" sz="1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Target: Convolution or Fully-connected layer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8748EA-5C23-46FB-B332-1594A21359D8}"/>
              </a:ext>
            </a:extLst>
          </p:cNvPr>
          <p:cNvSpPr/>
          <p:nvPr/>
        </p:nvSpPr>
        <p:spPr>
          <a:xfrm>
            <a:off x="0" y="6627931"/>
            <a:ext cx="63652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 https://www.synopsys.com/designware-ip/technical-bulletin/building-efficient-deep-learning-dwtb_q318.html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AD497A-E037-45BB-ADC2-88872AE22B0B}"/>
              </a:ext>
            </a:extLst>
          </p:cNvPr>
          <p:cNvGrpSpPr/>
          <p:nvPr/>
        </p:nvGrpSpPr>
        <p:grpSpPr>
          <a:xfrm>
            <a:off x="682486" y="3578578"/>
            <a:ext cx="10827027" cy="2585591"/>
            <a:chOff x="727327" y="3591372"/>
            <a:chExt cx="10827027" cy="2585591"/>
          </a:xfrm>
        </p:grpSpPr>
        <p:pic>
          <p:nvPicPr>
            <p:cNvPr id="1026" name="Picture 2" descr="Figure 2: Modern deep convolutional neural networks">
              <a:extLst>
                <a:ext uri="{FF2B5EF4-FFF2-40B4-BE49-F238E27FC236}">
                  <a16:creationId xmlns:a16="http://schemas.microsoft.com/office/drawing/2014/main" id="{56DDE86A-92AF-41C7-992E-7D139DF0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591372"/>
              <a:ext cx="5368835" cy="243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gure 1: Neural network models in deep learning framework">
              <a:extLst>
                <a:ext uri="{FF2B5EF4-FFF2-40B4-BE49-F238E27FC236}">
                  <a16:creationId xmlns:a16="http://schemas.microsoft.com/office/drawing/2014/main" id="{F2510DDA-67C1-417B-AB8B-BAD08A9FA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30" y="3710889"/>
              <a:ext cx="4675021" cy="2035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673345-339A-4F02-9102-E39C259E3113}"/>
                </a:ext>
              </a:extLst>
            </p:cNvPr>
            <p:cNvSpPr/>
            <p:nvPr/>
          </p:nvSpPr>
          <p:spPr>
            <a:xfrm>
              <a:off x="727327" y="5915353"/>
              <a:ext cx="50764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Neural network models in deep learning framework</a:t>
              </a:r>
              <a:r>
                <a:rPr lang="en-US" altLang="ko-KR" sz="1100" baseline="30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[1]</a:t>
              </a:r>
              <a:endParaRPr lang="ko-KR" altLang="en-US" sz="1100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CBBE0B-9FD4-4CA4-A657-20DFEF91EB17}"/>
                </a:ext>
              </a:extLst>
            </p:cNvPr>
            <p:cNvSpPr/>
            <p:nvPr/>
          </p:nvSpPr>
          <p:spPr>
            <a:xfrm>
              <a:off x="6185519" y="5915353"/>
              <a:ext cx="536883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Modern convolutional neural networks </a:t>
              </a:r>
              <a:r>
                <a:rPr lang="en-US" altLang="ko-KR" sz="1100" baseline="30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[1]</a:t>
              </a:r>
              <a:endParaRPr lang="ko-KR" altLang="en-US" sz="1100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91FE44-3279-4386-9AD5-2836FC542F2A}"/>
              </a:ext>
            </a:extLst>
          </p:cNvPr>
          <p:cNvGrpSpPr/>
          <p:nvPr/>
        </p:nvGrpSpPr>
        <p:grpSpPr>
          <a:xfrm>
            <a:off x="9427787" y="6596390"/>
            <a:ext cx="2789967" cy="261610"/>
            <a:chOff x="4051055" y="6048696"/>
            <a:chExt cx="5666024" cy="511388"/>
          </a:xfrm>
        </p:grpSpPr>
        <p:pic>
          <p:nvPicPr>
            <p:cNvPr id="17" name="그림 16" descr="장치이(가) 표시된 사진&#10;&#10;자동 생성된 설명">
              <a:extLst>
                <a:ext uri="{FF2B5EF4-FFF2-40B4-BE49-F238E27FC236}">
                  <a16:creationId xmlns:a16="http://schemas.microsoft.com/office/drawing/2014/main" id="{DC4090FA-6DCC-4FD6-A4D1-B76CE2265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B9A545-1A7B-49F5-9070-570666CA8DFE}"/>
                </a:ext>
              </a:extLst>
            </p:cNvPr>
            <p:cNvSpPr/>
            <p:nvPr/>
          </p:nvSpPr>
          <p:spPr>
            <a:xfrm>
              <a:off x="4318858" y="6048696"/>
              <a:ext cx="5398221" cy="511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Network Acceleration </a:t>
              </a:r>
              <a:r>
                <a:rPr lang="en-US" altLang="ko-KR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Study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54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en-US" altLang="ko-K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5764F0-5D07-499B-B4BE-0D0D908785EF}"/>
              </a:ext>
            </a:extLst>
          </p:cNvPr>
          <p:cNvGrpSpPr/>
          <p:nvPr/>
        </p:nvGrpSpPr>
        <p:grpSpPr>
          <a:xfrm>
            <a:off x="9427787" y="6596390"/>
            <a:ext cx="2789967" cy="261610"/>
            <a:chOff x="4051055" y="6048696"/>
            <a:chExt cx="5666024" cy="511388"/>
          </a:xfrm>
        </p:grpSpPr>
        <p:pic>
          <p:nvPicPr>
            <p:cNvPr id="10" name="그림 9" descr="장치이(가) 표시된 사진&#10;&#10;자동 생성된 설명">
              <a:extLst>
                <a:ext uri="{FF2B5EF4-FFF2-40B4-BE49-F238E27FC236}">
                  <a16:creationId xmlns:a16="http://schemas.microsoft.com/office/drawing/2014/main" id="{0FCB44B6-9715-428B-A28E-56A32934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1E6556-71FF-4442-89BC-2B7E518609EF}"/>
                </a:ext>
              </a:extLst>
            </p:cNvPr>
            <p:cNvSpPr/>
            <p:nvPr/>
          </p:nvSpPr>
          <p:spPr>
            <a:xfrm>
              <a:off x="4318858" y="6048696"/>
              <a:ext cx="5398221" cy="511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Network Acceleration </a:t>
              </a:r>
              <a:r>
                <a:rPr lang="en-US" altLang="ko-KR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Study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80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211</Words>
  <Application>Microsoft Office PowerPoint</Application>
  <PresentationFormat>와이드스크린</PresentationFormat>
  <Paragraphs>37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Arial</vt:lpstr>
      <vt:lpstr>Office 테마</vt:lpstr>
      <vt:lpstr>TPU: In-Datacenter Performance Analysis of a Tensor Processing Unit</vt:lpstr>
      <vt:lpstr>Contents of presentation</vt:lpstr>
      <vt:lpstr>Introduction: Fast Acceleration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Constant.Park</dc:creator>
  <cp:lastModifiedBy>LEEWONHYUK</cp:lastModifiedBy>
  <cp:revision>488</cp:revision>
  <dcterms:created xsi:type="dcterms:W3CDTF">2018-12-07T05:28:08Z</dcterms:created>
  <dcterms:modified xsi:type="dcterms:W3CDTF">2020-05-08T07:16:04Z</dcterms:modified>
</cp:coreProperties>
</file>