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2094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2CFED-08DA-4748-A8AF-3185A8916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607F1-C455-47B2-BA0D-1050E727F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CA573-ACB1-4E68-9EB1-A32B2208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F3B9-5FEB-4537-92FD-69421FD1533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F31E3-5DF6-4F43-9D2E-B9CCB184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44EBE-4202-450A-8BD9-4166F31C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855C2-E340-432E-BD24-EBD9192BA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0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3423-802E-4271-9496-D984BD5D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202A4-8B3D-410B-BF9C-42659CB9D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0F668-DCF7-48BB-8562-44F101445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F3B9-5FEB-4537-92FD-69421FD1533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EA160-9921-4016-9CB4-1CE9B62E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FA6E9-46B1-4CB4-A421-9FEC7599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855C2-E340-432E-BD24-EBD9192BA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266B4-71C1-459F-A7FE-0F00BEECD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E966F-DCE1-42B4-9E28-989896A49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D69E5-2B97-4C5F-9408-B36A5EAD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F3B9-5FEB-4537-92FD-69421FD1533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015D-3A10-40C9-AA23-A0D5F46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FCD5F-49A2-4D62-BB7A-18A2824A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855C2-E340-432E-BD24-EBD9192BA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5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49A4-F2BC-4531-A795-33E8CED9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200C9-D28D-4FAA-86C0-A051766A3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AAB55-682C-4920-A9AE-5D25B61E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F3B9-5FEB-4537-92FD-69421FD1533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F459F-246B-4CAC-92AD-513D8F13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9116B-00ED-4D04-9FB4-0E334C85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855C2-E340-432E-BD24-EBD9192BA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3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17400-A9B2-41F1-AA7D-31A99D886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00A7B-BEAB-4756-AFFE-83DAE2DC6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D22FF-D703-4D73-B3C4-CC2EE85F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F3B9-5FEB-4537-92FD-69421FD1533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70880-7CE2-43F1-A2DA-BC40A4CA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E602E-39FD-4CF8-ACE1-1EBF2718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855C2-E340-432E-BD24-EBD9192BA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194D-EA3A-48F1-83F2-1199556F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F3916-E583-4F56-AE2C-9CA7F2BF2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FB4E0-402A-48F2-A90E-B62E9ABFB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96992-EDD9-48B3-82B3-50BC69AB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F3B9-5FEB-4537-92FD-69421FD1533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B44A6-3A8A-4887-B18D-6AEA4DC2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03153-11CC-4045-8231-E9A15B89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855C2-E340-432E-BD24-EBD9192BA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2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74E47-0BD0-45A5-A049-7E8DCB3E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95107-673F-48BE-A7DE-5BC3FAEA7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295FB-2FED-4A5C-862E-3B89E488F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13A584-73FD-4957-BC4C-0423C82F1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10E37-7435-4C26-8854-56379D648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D9E7D-7416-4E66-8BF2-34718D3D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F3B9-5FEB-4537-92FD-69421FD1533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A64F45-193B-4428-8F59-73EBEF8B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56D317-640F-4741-964D-66788095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855C2-E340-432E-BD24-EBD9192BA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123CB-F501-4A6A-AE2F-48B65D0A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EBD81-0A8A-476B-98E1-E96B7842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F3B9-5FEB-4537-92FD-69421FD1533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43F2B-4C22-4669-88FD-B467C620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4935D-3C2F-443A-BD6A-77FDB12E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855C2-E340-432E-BD24-EBD9192BA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5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8A41D-0B72-4DC3-807A-96A6813B1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F3B9-5FEB-4537-92FD-69421FD1533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413E74-1674-4C29-8E54-3EBF87B2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27AE1-29BE-47C4-95CD-5C5046C6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855C2-E340-432E-BD24-EBD9192BA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2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5E0B-D9AC-4BCD-BB45-B9CC7FCC3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48C59-EE2F-427E-832A-3DAF9E6C2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ECC43-5CD6-4088-8077-0B5E0593D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DFCCE-CB45-4A1E-830E-2CFC7A96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F3B9-5FEB-4537-92FD-69421FD1533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62B55-1C7D-4BA3-A539-931576FB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25527-20ED-4E50-A422-C724B766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855C2-E340-432E-BD24-EBD9192BA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7EC47-DB53-4580-8116-5CCE90370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8BDECE-B47D-4556-9001-E8D4E417B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919C2-6BD5-4DD3-8939-4F31FDF07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0317A-913D-4BAC-BE37-9D44A849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F3B9-5FEB-4537-92FD-69421FD1533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17F0F-0526-41C1-A040-13BB2DD13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E7E50-265A-401B-ACB3-B49632A6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855C2-E340-432E-BD24-EBD9192BA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8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3E382-FC9B-498C-8CE7-62685B687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01452-C609-49E3-AED4-63E6E8B2E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7F356-68B1-4E6B-BF91-A98541E7E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7F3B9-5FEB-4537-92FD-69421FD1533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5B45B-B632-447A-993E-7ADF0FF8A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81BEA-9329-48DB-AFCA-D6F521FEA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855C2-E340-432E-BD24-EBD9192BA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7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8FA3-2014-49D1-B6AF-4704807D1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EE238-E1A4-467D-AC15-CABED43A7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8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EBFDA2-C91D-43F4-82D2-9F7A3D78E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924" y="785846"/>
            <a:ext cx="7067181" cy="528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1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15138E-18F8-4F5F-89A3-C46B0F136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219" y="3271289"/>
            <a:ext cx="4010585" cy="28578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105581-85FB-4AF2-B6FC-AC4FBA7DB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514" y="1718497"/>
            <a:ext cx="3943900" cy="31055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0B17BF-7049-4CD6-87F2-49ED1BCFF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874" y="-658368"/>
            <a:ext cx="3848637" cy="3067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CA03BB-184C-4707-8291-E7757E029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0796" y="1604181"/>
            <a:ext cx="3867690" cy="30960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6DC5A7-7F49-46F0-9823-CE5EEFF7A4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278013">
            <a:off x="5475574" y="-785875"/>
            <a:ext cx="4210638" cy="3029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98A0A2-ED35-4D54-8505-2E6B6671BE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3367" y="1418371"/>
            <a:ext cx="3048425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0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Inkova, Natalia</dc:creator>
  <cp:lastModifiedBy>Inkova, Natalia</cp:lastModifiedBy>
  <cp:revision>2</cp:revision>
  <dcterms:created xsi:type="dcterms:W3CDTF">2020-10-16T15:42:34Z</dcterms:created>
  <dcterms:modified xsi:type="dcterms:W3CDTF">2020-10-16T16:11:48Z</dcterms:modified>
</cp:coreProperties>
</file>