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E0838-4159-4895-B001-7FC5D7591EC0}" v="49" dt="2021-04-03T13:06:28.508"/>
    <p1510:client id="{9280346F-5737-4A7B-811B-EC86EC931225}" v="56" dt="2021-04-03T13:05:15.241"/>
    <p1510:client id="{BA04FB2F-AC87-4E41-8763-FE9C9A7135A0}" v="244" dt="2021-04-03T12:43:09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alina" userId="adb871151eccd8a5" providerId="Windows Live" clId="Web-{017E0838-4159-4895-B001-7FC5D7591EC0}"/>
    <pc:docChg chg="modSld">
      <pc:chgData name="stefan alina" userId="adb871151eccd8a5" providerId="Windows Live" clId="Web-{017E0838-4159-4895-B001-7FC5D7591EC0}" dt="2021-04-03T13:06:28.508" v="36" actId="1076"/>
      <pc:docMkLst>
        <pc:docMk/>
      </pc:docMkLst>
      <pc:sldChg chg="delSp modSp">
        <pc:chgData name="stefan alina" userId="adb871151eccd8a5" providerId="Windows Live" clId="Web-{017E0838-4159-4895-B001-7FC5D7591EC0}" dt="2021-04-03T13:06:28.508" v="36" actId="1076"/>
        <pc:sldMkLst>
          <pc:docMk/>
          <pc:sldMk cId="0" sldId="259"/>
        </pc:sldMkLst>
        <pc:spChg chg="del mod">
          <ac:chgData name="stefan alina" userId="adb871151eccd8a5" providerId="Windows Live" clId="Web-{017E0838-4159-4895-B001-7FC5D7591EC0}" dt="2021-04-03T13:06:17.178" v="23"/>
          <ac:spMkLst>
            <pc:docMk/>
            <pc:sldMk cId="0" sldId="259"/>
            <ac:spMk id="44" creationId="{42526B11-1837-4C4F-B1C1-3DBF253CC212}"/>
          </ac:spMkLst>
        </pc:spChg>
        <pc:spChg chg="del mod">
          <ac:chgData name="stefan alina" userId="adb871151eccd8a5" providerId="Windows Live" clId="Web-{017E0838-4159-4895-B001-7FC5D7591EC0}" dt="2021-04-03T13:06:15.319" v="22"/>
          <ac:spMkLst>
            <pc:docMk/>
            <pc:sldMk cId="0" sldId="259"/>
            <ac:spMk id="45" creationId="{5A546286-EF58-4F8F-A056-FC20A544C89A}"/>
          </ac:spMkLst>
        </pc:spChg>
        <pc:spChg chg="del">
          <ac:chgData name="stefan alina" userId="adb871151eccd8a5" providerId="Windows Live" clId="Web-{017E0838-4159-4895-B001-7FC5D7591EC0}" dt="2021-04-03T13:06:20.913" v="25"/>
          <ac:spMkLst>
            <pc:docMk/>
            <pc:sldMk cId="0" sldId="259"/>
            <ac:spMk id="46" creationId="{A31E9C5F-F3B7-48EF-8301-864F1F17B097}"/>
          </ac:spMkLst>
        </pc:spChg>
        <pc:spChg chg="del">
          <ac:chgData name="stefan alina" userId="adb871151eccd8a5" providerId="Windows Live" clId="Web-{017E0838-4159-4895-B001-7FC5D7591EC0}" dt="2021-04-03T13:06:19.210" v="24"/>
          <ac:spMkLst>
            <pc:docMk/>
            <pc:sldMk cId="0" sldId="259"/>
            <ac:spMk id="48" creationId="{B1716023-6981-4936-8189-8C1F266EF5E3}"/>
          </ac:spMkLst>
        </pc:spChg>
        <pc:spChg chg="mod">
          <ac:chgData name="stefan alina" userId="adb871151eccd8a5" providerId="Windows Live" clId="Web-{017E0838-4159-4895-B001-7FC5D7591EC0}" dt="2021-04-03T13:06:28.508" v="36" actId="1076"/>
          <ac:spMkLst>
            <pc:docMk/>
            <pc:sldMk cId="0" sldId="259"/>
            <ac:spMk id="105" creationId="{00000000-0000-0000-0000-000000000000}"/>
          </ac:spMkLst>
        </pc:spChg>
        <pc:spChg chg="mod">
          <ac:chgData name="stefan alina" userId="adb871151eccd8a5" providerId="Windows Live" clId="Web-{017E0838-4159-4895-B001-7FC5D7591EC0}" dt="2021-04-03T13:06:27.070" v="35" actId="20577"/>
          <ac:spMkLst>
            <pc:docMk/>
            <pc:sldMk cId="0" sldId="259"/>
            <ac:spMk id="111" creationId="{00000000-0000-0000-0000-000000000000}"/>
          </ac:spMkLst>
        </pc:spChg>
      </pc:sldChg>
    </pc:docChg>
  </pc:docChgLst>
  <pc:docChgLst>
    <pc:chgData name="stefan alina" userId="adb871151eccd8a5" providerId="Windows Live" clId="Web-{BA04FB2F-AC87-4E41-8763-FE9C9A7135A0}"/>
    <pc:docChg chg="modSld">
      <pc:chgData name="stefan alina" userId="adb871151eccd8a5" providerId="Windows Live" clId="Web-{BA04FB2F-AC87-4E41-8763-FE9C9A7135A0}" dt="2021-04-03T12:43:09.658" v="165"/>
      <pc:docMkLst>
        <pc:docMk/>
      </pc:docMkLst>
      <pc:sldChg chg="modSp">
        <pc:chgData name="stefan alina" userId="adb871151eccd8a5" providerId="Windows Live" clId="Web-{BA04FB2F-AC87-4E41-8763-FE9C9A7135A0}" dt="2021-04-03T12:32:49.158" v="73" actId="20577"/>
        <pc:sldMkLst>
          <pc:docMk/>
          <pc:sldMk cId="0" sldId="257"/>
        </pc:sldMkLst>
        <pc:spChg chg="mod">
          <ac:chgData name="stefan alina" userId="adb871151eccd8a5" providerId="Windows Live" clId="Web-{BA04FB2F-AC87-4E41-8763-FE9C9A7135A0}" dt="2021-04-03T12:32:49.158" v="73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">
        <pc:chgData name="stefan alina" userId="adb871151eccd8a5" providerId="Windows Live" clId="Web-{BA04FB2F-AC87-4E41-8763-FE9C9A7135A0}" dt="2021-04-03T12:43:09.658" v="165"/>
        <pc:sldMkLst>
          <pc:docMk/>
          <pc:sldMk cId="0" sldId="259"/>
        </pc:sldMkLst>
        <pc:spChg chg="add del mod">
          <ac:chgData name="stefan alina" userId="adb871151eccd8a5" providerId="Windows Live" clId="Web-{BA04FB2F-AC87-4E41-8763-FE9C9A7135A0}" dt="2021-04-03T12:43:09.658" v="165"/>
          <ac:spMkLst>
            <pc:docMk/>
            <pc:sldMk cId="0" sldId="259"/>
            <ac:spMk id="4" creationId="{2A172C5B-4BFA-4FAF-B90F-9FF3AE3FB3EC}"/>
          </ac:spMkLst>
        </pc:spChg>
        <pc:spChg chg="add mod">
          <ac:chgData name="stefan alina" userId="adb871151eccd8a5" providerId="Windows Live" clId="Web-{BA04FB2F-AC87-4E41-8763-FE9C9A7135A0}" dt="2021-04-03T12:42:49.735" v="164" actId="20577"/>
          <ac:spMkLst>
            <pc:docMk/>
            <pc:sldMk cId="0" sldId="259"/>
            <ac:spMk id="5" creationId="{883F475F-7B6C-49FC-8E9F-BAE9F16BC560}"/>
          </ac:spMkLst>
        </pc:spChg>
        <pc:spChg chg="mod">
          <ac:chgData name="stefan alina" userId="adb871151eccd8a5" providerId="Windows Live" clId="Web-{BA04FB2F-AC87-4E41-8763-FE9C9A7135A0}" dt="2021-04-03T12:40:39.623" v="130" actId="1076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stefan alina" userId="adb871151eccd8a5" providerId="Windows Live" clId="Web-{BA04FB2F-AC87-4E41-8763-FE9C9A7135A0}" dt="2021-04-03T12:40:36.779" v="129" actId="1076"/>
          <ac:spMkLst>
            <pc:docMk/>
            <pc:sldMk cId="0" sldId="259"/>
            <ac:spMk id="104" creationId="{00000000-0000-0000-0000-000000000000}"/>
          </ac:spMkLst>
        </pc:spChg>
        <pc:cxnChg chg="add mod">
          <ac:chgData name="stefan alina" userId="adb871151eccd8a5" providerId="Windows Live" clId="Web-{BA04FB2F-AC87-4E41-8763-FE9C9A7135A0}" dt="2021-04-03T12:35:47.850" v="77" actId="14100"/>
          <ac:cxnSpMkLst>
            <pc:docMk/>
            <pc:sldMk cId="0" sldId="259"/>
            <ac:cxnSpMk id="3" creationId="{EE6E46AA-B3AD-4F2E-82A9-A4AF9E9FFF7F}"/>
          </ac:cxnSpMkLst>
        </pc:cxnChg>
      </pc:sldChg>
    </pc:docChg>
  </pc:docChgLst>
  <pc:docChgLst>
    <pc:chgData name="stefan alina" userId="adb871151eccd8a5" providerId="Windows Live" clId="Web-{9280346F-5737-4A7B-811B-EC86EC931225}"/>
    <pc:docChg chg="addSld delSld modSld">
      <pc:chgData name="stefan alina" userId="adb871151eccd8a5" providerId="Windows Live" clId="Web-{9280346F-5737-4A7B-811B-EC86EC931225}" dt="2021-04-03T13:05:15.241" v="55"/>
      <pc:docMkLst>
        <pc:docMk/>
      </pc:docMkLst>
      <pc:sldChg chg="addSp modSp">
        <pc:chgData name="stefan alina" userId="adb871151eccd8a5" providerId="Windows Live" clId="Web-{9280346F-5737-4A7B-811B-EC86EC931225}" dt="2021-04-03T13:05:15.241" v="55"/>
        <pc:sldMkLst>
          <pc:docMk/>
          <pc:sldMk cId="0" sldId="259"/>
        </pc:sldMkLst>
        <pc:spChg chg="add">
          <ac:chgData name="stefan alina" userId="adb871151eccd8a5" providerId="Windows Live" clId="Web-{9280346F-5737-4A7B-811B-EC86EC931225}" dt="2021-04-03T13:05:14.772" v="23"/>
          <ac:spMkLst>
            <pc:docMk/>
            <pc:sldMk cId="0" sldId="259"/>
            <ac:spMk id="44" creationId="{42526B11-1837-4C4F-B1C1-3DBF253CC212}"/>
          </ac:spMkLst>
        </pc:spChg>
        <pc:spChg chg="add">
          <ac:chgData name="stefan alina" userId="adb871151eccd8a5" providerId="Windows Live" clId="Web-{9280346F-5737-4A7B-811B-EC86EC931225}" dt="2021-04-03T13:05:14.788" v="24"/>
          <ac:spMkLst>
            <pc:docMk/>
            <pc:sldMk cId="0" sldId="259"/>
            <ac:spMk id="45" creationId="{5A546286-EF58-4F8F-A056-FC20A544C89A}"/>
          </ac:spMkLst>
        </pc:spChg>
        <pc:spChg chg="add">
          <ac:chgData name="stefan alina" userId="adb871151eccd8a5" providerId="Windows Live" clId="Web-{9280346F-5737-4A7B-811B-EC86EC931225}" dt="2021-04-03T13:05:14.804" v="25"/>
          <ac:spMkLst>
            <pc:docMk/>
            <pc:sldMk cId="0" sldId="259"/>
            <ac:spMk id="46" creationId="{A31E9C5F-F3B7-48EF-8301-864F1F17B097}"/>
          </ac:spMkLst>
        </pc:spChg>
        <pc:spChg chg="add">
          <ac:chgData name="stefan alina" userId="adb871151eccd8a5" providerId="Windows Live" clId="Web-{9280346F-5737-4A7B-811B-EC86EC931225}" dt="2021-04-03T13:05:14.819" v="26"/>
          <ac:spMkLst>
            <pc:docMk/>
            <pc:sldMk cId="0" sldId="259"/>
            <ac:spMk id="47" creationId="{8A14454C-D9C1-4CDF-882C-70A541D11F45}"/>
          </ac:spMkLst>
        </pc:spChg>
        <pc:spChg chg="add">
          <ac:chgData name="stefan alina" userId="adb871151eccd8a5" providerId="Windows Live" clId="Web-{9280346F-5737-4A7B-811B-EC86EC931225}" dt="2021-04-03T13:05:14.835" v="27"/>
          <ac:spMkLst>
            <pc:docMk/>
            <pc:sldMk cId="0" sldId="259"/>
            <ac:spMk id="48" creationId="{B1716023-6981-4936-8189-8C1F266EF5E3}"/>
          </ac:spMkLst>
        </pc:spChg>
        <pc:spChg chg="add">
          <ac:chgData name="stefan alina" userId="adb871151eccd8a5" providerId="Windows Live" clId="Web-{9280346F-5737-4A7B-811B-EC86EC931225}" dt="2021-04-03T13:05:14.929" v="35"/>
          <ac:spMkLst>
            <pc:docMk/>
            <pc:sldMk cId="0" sldId="259"/>
            <ac:spMk id="56" creationId="{AD544B80-68FF-4557-9F5F-BD29A412DFD8}"/>
          </ac:spMkLst>
        </pc:spChg>
        <pc:spChg chg="add">
          <ac:chgData name="stefan alina" userId="adb871151eccd8a5" providerId="Windows Live" clId="Web-{9280346F-5737-4A7B-811B-EC86EC931225}" dt="2021-04-03T13:05:14.944" v="36"/>
          <ac:spMkLst>
            <pc:docMk/>
            <pc:sldMk cId="0" sldId="259"/>
            <ac:spMk id="57" creationId="{60E309BE-0246-40C8-9735-08B20622C6C2}"/>
          </ac:spMkLst>
        </pc:spChg>
        <pc:spChg chg="add">
          <ac:chgData name="stefan alina" userId="adb871151eccd8a5" providerId="Windows Live" clId="Web-{9280346F-5737-4A7B-811B-EC86EC931225}" dt="2021-04-03T13:05:14.960" v="37"/>
          <ac:spMkLst>
            <pc:docMk/>
            <pc:sldMk cId="0" sldId="259"/>
            <ac:spMk id="58" creationId="{DFE2BCCC-E47B-4D58-AF8E-3497EB234BE4}"/>
          </ac:spMkLst>
        </pc:spChg>
        <pc:spChg chg="add">
          <ac:chgData name="stefan alina" userId="adb871151eccd8a5" providerId="Windows Live" clId="Web-{9280346F-5737-4A7B-811B-EC86EC931225}" dt="2021-04-03T13:05:15.101" v="46"/>
          <ac:spMkLst>
            <pc:docMk/>
            <pc:sldMk cId="0" sldId="259"/>
            <ac:spMk id="67" creationId="{5271197C-116A-4A2A-A2D6-335F307329FE}"/>
          </ac:spMkLst>
        </pc:spChg>
        <pc:spChg chg="add">
          <ac:chgData name="stefan alina" userId="adb871151eccd8a5" providerId="Windows Live" clId="Web-{9280346F-5737-4A7B-811B-EC86EC931225}" dt="2021-04-03T13:05:15.116" v="47"/>
          <ac:spMkLst>
            <pc:docMk/>
            <pc:sldMk cId="0" sldId="259"/>
            <ac:spMk id="68" creationId="{897C704D-E411-4B31-8879-8CC15A5450F5}"/>
          </ac:spMkLst>
        </pc:spChg>
        <pc:spChg chg="add">
          <ac:chgData name="stefan alina" userId="adb871151eccd8a5" providerId="Windows Live" clId="Web-{9280346F-5737-4A7B-811B-EC86EC931225}" dt="2021-04-03T13:05:15.226" v="54"/>
          <ac:spMkLst>
            <pc:docMk/>
            <pc:sldMk cId="0" sldId="259"/>
            <ac:spMk id="75" creationId="{A83AA7C0-8334-4EF7-A2AA-4D8A9833BEBB}"/>
          </ac:spMkLst>
        </pc:spChg>
        <pc:spChg chg="add">
          <ac:chgData name="stefan alina" userId="adb871151eccd8a5" providerId="Windows Live" clId="Web-{9280346F-5737-4A7B-811B-EC86EC931225}" dt="2021-04-03T13:05:15.241" v="55"/>
          <ac:spMkLst>
            <pc:docMk/>
            <pc:sldMk cId="0" sldId="259"/>
            <ac:spMk id="76" creationId="{4962A086-3964-4636-A1CB-065EC94A5BB0}"/>
          </ac:spMkLst>
        </pc:spChg>
        <pc:spChg chg="mod">
          <ac:chgData name="stefan alina" userId="adb871151eccd8a5" providerId="Windows Live" clId="Web-{9280346F-5737-4A7B-811B-EC86EC931225}" dt="2021-04-03T13:02:36.233" v="2" actId="1076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stefan alina" userId="adb871151eccd8a5" providerId="Windows Live" clId="Web-{9280346F-5737-4A7B-811B-EC86EC931225}" dt="2021-04-03T13:02:45.046" v="3" actId="1076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stefan alina" userId="adb871151eccd8a5" providerId="Windows Live" clId="Web-{9280346F-5737-4A7B-811B-EC86EC931225}" dt="2021-04-03T13:04:04.659" v="21" actId="1076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stefan alina" userId="adb871151eccd8a5" providerId="Windows Live" clId="Web-{9280346F-5737-4A7B-811B-EC86EC931225}" dt="2021-04-03T13:04:14.488" v="22" actId="1076"/>
          <ac:spMkLst>
            <pc:docMk/>
            <pc:sldMk cId="0" sldId="259"/>
            <ac:spMk id="138" creationId="{00000000-0000-0000-0000-000000000000}"/>
          </ac:spMkLst>
        </pc:spChg>
        <pc:spChg chg="mod">
          <ac:chgData name="stefan alina" userId="adb871151eccd8a5" providerId="Windows Live" clId="Web-{9280346F-5737-4A7B-811B-EC86EC931225}" dt="2021-04-03T13:04:01.815" v="20" actId="1076"/>
          <ac:spMkLst>
            <pc:docMk/>
            <pc:sldMk cId="0" sldId="259"/>
            <ac:spMk id="139" creationId="{00000000-0000-0000-0000-000000000000}"/>
          </ac:spMkLst>
        </pc:spChg>
        <pc:spChg chg="mod">
          <ac:chgData name="stefan alina" userId="adb871151eccd8a5" providerId="Windows Live" clId="Web-{9280346F-5737-4A7B-811B-EC86EC931225}" dt="2021-04-03T13:03:52.877" v="18" actId="1076"/>
          <ac:spMkLst>
            <pc:docMk/>
            <pc:sldMk cId="0" sldId="259"/>
            <ac:spMk id="140" creationId="{00000000-0000-0000-0000-000000000000}"/>
          </ac:spMkLst>
        </pc:spChg>
        <pc:cxnChg chg="add mod">
          <ac:chgData name="stefan alina" userId="adb871151eccd8a5" providerId="Windows Live" clId="Web-{9280346F-5737-4A7B-811B-EC86EC931225}" dt="2021-04-03T13:05:14.851" v="28"/>
          <ac:cxnSpMkLst>
            <pc:docMk/>
            <pc:sldMk cId="0" sldId="259"/>
            <ac:cxnSpMk id="49" creationId="{01F444C3-5619-482D-94CA-C70CD8DAC79D}"/>
          </ac:cxnSpMkLst>
        </pc:cxnChg>
        <pc:cxnChg chg="add mod">
          <ac:chgData name="stefan alina" userId="adb871151eccd8a5" providerId="Windows Live" clId="Web-{9280346F-5737-4A7B-811B-EC86EC931225}" dt="2021-04-03T13:05:14.866" v="29"/>
          <ac:cxnSpMkLst>
            <pc:docMk/>
            <pc:sldMk cId="0" sldId="259"/>
            <ac:cxnSpMk id="50" creationId="{AF9CE282-A2D8-465D-9065-1361A1C855DC}"/>
          </ac:cxnSpMkLst>
        </pc:cxnChg>
        <pc:cxnChg chg="add mod">
          <ac:chgData name="stefan alina" userId="adb871151eccd8a5" providerId="Windows Live" clId="Web-{9280346F-5737-4A7B-811B-EC86EC931225}" dt="2021-04-03T13:05:14.866" v="30"/>
          <ac:cxnSpMkLst>
            <pc:docMk/>
            <pc:sldMk cId="0" sldId="259"/>
            <ac:cxnSpMk id="51" creationId="{DFF16905-A036-4870-9936-041CF25E01D5}"/>
          </ac:cxnSpMkLst>
        </pc:cxnChg>
        <pc:cxnChg chg="add mod">
          <ac:chgData name="stefan alina" userId="adb871151eccd8a5" providerId="Windows Live" clId="Web-{9280346F-5737-4A7B-811B-EC86EC931225}" dt="2021-04-03T13:05:14.882" v="31"/>
          <ac:cxnSpMkLst>
            <pc:docMk/>
            <pc:sldMk cId="0" sldId="259"/>
            <ac:cxnSpMk id="52" creationId="{E990D35D-A1CF-4502-9559-AFC15F70DF87}"/>
          </ac:cxnSpMkLst>
        </pc:cxnChg>
        <pc:cxnChg chg="add mod">
          <ac:chgData name="stefan alina" userId="adb871151eccd8a5" providerId="Windows Live" clId="Web-{9280346F-5737-4A7B-811B-EC86EC931225}" dt="2021-04-03T13:05:14.897" v="32"/>
          <ac:cxnSpMkLst>
            <pc:docMk/>
            <pc:sldMk cId="0" sldId="259"/>
            <ac:cxnSpMk id="53" creationId="{ECECBD30-4ADA-48B8-AC59-62005C7B50E5}"/>
          </ac:cxnSpMkLst>
        </pc:cxnChg>
        <pc:cxnChg chg="add mod">
          <ac:chgData name="stefan alina" userId="adb871151eccd8a5" providerId="Windows Live" clId="Web-{9280346F-5737-4A7B-811B-EC86EC931225}" dt="2021-04-03T13:05:14.913" v="33"/>
          <ac:cxnSpMkLst>
            <pc:docMk/>
            <pc:sldMk cId="0" sldId="259"/>
            <ac:cxnSpMk id="54" creationId="{AA8D4969-5266-4555-8E91-146642584AD3}"/>
          </ac:cxnSpMkLst>
        </pc:cxnChg>
        <pc:cxnChg chg="add mod">
          <ac:chgData name="stefan alina" userId="adb871151eccd8a5" providerId="Windows Live" clId="Web-{9280346F-5737-4A7B-811B-EC86EC931225}" dt="2021-04-03T13:05:14.913" v="34"/>
          <ac:cxnSpMkLst>
            <pc:docMk/>
            <pc:sldMk cId="0" sldId="259"/>
            <ac:cxnSpMk id="55" creationId="{420CB780-896D-4FD0-916E-E004CE372AF6}"/>
          </ac:cxnSpMkLst>
        </pc:cxnChg>
        <pc:cxnChg chg="add mod">
          <ac:chgData name="stefan alina" userId="adb871151eccd8a5" providerId="Windows Live" clId="Web-{9280346F-5737-4A7B-811B-EC86EC931225}" dt="2021-04-03T13:05:14.976" v="38"/>
          <ac:cxnSpMkLst>
            <pc:docMk/>
            <pc:sldMk cId="0" sldId="259"/>
            <ac:cxnSpMk id="59" creationId="{D0D32DE2-0E14-482C-89CE-0998E1EC53A5}"/>
          </ac:cxnSpMkLst>
        </pc:cxnChg>
        <pc:cxnChg chg="add mod">
          <ac:chgData name="stefan alina" userId="adb871151eccd8a5" providerId="Windows Live" clId="Web-{9280346F-5737-4A7B-811B-EC86EC931225}" dt="2021-04-03T13:05:14.991" v="39"/>
          <ac:cxnSpMkLst>
            <pc:docMk/>
            <pc:sldMk cId="0" sldId="259"/>
            <ac:cxnSpMk id="60" creationId="{6AFA4628-ECDC-4989-8391-744004DA15BE}"/>
          </ac:cxnSpMkLst>
        </pc:cxnChg>
        <pc:cxnChg chg="add mod">
          <ac:chgData name="stefan alina" userId="adb871151eccd8a5" providerId="Windows Live" clId="Web-{9280346F-5737-4A7B-811B-EC86EC931225}" dt="2021-04-03T13:05:15.007" v="40"/>
          <ac:cxnSpMkLst>
            <pc:docMk/>
            <pc:sldMk cId="0" sldId="259"/>
            <ac:cxnSpMk id="61" creationId="{F82F50AF-A6DC-4292-AC4B-AD49A8962776}"/>
          </ac:cxnSpMkLst>
        </pc:cxnChg>
        <pc:cxnChg chg="add mod">
          <ac:chgData name="stefan alina" userId="adb871151eccd8a5" providerId="Windows Live" clId="Web-{9280346F-5737-4A7B-811B-EC86EC931225}" dt="2021-04-03T13:05:15.023" v="41"/>
          <ac:cxnSpMkLst>
            <pc:docMk/>
            <pc:sldMk cId="0" sldId="259"/>
            <ac:cxnSpMk id="62" creationId="{31355715-E2AE-407E-8585-D719607B3C79}"/>
          </ac:cxnSpMkLst>
        </pc:cxnChg>
        <pc:cxnChg chg="add mod">
          <ac:chgData name="stefan alina" userId="adb871151eccd8a5" providerId="Windows Live" clId="Web-{9280346F-5737-4A7B-811B-EC86EC931225}" dt="2021-04-03T13:05:15.038" v="42"/>
          <ac:cxnSpMkLst>
            <pc:docMk/>
            <pc:sldMk cId="0" sldId="259"/>
            <ac:cxnSpMk id="63" creationId="{8BFFF0B1-F7E1-4113-B8F7-BB4229F5DFDF}"/>
          </ac:cxnSpMkLst>
        </pc:cxnChg>
        <pc:cxnChg chg="add mod">
          <ac:chgData name="stefan alina" userId="adb871151eccd8a5" providerId="Windows Live" clId="Web-{9280346F-5737-4A7B-811B-EC86EC931225}" dt="2021-04-03T13:05:15.054" v="43"/>
          <ac:cxnSpMkLst>
            <pc:docMk/>
            <pc:sldMk cId="0" sldId="259"/>
            <ac:cxnSpMk id="64" creationId="{5B62D676-E99D-4CF0-8E44-4E964B89C26A}"/>
          </ac:cxnSpMkLst>
        </pc:cxnChg>
        <pc:cxnChg chg="add mod">
          <ac:chgData name="stefan alina" userId="adb871151eccd8a5" providerId="Windows Live" clId="Web-{9280346F-5737-4A7B-811B-EC86EC931225}" dt="2021-04-03T13:05:15.069" v="44"/>
          <ac:cxnSpMkLst>
            <pc:docMk/>
            <pc:sldMk cId="0" sldId="259"/>
            <ac:cxnSpMk id="65" creationId="{C0AC32E1-6C8B-4ED8-B0CF-71F7623BCDF8}"/>
          </ac:cxnSpMkLst>
        </pc:cxnChg>
        <pc:cxnChg chg="add mod">
          <ac:chgData name="stefan alina" userId="adb871151eccd8a5" providerId="Windows Live" clId="Web-{9280346F-5737-4A7B-811B-EC86EC931225}" dt="2021-04-03T13:05:15.085" v="45"/>
          <ac:cxnSpMkLst>
            <pc:docMk/>
            <pc:sldMk cId="0" sldId="259"/>
            <ac:cxnSpMk id="66" creationId="{0BD32777-8C31-4C3D-A309-714461C6AE95}"/>
          </ac:cxnSpMkLst>
        </pc:cxnChg>
        <pc:cxnChg chg="add mod">
          <ac:chgData name="stefan alina" userId="adb871151eccd8a5" providerId="Windows Live" clId="Web-{9280346F-5737-4A7B-811B-EC86EC931225}" dt="2021-04-03T13:05:15.132" v="48"/>
          <ac:cxnSpMkLst>
            <pc:docMk/>
            <pc:sldMk cId="0" sldId="259"/>
            <ac:cxnSpMk id="69" creationId="{4F7B5D6F-4B49-4263-B7F0-29C59DFC34C5}"/>
          </ac:cxnSpMkLst>
        </pc:cxnChg>
        <pc:cxnChg chg="add mod">
          <ac:chgData name="stefan alina" userId="adb871151eccd8a5" providerId="Windows Live" clId="Web-{9280346F-5737-4A7B-811B-EC86EC931225}" dt="2021-04-03T13:05:15.148" v="49"/>
          <ac:cxnSpMkLst>
            <pc:docMk/>
            <pc:sldMk cId="0" sldId="259"/>
            <ac:cxnSpMk id="70" creationId="{26721FEA-422A-4981-A7FE-48419E0D2FA9}"/>
          </ac:cxnSpMkLst>
        </pc:cxnChg>
        <pc:cxnChg chg="add mod">
          <ac:chgData name="stefan alina" userId="adb871151eccd8a5" providerId="Windows Live" clId="Web-{9280346F-5737-4A7B-811B-EC86EC931225}" dt="2021-04-03T13:05:15.163" v="50"/>
          <ac:cxnSpMkLst>
            <pc:docMk/>
            <pc:sldMk cId="0" sldId="259"/>
            <ac:cxnSpMk id="71" creationId="{73817355-C7B8-4570-A9FA-324228F0D703}"/>
          </ac:cxnSpMkLst>
        </pc:cxnChg>
        <pc:cxnChg chg="add mod">
          <ac:chgData name="stefan alina" userId="adb871151eccd8a5" providerId="Windows Live" clId="Web-{9280346F-5737-4A7B-811B-EC86EC931225}" dt="2021-04-03T13:05:15.179" v="51"/>
          <ac:cxnSpMkLst>
            <pc:docMk/>
            <pc:sldMk cId="0" sldId="259"/>
            <ac:cxnSpMk id="72" creationId="{1B02A1BD-B576-42EC-B508-2A5F82568545}"/>
          </ac:cxnSpMkLst>
        </pc:cxnChg>
        <pc:cxnChg chg="add mod">
          <ac:chgData name="stefan alina" userId="adb871151eccd8a5" providerId="Windows Live" clId="Web-{9280346F-5737-4A7B-811B-EC86EC931225}" dt="2021-04-03T13:05:15.194" v="52"/>
          <ac:cxnSpMkLst>
            <pc:docMk/>
            <pc:sldMk cId="0" sldId="259"/>
            <ac:cxnSpMk id="73" creationId="{3E5F9822-7A06-4801-8595-E0D4CDF5E5DF}"/>
          </ac:cxnSpMkLst>
        </pc:cxnChg>
        <pc:cxnChg chg="add mod">
          <ac:chgData name="stefan alina" userId="adb871151eccd8a5" providerId="Windows Live" clId="Web-{9280346F-5737-4A7B-811B-EC86EC931225}" dt="2021-04-03T13:05:15.210" v="53"/>
          <ac:cxnSpMkLst>
            <pc:docMk/>
            <pc:sldMk cId="0" sldId="259"/>
            <ac:cxnSpMk id="74" creationId="{71209EEF-85C9-4841-A3C7-C72F2B5EB0A7}"/>
          </ac:cxnSpMkLst>
        </pc:cxnChg>
      </pc:sldChg>
      <pc:sldChg chg="new del">
        <pc:chgData name="stefan alina" userId="adb871151eccd8a5" providerId="Windows Live" clId="Web-{9280346F-5737-4A7B-811B-EC86EC931225}" dt="2021-04-03T13:01:15.275" v="1"/>
        <pc:sldMkLst>
          <pc:docMk/>
          <pc:sldMk cId="136861797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353F-514F-4BB8-96F4-F8EF1B2C08D8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9BF7-F7DF-4346-9FBD-A45EA33C93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99533" y="2015067"/>
            <a:ext cx="7848599" cy="110799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6600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cs typeface="Times New Roman" pitchFamily="18" charset="0"/>
              </a:rPr>
              <a:t>Cofetări</a:t>
            </a: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cs typeface="Times New Roman" pitchFamily="18" charset="0"/>
              </a:rPr>
              <a:t>a  </a:t>
            </a: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itchFamily="82" charset="0"/>
                <a:cs typeface="Times New Roman" pitchFamily="18" charset="0"/>
              </a:rPr>
              <a:t>Michael</a:t>
            </a:r>
            <a:endParaRPr lang="en-US" sz="6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8833" y="6365107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Proiect realizat de</a:t>
            </a:r>
            <a:r>
              <a:rPr lang="ro-RO" sz="11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: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  <a:p>
            <a:pPr algn="ctr"/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Constantin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Florentina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-Claudia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-MODELUL FIZIC-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Tabelele pot fi folosite de managerul cofetăriei pentru a afla diverse informaţii despre starea afacerii, despre angajaţi, despre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clienti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sau despre stocurile de ingrediente existente.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itchFamily="34" charset="0"/>
                <a:ea typeface="Segoe UI Black" pitchFamily="34" charset="0"/>
              </a:rPr>
              <a:t>Exemplu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Pentru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a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afla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data la care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expir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zaharul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în vederea achiziționării unui nou stoc, utilizăm comanda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457200" y="43434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SELECT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i.data_expirare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as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"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Stocul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va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expira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la date de: "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FROM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A_ingrediente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i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WHERE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id_ingredient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=22;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6" name="Dreptunghi rotunjit 5"/>
          <p:cNvSpPr/>
          <p:nvPr/>
        </p:nvSpPr>
        <p:spPr>
          <a:xfrm>
            <a:off x="5105400" y="4191000"/>
            <a:ext cx="3886200" cy="2286000"/>
          </a:xfrm>
          <a:prstGeom prst="roundRect">
            <a:avLst/>
          </a:prstGeom>
          <a:solidFill>
            <a:schemeClr val="accent2">
              <a:lumMod val="75000"/>
              <a:alpha val="51000"/>
            </a:schemeClr>
          </a:solidFill>
          <a:ln>
            <a:solidFill>
              <a:schemeClr val="accent2">
                <a:lumMod val="75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latin typeface="Segoe UI Black" pitchFamily="34" charset="0"/>
              <a:ea typeface="Segoe UI Black" pitchFamily="34" charset="0"/>
            </a:endParaRPr>
          </a:p>
          <a:p>
            <a:endParaRPr lang="en-US" sz="1600" dirty="0" smtClean="0">
              <a:latin typeface="Segoe UI Black" pitchFamily="34" charset="0"/>
              <a:ea typeface="Segoe UI Black" pitchFamily="34" charset="0"/>
            </a:endParaRPr>
          </a:p>
          <a:p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Sau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,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nefiind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necesar</a:t>
            </a:r>
            <a:r>
              <a:rPr lang="ro-RO" sz="1600" dirty="0" smtClean="0">
                <a:latin typeface="Segoe UI Black" pitchFamily="34" charset="0"/>
                <a:ea typeface="Segoe UI Black" pitchFamily="34" charset="0"/>
              </a:rPr>
              <a:t>ă o aprofundare a datelor tabelului (</a:t>
            </a:r>
            <a:r>
              <a:rPr lang="ro-RO" sz="1600" dirty="0" err="1" smtClean="0">
                <a:latin typeface="Segoe UI Black" pitchFamily="34" charset="0"/>
                <a:ea typeface="Segoe UI Black" pitchFamily="34" charset="0"/>
              </a:rPr>
              <a:t>ref</a:t>
            </a:r>
            <a:r>
              <a:rPr lang="ro-RO" sz="1600" dirty="0" smtClean="0">
                <a:latin typeface="Segoe UI Black" pitchFamily="34" charset="0"/>
                <a:ea typeface="Segoe UI Black" pitchFamily="34" charset="0"/>
              </a:rPr>
              <a:t>. 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“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id_ingredient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”)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putem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inlocui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 o parte din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comand</a:t>
            </a:r>
            <a:r>
              <a:rPr lang="ro-RO" sz="1600" dirty="0" smtClean="0">
                <a:latin typeface="Segoe UI Black" pitchFamily="34" charset="0"/>
                <a:ea typeface="Segoe UI Black" pitchFamily="34" charset="0"/>
              </a:rPr>
              <a:t>ă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 cu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urmatoarea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1600" dirty="0" err="1" smtClean="0">
                <a:latin typeface="Segoe UI Black" pitchFamily="34" charset="0"/>
                <a:ea typeface="Segoe UI Black" pitchFamily="34" charset="0"/>
              </a:rPr>
              <a:t>secvent</a:t>
            </a:r>
            <a:r>
              <a:rPr lang="ro-RO" sz="1600" dirty="0" smtClean="0">
                <a:latin typeface="Segoe UI Black" pitchFamily="34" charset="0"/>
                <a:ea typeface="Segoe UI Black" pitchFamily="34" charset="0"/>
              </a:rPr>
              <a:t>ă</a:t>
            </a:r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:</a:t>
            </a:r>
          </a:p>
          <a:p>
            <a:endParaRPr lang="en-US" sz="1600" dirty="0" smtClean="0">
              <a:latin typeface="Segoe UI Black" pitchFamily="34" charset="0"/>
              <a:ea typeface="Segoe UI Black" pitchFamily="34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WHERE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denumire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 LIKE '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Zahar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';</a:t>
            </a:r>
          </a:p>
          <a:p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 </a:t>
            </a:r>
          </a:p>
          <a:p>
            <a:r>
              <a:rPr lang="ro-RO" sz="1600" dirty="0" smtClean="0">
                <a:latin typeface="Segoe UI Black" pitchFamily="34" charset="0"/>
                <a:ea typeface="Segoe UI Black" pitchFamily="34" charset="0"/>
              </a:rPr>
              <a:t> </a:t>
            </a:r>
            <a:endParaRPr lang="en-US" sz="1600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7" name="Dreptunghi rotunjit 6"/>
          <p:cNvSpPr/>
          <p:nvPr/>
        </p:nvSpPr>
        <p:spPr>
          <a:xfrm>
            <a:off x="5181600" y="4038600"/>
            <a:ext cx="16764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Black" pitchFamily="34" charset="0"/>
                <a:ea typeface="Segoe UI Black" pitchFamily="34" charset="0"/>
              </a:rPr>
              <a:t>O alt</a:t>
            </a:r>
            <a:r>
              <a:rPr lang="ro-RO" sz="1600" dirty="0" smtClean="0">
                <a:latin typeface="Segoe UI Black" pitchFamily="34" charset="0"/>
                <a:ea typeface="Segoe UI Black" pitchFamily="34" charset="0"/>
              </a:rPr>
              <a:t>ă opțiune</a:t>
            </a:r>
            <a:endParaRPr lang="en-US" sz="1600" dirty="0"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 descr="Screenshot (41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534400" cy="76898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533400" y="2819400"/>
            <a:ext cx="2057400" cy="91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smtClean="0">
                <a:latin typeface="Segoe UI Black" pitchFamily="34" charset="0"/>
                <a:ea typeface="Segoe UI Black" pitchFamily="34" charset="0"/>
              </a:rPr>
              <a:t>23-MAR-2021</a:t>
            </a:r>
            <a:endParaRPr lang="en-US" sz="1400" dirty="0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2" name="CasetăText 11"/>
          <p:cNvSpPr txBox="1"/>
          <p:nvPr/>
        </p:nvSpPr>
        <p:spPr>
          <a:xfrm>
            <a:off x="2819400" y="2438400"/>
            <a:ext cx="586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**</a:t>
            </a:r>
            <a:r>
              <a:rPr lang="ro-RO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Extensie la </a:t>
            </a:r>
            <a:r>
              <a:rPr lang="ro-RO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itchFamily="34" charset="0"/>
                <a:ea typeface="Segoe UI Black" pitchFamily="34" charset="0"/>
              </a:rPr>
              <a:t>exemplu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Un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nou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stoc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de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zahar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a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fost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procurat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deci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trebuie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modificate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informatiile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din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baza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de date. </a:t>
            </a: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Acest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lucru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se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poate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face u</a:t>
            </a:r>
            <a:r>
              <a:rPr lang="ro-RO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ș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or cu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urmatoarea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comanda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Săgeată la dreapta 12"/>
          <p:cNvSpPr/>
          <p:nvPr/>
        </p:nvSpPr>
        <p:spPr>
          <a:xfrm rot="16200000">
            <a:off x="495300" y="2247900"/>
            <a:ext cx="533400" cy="4572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tăText 13"/>
          <p:cNvSpPr txBox="1"/>
          <p:nvPr/>
        </p:nvSpPr>
        <p:spPr>
          <a:xfrm>
            <a:off x="1066800" y="46482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UPDATE A_COPY_INGREDIENTE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SET DATA_CUMPARARE='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itchFamily="34" charset="0"/>
                <a:ea typeface="Segoe UI Black" pitchFamily="34" charset="0"/>
              </a:rPr>
              <a:t>23-Mar-2021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',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     DATA_EXPIRARE='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itchFamily="34" charset="0"/>
                <a:ea typeface="Segoe UI Black" pitchFamily="34" charset="0"/>
              </a:rPr>
              <a:t>02-Jul-2022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'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WHERE DENUMIRE='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Zahar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';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21" name="Titlu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-MODELUL FIZIC-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22" name="CasetăText 21"/>
          <p:cNvSpPr txBox="1"/>
          <p:nvPr/>
        </p:nvSpPr>
        <p:spPr>
          <a:xfrm>
            <a:off x="304800" y="9144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În urma executării se va afișa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-MODELUL FIZIC-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3400" y="3429000"/>
            <a:ext cx="8229600" cy="2316163"/>
          </a:xfrm>
        </p:spPr>
        <p:txBody>
          <a:bodyPr>
            <a:normAutofit fontScale="77500" lnSpcReduction="20000"/>
          </a:bodyPr>
          <a:lstStyle/>
          <a:p>
            <a:r>
              <a:rPr lang="ro-RO" sz="2400" u="sng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Exemplu pe o presupusă situație</a:t>
            </a: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Exist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 o comandă de un tort aniversar, pentru care cumpărătorul întârzie preluarea, deci va trebui contactat. O comandă rapidă pentru a afla informațiile clientului este următoarea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: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SELECT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nume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prenume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telefon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adresa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email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FROM A_CLIENTI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WHERE ID=1254;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4" name="Imagine 3" descr="Screenshot (41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5867400"/>
            <a:ext cx="8915400" cy="58042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Imagine 4" descr="Screenshot (41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4357440" cy="208278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Dreptunghi rotunjit 5"/>
          <p:cNvSpPr/>
          <p:nvPr/>
        </p:nvSpPr>
        <p:spPr>
          <a:xfrm>
            <a:off x="457200" y="685800"/>
            <a:ext cx="27432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itchFamily="34" charset="0"/>
                <a:ea typeface="Segoe UI Black" pitchFamily="34" charset="0"/>
              </a:rPr>
              <a:t>TABELA INITIALIA:</a:t>
            </a:r>
            <a:endParaRPr lang="en-US" dirty="0"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7" name="Imagine 6" descr="Screenshot (41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1143000"/>
            <a:ext cx="4648200" cy="205740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8" name="Dreptunghi rotunjit 7"/>
          <p:cNvSpPr/>
          <p:nvPr/>
        </p:nvSpPr>
        <p:spPr>
          <a:xfrm>
            <a:off x="4495800" y="685800"/>
            <a:ext cx="274320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 Black" pitchFamily="34" charset="0"/>
                <a:ea typeface="Segoe UI Black" pitchFamily="34" charset="0"/>
              </a:rPr>
              <a:t>TABELA CU DATELE MODIFICATE:</a:t>
            </a:r>
            <a:endParaRPr lang="en-US" sz="1200" dirty="0"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-IPOTEZE-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Va fi necesar</a:t>
            </a:r>
            <a:r>
              <a:rPr lang="vi-VN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 implementarea unui sistem informatic pentru gestiunea bazei de date, ceea ce presupune utilizarea unuia sau a mai multor servere si a unor calculatoare ce vor fi folosite cu precădere pentru afişarea de informaţii.</a:t>
            </a:r>
            <a:endParaRPr lang="en-US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endParaRPr lang="vi-VN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vi-VN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Folosirea unei baze de date este preferabilă gestiunii tradiţionale deoarece:</a:t>
            </a:r>
          </a:p>
          <a:p>
            <a:pPr lvl="1"/>
            <a:endParaRPr lang="vi-VN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vi-VN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Previne problemele care pot apărea dacă se pierd facturi ale comenzilor de la clienţi sau către furnizori</a:t>
            </a:r>
            <a:endParaRPr lang="en-US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endParaRPr lang="vi-VN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vi-VN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Face posibilă gestiunea activităţii </a:t>
            </a:r>
            <a:r>
              <a:rPr lang="en-US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cofetariei</a:t>
            </a:r>
            <a:r>
              <a:rPr lang="vi-VN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în cazul în care mai mulţi angajaţi au contribuit la obţinerea unor produse</a:t>
            </a:r>
            <a:endParaRPr lang="en-US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endParaRPr lang="vi-VN" sz="24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vi-VN" sz="24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Stocul de ingrediente este actualizat rapid, iar numărul de produse poate fi aflat foarte uşor, ştiind cantităţile de materii prime folosite la fabricarea lor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-CONCLUZII-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Baza de date prezentat</a:t>
            </a:r>
            <a:r>
              <a:rPr lang="vi-VN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 are ca scop monitorizarea activităţii </a:t>
            </a:r>
            <a:r>
              <a:rPr lang="en-US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cofet</a:t>
            </a:r>
            <a:r>
              <a:rPr lang="ro-RO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ăriei </a:t>
            </a:r>
            <a:r>
              <a:rPr lang="vi-VN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fiind proiectată să corespundă nevoilor managerului unei asemenea afaceri, precum şi a altora, cu câteva modificări</a:t>
            </a:r>
            <a:r>
              <a:rPr lang="ro-RO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.</a:t>
            </a:r>
          </a:p>
          <a:p>
            <a:endParaRPr lang="vi-VN" sz="20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vi-VN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Prin dezvoltarea unei structuri flexibile şi uşor de utilizat de către manageri şi c</a:t>
            </a:r>
            <a:r>
              <a:rPr lang="ro-RO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ofetari</a:t>
            </a:r>
            <a:r>
              <a:rPr lang="vi-VN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, beneficiile unei asemenea abordări sunt:</a:t>
            </a:r>
          </a:p>
          <a:p>
            <a:pPr lvl="1"/>
            <a:r>
              <a:rPr lang="ro-RO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Prepararea </a:t>
            </a:r>
            <a:r>
              <a:rPr lang="vi-VN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corectă a produselor</a:t>
            </a:r>
            <a:endParaRPr lang="ro-RO" sz="18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endParaRPr lang="vi-VN" sz="18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vi-VN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Evitarea neplăcerilor cauzate de înţelegerea greşită a comenzilor sau de rătăcirea facturilor</a:t>
            </a:r>
            <a:endParaRPr lang="ro-RO" sz="18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endParaRPr lang="vi-VN" sz="18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vi-VN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Îmbunătăţirea aspectelor administrative şi decizionale</a:t>
            </a:r>
            <a:endParaRPr lang="ro-RO" sz="18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endParaRPr lang="vi-VN" sz="18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 lvl="1"/>
            <a:r>
              <a:rPr lang="vi-VN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Posibilitatea extinderii afacerii fără a se depune foarte multă muncă suplimentară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486400" cy="1219200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-PROBLEMA DE GESTIUNE-</a:t>
            </a:r>
            <a:endParaRPr lang="en-US" sz="4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6096000" cy="5181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buNone/>
            </a:pPr>
            <a:r>
              <a:rPr lang="ro-RO" sz="2400" dirty="0">
                <a:latin typeface="Times New Roman"/>
                <a:cs typeface="Times New Roman"/>
              </a:rPr>
              <a:t> 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Această cofetărie produce numeroase sortimente de prăjituri și torturi,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realizate 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de o echipă de cofetari. Prăjiturile sunt făcute după rețete tradiționale și proprii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.</a:t>
            </a:r>
          </a:p>
          <a:p>
            <a:pPr algn="ctr">
              <a:buNone/>
            </a:pP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 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Afacerea este formată din 3 angajați care se ocupă cu vânzările și 8 cofetari profesioniști, cu multă experiență în domeniu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.</a:t>
            </a:r>
          </a:p>
          <a:p>
            <a:pPr algn="ctr">
              <a:buNone/>
            </a:pP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 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Ei folosesc atât aparatură modernă,cât și mijloace tradiționale, precum decorarea manuală.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Produsele 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/>
              </a:rPr>
              <a:t>pot fi comandate din timp, dar nu pot fi livrate la domiciliu. 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81600" cy="1143000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-CERINȚE DE GESTIUNE-</a:t>
            </a:r>
            <a:endParaRPr lang="en-US" sz="4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5181600" cy="5105400"/>
          </a:xfrm>
        </p:spPr>
        <p:txBody>
          <a:bodyPr>
            <a:normAutofit fontScale="85000" lnSpcReduction="20000"/>
          </a:bodyPr>
          <a:lstStyle/>
          <a:p>
            <a:pPr algn="ctr">
              <a:buFont typeface="Wingdings" pitchFamily="2" charset="2"/>
              <a:buChar char="v"/>
            </a:pP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Avem nevoie de o bază de date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care să suporte schimbări adiționale.</a:t>
            </a:r>
          </a:p>
          <a:p>
            <a:pPr algn="ctr">
              <a:buFont typeface="Wingdings" pitchFamily="2" charset="2"/>
              <a:buChar char="v"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Este a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c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ceptat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ă modificarea bazei de date de către personalul calificat de fiecare dată când este nevoie de aceasta.</a:t>
            </a:r>
          </a:p>
          <a:p>
            <a:pPr algn="ctr">
              <a:buFont typeface="Wingdings" pitchFamily="2" charset="2"/>
              <a:buChar char="v"/>
            </a:pPr>
            <a:endParaRPr lang="ro-RO" sz="24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Baza de date trebuie să fie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ușoară 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și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accesibilă.</a:t>
            </a:r>
          </a:p>
          <a:p>
            <a:pPr algn="ctr">
              <a:buFont typeface="Wingdings" pitchFamily="2" charset="2"/>
              <a:buChar char="v"/>
            </a:pPr>
            <a:endParaRPr lang="ro-RO" sz="24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Este nevoie de gestionarea ingredientelor cumpărate.</a:t>
            </a:r>
          </a:p>
          <a:p>
            <a:pPr algn="ctr">
              <a:buFont typeface="Wingdings" pitchFamily="2" charset="2"/>
              <a:buChar char="v"/>
            </a:pPr>
            <a:endParaRPr lang="ro-RO" sz="24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Baza de date trebuie să stocheze date despre comenzile efectuate înregistrând de asemenea </a:t>
            </a:r>
            <a:r>
              <a:rPr lang="ro-RO" sz="2400" dirty="0" err="1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informatiile</a:t>
            </a:r>
            <a:r>
              <a:rPr lang="ro-RO" sz="2400" dirty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 </a:t>
            </a:r>
            <a:r>
              <a:rPr lang="ro-RO" sz="24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Times New Roman" pitchFamily="18" charset="0"/>
              </a:rPr>
              <a:t>cumpărătorilor.</a:t>
            </a:r>
            <a:endParaRPr lang="ro-RO" sz="24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Times New Roman" pitchFamily="18" charset="0"/>
            </a:endParaRPr>
          </a:p>
          <a:p>
            <a:pPr>
              <a:buNone/>
            </a:pPr>
            <a:endParaRPr lang="ro-RO" sz="2000" dirty="0">
              <a:latin typeface="Times New Roman" pitchFamily="18" charset="0"/>
              <a:cs typeface="Times New Roman" pitchFamily="18" charset="0"/>
            </a:endParaRPr>
          </a:p>
          <a:p>
            <a:endParaRPr lang="ro-RO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ro-RO" sz="2000" dirty="0">
              <a:latin typeface="Times New Roman" pitchFamily="18" charset="0"/>
              <a:cs typeface="Times New Roman" pitchFamily="18" charset="0"/>
            </a:endParaRPr>
          </a:p>
          <a:p>
            <a:endParaRPr lang="ro-RO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ro-RO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-ERD INITIAL-</a:t>
            </a:r>
            <a:endParaRPr lang="en-US" sz="3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57200" y="2438400"/>
            <a:ext cx="1295400" cy="14478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#ID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*nume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prenume</a:t>
            </a:r>
            <a:endParaRPr lang="ro-RO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*adresă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*telefon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email</a:t>
            </a:r>
            <a:endParaRPr lang="ro-RO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733800" y="2286000"/>
            <a:ext cx="1371600" cy="16002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u="sng" dirty="0" smtClean="0">
                <a:solidFill>
                  <a:schemeClr val="tx1"/>
                </a:solidFill>
              </a:rPr>
              <a:t>PRODUS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#cod_produs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*denumire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*preț</a:t>
            </a:r>
          </a:p>
          <a:p>
            <a:endParaRPr lang="ro-RO" sz="1400" dirty="0" smtClean="0">
              <a:solidFill>
                <a:schemeClr val="tx1"/>
              </a:solidFill>
            </a:endParaRPr>
          </a:p>
          <a:p>
            <a:endParaRPr lang="ro-RO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324600" y="4191000"/>
            <a:ext cx="2667000" cy="23622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391400" y="2362200"/>
            <a:ext cx="1447800" cy="15240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INGREDIENT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#ID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_ingredient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*de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numire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*ca</a:t>
            </a:r>
            <a:r>
              <a:rPr lang="ro-RO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ntitate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*data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_expirare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ro-RO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mpărare</a:t>
            </a:r>
            <a:endParaRPr lang="ro-RO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*preț</a:t>
            </a:r>
            <a:endParaRPr lang="ro-RO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33800" y="1600200"/>
            <a:ext cx="10668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ro-RO" sz="1050" u="sng" dirty="0">
              <a:latin typeface="Times New Roman"/>
              <a:cs typeface="Times New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48600" y="4343400"/>
            <a:ext cx="1159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u="sng" dirty="0" smtClean="0">
                <a:latin typeface="Times New Roman" pitchFamily="18" charset="0"/>
                <a:cs typeface="Times New Roman" pitchFamily="18" charset="0"/>
              </a:rPr>
              <a:t>ANGAJAT</a:t>
            </a:r>
            <a:endParaRPr lang="ro-RO" sz="12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o-RO" sz="1200" dirty="0" smtClean="0">
                <a:latin typeface="Times New Roman" pitchFamily="18" charset="0"/>
                <a:cs typeface="Times New Roman" pitchFamily="18" charset="0"/>
              </a:rPr>
              <a:t>ID_angajat</a:t>
            </a:r>
            <a:endParaRPr lang="ro-RO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*nume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*prenume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*data_nașterii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*salariu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*adresa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*telefon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o email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477000" y="4953000"/>
            <a:ext cx="1335704" cy="6096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COFETAR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*program_lucru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477000" y="5715000"/>
            <a:ext cx="1373489" cy="6096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VANZĂTOR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*program_lucru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83F475F-7B6C-49FC-8E9F-BAE9F16BC560}"/>
              </a:ext>
            </a:extLst>
          </p:cNvPr>
          <p:cNvSpPr/>
          <p:nvPr/>
        </p:nvSpPr>
        <p:spPr>
          <a:xfrm>
            <a:off x="1828800" y="762000"/>
            <a:ext cx="1114660" cy="1379156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smtClean="0">
                <a:solidFill>
                  <a:schemeClr val="tx1"/>
                </a:solidFill>
                <a:latin typeface="Times New Roman"/>
                <a:cs typeface="Calibri"/>
              </a:rPr>
              <a:t>PRODUCȚIE</a:t>
            </a:r>
            <a:endParaRPr lang="en-GB" sz="1000" u="sng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Times New Roman"/>
                <a:cs typeface="Calibri"/>
              </a:rPr>
              <a:t>#data_pregatire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Times New Roman"/>
                <a:cs typeface="Calibri"/>
              </a:rPr>
              <a:t>*</a:t>
            </a:r>
            <a:r>
              <a:rPr lang="en-GB" sz="1000" dirty="0" err="1">
                <a:solidFill>
                  <a:schemeClr val="tx1"/>
                </a:solidFill>
                <a:latin typeface="Times New Roman"/>
                <a:cs typeface="Calibri"/>
              </a:rPr>
              <a:t>data_expirare</a:t>
            </a:r>
          </a:p>
        </p:txBody>
      </p:sp>
      <p:cxnSp>
        <p:nvCxnSpPr>
          <p:cNvPr id="265" name="Straight Connector 264"/>
          <p:cNvCxnSpPr/>
          <p:nvPr/>
        </p:nvCxnSpPr>
        <p:spPr>
          <a:xfrm>
            <a:off x="4419600" y="13716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419600" y="5410200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are 51"/>
          <p:cNvGrpSpPr/>
          <p:nvPr/>
        </p:nvGrpSpPr>
        <p:grpSpPr>
          <a:xfrm>
            <a:off x="990600" y="3886200"/>
            <a:ext cx="304800" cy="228600"/>
            <a:chOff x="1981200" y="2057400"/>
            <a:chExt cx="304800" cy="228600"/>
          </a:xfrm>
        </p:grpSpPr>
        <p:cxnSp>
          <p:nvCxnSpPr>
            <p:cNvPr id="53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are 59"/>
          <p:cNvGrpSpPr/>
          <p:nvPr/>
        </p:nvGrpSpPr>
        <p:grpSpPr>
          <a:xfrm>
            <a:off x="4267200" y="3886200"/>
            <a:ext cx="304800" cy="228600"/>
            <a:chOff x="1981200" y="2057400"/>
            <a:chExt cx="304800" cy="228600"/>
          </a:xfrm>
        </p:grpSpPr>
        <p:cxnSp>
          <p:nvCxnSpPr>
            <p:cNvPr id="61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are 67"/>
          <p:cNvGrpSpPr/>
          <p:nvPr/>
        </p:nvGrpSpPr>
        <p:grpSpPr>
          <a:xfrm rot="16200000">
            <a:off x="2933700" y="1257300"/>
            <a:ext cx="304800" cy="228600"/>
            <a:chOff x="1981200" y="2057400"/>
            <a:chExt cx="304800" cy="228600"/>
          </a:xfrm>
        </p:grpSpPr>
        <p:cxnSp>
          <p:nvCxnSpPr>
            <p:cNvPr id="69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264"/>
          <p:cNvCxnSpPr/>
          <p:nvPr/>
        </p:nvCxnSpPr>
        <p:spPr>
          <a:xfrm flipH="1">
            <a:off x="2971800" y="1371600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66"/>
          <p:cNvCxnSpPr/>
          <p:nvPr/>
        </p:nvCxnSpPr>
        <p:spPr>
          <a:xfrm flipV="1">
            <a:off x="1143000" y="3962400"/>
            <a:ext cx="794" cy="2058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66"/>
          <p:cNvCxnSpPr/>
          <p:nvPr/>
        </p:nvCxnSpPr>
        <p:spPr>
          <a:xfrm>
            <a:off x="3352800" y="1143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91"/>
          <p:cNvCxnSpPr/>
          <p:nvPr/>
        </p:nvCxnSpPr>
        <p:spPr>
          <a:xfrm flipH="1">
            <a:off x="5105400" y="3048000"/>
            <a:ext cx="11887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66"/>
          <p:cNvCxnSpPr/>
          <p:nvPr/>
        </p:nvCxnSpPr>
        <p:spPr>
          <a:xfrm>
            <a:off x="6248400" y="3048000"/>
            <a:ext cx="114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91"/>
          <p:cNvCxnSpPr/>
          <p:nvPr/>
        </p:nvCxnSpPr>
        <p:spPr>
          <a:xfrm flipH="1">
            <a:off x="1752600" y="31242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are 97"/>
          <p:cNvGrpSpPr/>
          <p:nvPr/>
        </p:nvGrpSpPr>
        <p:grpSpPr>
          <a:xfrm rot="16200000" flipH="1">
            <a:off x="5067300" y="2933700"/>
            <a:ext cx="304800" cy="228600"/>
            <a:chOff x="1981200" y="2057400"/>
            <a:chExt cx="304800" cy="228600"/>
          </a:xfrm>
        </p:grpSpPr>
        <p:cxnSp>
          <p:nvCxnSpPr>
            <p:cNvPr id="99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are 101"/>
          <p:cNvGrpSpPr/>
          <p:nvPr/>
        </p:nvGrpSpPr>
        <p:grpSpPr>
          <a:xfrm rot="5400000" flipH="1">
            <a:off x="7124700" y="2933700"/>
            <a:ext cx="304800" cy="228600"/>
            <a:chOff x="1981200" y="2057400"/>
            <a:chExt cx="304800" cy="228600"/>
          </a:xfrm>
        </p:grpSpPr>
        <p:cxnSp>
          <p:nvCxnSpPr>
            <p:cNvPr id="108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266"/>
          <p:cNvCxnSpPr/>
          <p:nvPr/>
        </p:nvCxnSpPr>
        <p:spPr>
          <a:xfrm>
            <a:off x="4419600" y="3886200"/>
            <a:ext cx="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are 130"/>
          <p:cNvGrpSpPr/>
          <p:nvPr/>
        </p:nvGrpSpPr>
        <p:grpSpPr>
          <a:xfrm rot="5400000">
            <a:off x="3467100" y="3009900"/>
            <a:ext cx="304800" cy="228600"/>
            <a:chOff x="1981200" y="2057400"/>
            <a:chExt cx="304800" cy="228600"/>
          </a:xfrm>
        </p:grpSpPr>
        <p:cxnSp>
          <p:nvCxnSpPr>
            <p:cNvPr id="132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upare 134"/>
          <p:cNvGrpSpPr/>
          <p:nvPr/>
        </p:nvGrpSpPr>
        <p:grpSpPr>
          <a:xfrm rot="16200000">
            <a:off x="1714500" y="3009900"/>
            <a:ext cx="304800" cy="228600"/>
            <a:chOff x="1981200" y="2057400"/>
            <a:chExt cx="304800" cy="228600"/>
          </a:xfrm>
        </p:grpSpPr>
        <p:cxnSp>
          <p:nvCxnSpPr>
            <p:cNvPr id="136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266"/>
          <p:cNvCxnSpPr/>
          <p:nvPr/>
        </p:nvCxnSpPr>
        <p:spPr>
          <a:xfrm flipV="1">
            <a:off x="1143000" y="5943600"/>
            <a:ext cx="53340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tăText 146"/>
          <p:cNvSpPr txBox="1"/>
          <p:nvPr/>
        </p:nvSpPr>
        <p:spPr>
          <a:xfrm>
            <a:off x="5105400" y="2667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Conține</a:t>
            </a:r>
            <a:endParaRPr lang="en-US" sz="1400" dirty="0"/>
          </a:p>
        </p:txBody>
      </p:sp>
      <p:sp>
        <p:nvSpPr>
          <p:cNvPr id="148" name="CasetăText 147"/>
          <p:cNvSpPr txBox="1"/>
          <p:nvPr/>
        </p:nvSpPr>
        <p:spPr>
          <a:xfrm>
            <a:off x="4419600" y="3962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 smtClean="0"/>
              <a:t>facut</a:t>
            </a:r>
            <a:endParaRPr lang="en-US" sz="1400" dirty="0"/>
          </a:p>
        </p:txBody>
      </p:sp>
      <p:sp>
        <p:nvSpPr>
          <p:cNvPr id="149" name="CasetăText 148"/>
          <p:cNvSpPr txBox="1"/>
          <p:nvPr/>
        </p:nvSpPr>
        <p:spPr>
          <a:xfrm>
            <a:off x="5562600" y="5105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prepară</a:t>
            </a:r>
            <a:endParaRPr lang="en-US" sz="1400" dirty="0"/>
          </a:p>
        </p:txBody>
      </p:sp>
      <p:sp>
        <p:nvSpPr>
          <p:cNvPr id="150" name="CasetăText 149"/>
          <p:cNvSpPr txBox="1"/>
          <p:nvPr/>
        </p:nvSpPr>
        <p:spPr>
          <a:xfrm>
            <a:off x="5486400" y="5638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Servește</a:t>
            </a:r>
            <a:endParaRPr lang="en-US" sz="1400" dirty="0"/>
          </a:p>
        </p:txBody>
      </p:sp>
      <p:sp>
        <p:nvSpPr>
          <p:cNvPr id="151" name="CasetăText 150"/>
          <p:cNvSpPr txBox="1"/>
          <p:nvPr/>
        </p:nvSpPr>
        <p:spPr>
          <a:xfrm>
            <a:off x="4343400" y="1981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Aparțină</a:t>
            </a:r>
            <a:endParaRPr lang="en-US" sz="1400" dirty="0"/>
          </a:p>
        </p:txBody>
      </p:sp>
      <p:sp>
        <p:nvSpPr>
          <p:cNvPr id="152" name="CasetăText 151"/>
          <p:cNvSpPr txBox="1"/>
          <p:nvPr/>
        </p:nvSpPr>
        <p:spPr>
          <a:xfrm>
            <a:off x="2895600" y="914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includă</a:t>
            </a:r>
            <a:endParaRPr lang="en-US" sz="1400" dirty="0"/>
          </a:p>
        </p:txBody>
      </p:sp>
      <p:sp>
        <p:nvSpPr>
          <p:cNvPr id="153" name="CasetăText 152"/>
          <p:cNvSpPr txBox="1"/>
          <p:nvPr/>
        </p:nvSpPr>
        <p:spPr>
          <a:xfrm>
            <a:off x="1752600" y="2743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comandă</a:t>
            </a:r>
            <a:endParaRPr lang="en-US" sz="1400" dirty="0"/>
          </a:p>
        </p:txBody>
      </p:sp>
      <p:sp>
        <p:nvSpPr>
          <p:cNvPr id="154" name="CasetăText 153"/>
          <p:cNvSpPr txBox="1"/>
          <p:nvPr/>
        </p:nvSpPr>
        <p:spPr>
          <a:xfrm>
            <a:off x="3048000" y="2743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cerut</a:t>
            </a:r>
            <a:endParaRPr lang="en-US" sz="1400" dirty="0"/>
          </a:p>
        </p:txBody>
      </p:sp>
      <p:sp>
        <p:nvSpPr>
          <p:cNvPr id="155" name="CasetăText 154"/>
          <p:cNvSpPr txBox="1"/>
          <p:nvPr/>
        </p:nvSpPr>
        <p:spPr>
          <a:xfrm>
            <a:off x="457200" y="3962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asistat</a:t>
            </a:r>
            <a:endParaRPr lang="en-US" sz="1400" dirty="0"/>
          </a:p>
        </p:txBody>
      </p:sp>
      <p:sp>
        <p:nvSpPr>
          <p:cNvPr id="156" name="CasetăText 155"/>
          <p:cNvSpPr txBox="1"/>
          <p:nvPr/>
        </p:nvSpPr>
        <p:spPr>
          <a:xfrm>
            <a:off x="6400800" y="2743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Se găsește</a:t>
            </a:r>
            <a:endParaRPr lang="en-US" sz="1400" dirty="0"/>
          </a:p>
        </p:txBody>
      </p:sp>
      <p:sp>
        <p:nvSpPr>
          <p:cNvPr id="64" name="Rectangle: Rounded Corners 4">
            <a:extLst>
              <a:ext uri="{FF2B5EF4-FFF2-40B4-BE49-F238E27FC236}">
                <a16:creationId xmlns:a16="http://schemas.microsoft.com/office/drawing/2014/main" xmlns="" id="{883F475F-7B6C-49FC-8E9F-BAE9F16BC560}"/>
              </a:ext>
            </a:extLst>
          </p:cNvPr>
          <p:cNvSpPr/>
          <p:nvPr/>
        </p:nvSpPr>
        <p:spPr>
          <a:xfrm>
            <a:off x="6629400" y="4267200"/>
            <a:ext cx="990600" cy="5334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/>
                <a:cs typeface="Calibri"/>
              </a:rPr>
              <a:t>ALTUL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/>
                <a:cs typeface="Calibri"/>
              </a:rPr>
              <a:t>*</a:t>
            </a:r>
            <a:r>
              <a:rPr lang="ro-RO" sz="1200" dirty="0" err="1" smtClean="0">
                <a:solidFill>
                  <a:schemeClr val="tx1"/>
                </a:solidFill>
                <a:latin typeface="Times New Roman"/>
                <a:cs typeface="Calibri"/>
              </a:rPr>
              <a:t>functie</a:t>
            </a:r>
            <a:endParaRPr lang="en-GB" sz="12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u 18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ro-RO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-ERD FINAL-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83" name="Rounded Rectangle 102"/>
          <p:cNvSpPr/>
          <p:nvPr/>
        </p:nvSpPr>
        <p:spPr>
          <a:xfrm>
            <a:off x="457200" y="2438400"/>
            <a:ext cx="1295400" cy="14478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#ID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*nume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prenume</a:t>
            </a:r>
            <a:endParaRPr lang="ro-RO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*adresă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*telefon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email</a:t>
            </a:r>
            <a:endParaRPr lang="ro-RO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Rounded Rectangle 104"/>
          <p:cNvSpPr/>
          <p:nvPr/>
        </p:nvSpPr>
        <p:spPr>
          <a:xfrm>
            <a:off x="3733800" y="2286000"/>
            <a:ext cx="1371600" cy="16002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400" u="sng" dirty="0" smtClean="0">
                <a:solidFill>
                  <a:schemeClr val="tx1"/>
                </a:solidFill>
              </a:rPr>
              <a:t>PRODUS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#cod_produs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*denumire</a:t>
            </a:r>
          </a:p>
          <a:p>
            <a:r>
              <a:rPr lang="ro-RO" sz="1400" dirty="0" smtClean="0">
                <a:solidFill>
                  <a:schemeClr val="tx1"/>
                </a:solidFill>
              </a:rPr>
              <a:t>*</a:t>
            </a:r>
            <a:r>
              <a:rPr lang="ro-RO" sz="1400" dirty="0" err="1" smtClean="0">
                <a:solidFill>
                  <a:schemeClr val="tx1"/>
                </a:solidFill>
              </a:rPr>
              <a:t>pret</a:t>
            </a:r>
            <a:endParaRPr lang="ro-RO" sz="1400" dirty="0" smtClean="0">
              <a:solidFill>
                <a:schemeClr val="tx1"/>
              </a:solidFill>
            </a:endParaRPr>
          </a:p>
          <a:p>
            <a:endParaRPr lang="ro-RO" sz="1400" dirty="0" smtClean="0">
              <a:solidFill>
                <a:schemeClr val="tx1"/>
              </a:solidFill>
            </a:endParaRPr>
          </a:p>
          <a:p>
            <a:endParaRPr lang="ro-RO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ounded Rectangle 105"/>
          <p:cNvSpPr/>
          <p:nvPr/>
        </p:nvSpPr>
        <p:spPr>
          <a:xfrm>
            <a:off x="6324600" y="4191000"/>
            <a:ext cx="2667000" cy="23622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ounded Rectangle 106"/>
          <p:cNvSpPr/>
          <p:nvPr/>
        </p:nvSpPr>
        <p:spPr>
          <a:xfrm>
            <a:off x="7391400" y="2362200"/>
            <a:ext cx="1447800" cy="15240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INGREDIENT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#ID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_ingredient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*de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numire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*ca</a:t>
            </a:r>
            <a:r>
              <a:rPr lang="ro-RO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ntitate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*data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_expirare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ro-RO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mpărare</a:t>
            </a:r>
            <a:endParaRPr lang="ro-RO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o-RO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pret</a:t>
            </a:r>
            <a:endParaRPr lang="ro-RO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TextBox 110"/>
          <p:cNvSpPr txBox="1"/>
          <p:nvPr/>
        </p:nvSpPr>
        <p:spPr>
          <a:xfrm>
            <a:off x="3733800" y="1600200"/>
            <a:ext cx="10668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ro-RO" sz="1050" u="sng" dirty="0">
              <a:latin typeface="Times New Roman"/>
              <a:cs typeface="Times New Roman"/>
            </a:endParaRPr>
          </a:p>
        </p:txBody>
      </p:sp>
      <p:sp>
        <p:nvSpPr>
          <p:cNvPr id="188" name="TextBox 125"/>
          <p:cNvSpPr txBox="1"/>
          <p:nvPr/>
        </p:nvSpPr>
        <p:spPr>
          <a:xfrm>
            <a:off x="7848600" y="4343400"/>
            <a:ext cx="1159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u="sng" dirty="0" smtClean="0">
                <a:latin typeface="Times New Roman" pitchFamily="18" charset="0"/>
                <a:cs typeface="Times New Roman" pitchFamily="18" charset="0"/>
              </a:rPr>
              <a:t>ANGAJAT</a:t>
            </a:r>
            <a:endParaRPr lang="ro-RO" sz="12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o-RO" sz="1200" dirty="0" smtClean="0">
                <a:latin typeface="Times New Roman" pitchFamily="18" charset="0"/>
                <a:cs typeface="Times New Roman" pitchFamily="18" charset="0"/>
              </a:rPr>
              <a:t>ID_angajat</a:t>
            </a:r>
            <a:endParaRPr lang="ro-RO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*nume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*prenume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o-RO" sz="1200" dirty="0" smtClean="0">
                <a:latin typeface="Times New Roman" pitchFamily="18" charset="0"/>
                <a:cs typeface="Times New Roman" pitchFamily="18" charset="0"/>
              </a:rPr>
              <a:t>data_</a:t>
            </a:r>
            <a:r>
              <a:rPr lang="ro-RO" sz="1200" dirty="0" err="1" smtClean="0">
                <a:latin typeface="Times New Roman" pitchFamily="18" charset="0"/>
                <a:cs typeface="Times New Roman" pitchFamily="18" charset="0"/>
              </a:rPr>
              <a:t>nasterii</a:t>
            </a:r>
            <a:endParaRPr lang="ro-RO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*salariu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*adresa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*telefon</a:t>
            </a:r>
          </a:p>
          <a:p>
            <a:r>
              <a:rPr lang="ro-RO" sz="1200" dirty="0">
                <a:latin typeface="Times New Roman" pitchFamily="18" charset="0"/>
                <a:cs typeface="Times New Roman" pitchFamily="18" charset="0"/>
              </a:rPr>
              <a:t>o email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Rounded Rectangle 136"/>
          <p:cNvSpPr/>
          <p:nvPr/>
        </p:nvSpPr>
        <p:spPr>
          <a:xfrm>
            <a:off x="6477000" y="4953000"/>
            <a:ext cx="1335704" cy="6096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COFETAR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*program_lucru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Rounded Rectangle 137"/>
          <p:cNvSpPr/>
          <p:nvPr/>
        </p:nvSpPr>
        <p:spPr>
          <a:xfrm>
            <a:off x="6477000" y="5715000"/>
            <a:ext cx="1373489" cy="6096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VANZĂTOR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*program_lucru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: Rounded Corners 4">
            <a:extLst>
              <a:ext uri="{FF2B5EF4-FFF2-40B4-BE49-F238E27FC236}">
                <a16:creationId xmlns:a16="http://schemas.microsoft.com/office/drawing/2014/main" xmlns="" id="{883F475F-7B6C-49FC-8E9F-BAE9F16BC560}"/>
              </a:ext>
            </a:extLst>
          </p:cNvPr>
          <p:cNvSpPr/>
          <p:nvPr/>
        </p:nvSpPr>
        <p:spPr>
          <a:xfrm>
            <a:off x="1828800" y="762000"/>
            <a:ext cx="1114660" cy="1379156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u="sng" dirty="0" smtClean="0">
                <a:solidFill>
                  <a:schemeClr val="tx1"/>
                </a:solidFill>
                <a:latin typeface="Times New Roman"/>
                <a:cs typeface="Calibri"/>
              </a:rPr>
              <a:t>PRODUCȚIE</a:t>
            </a:r>
            <a:endParaRPr lang="en-GB" sz="1000" u="sng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Times New Roman"/>
                <a:cs typeface="Calibri"/>
              </a:rPr>
              <a:t>#data_pregatire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Times New Roman"/>
                <a:cs typeface="Calibri"/>
              </a:rPr>
              <a:t>*</a:t>
            </a:r>
            <a:r>
              <a:rPr lang="en-GB" sz="1000" dirty="0" err="1">
                <a:solidFill>
                  <a:schemeClr val="tx1"/>
                </a:solidFill>
                <a:latin typeface="Times New Roman"/>
                <a:cs typeface="Calibri"/>
              </a:rPr>
              <a:t>data_expirare</a:t>
            </a:r>
          </a:p>
        </p:txBody>
      </p:sp>
      <p:cxnSp>
        <p:nvCxnSpPr>
          <p:cNvPr id="192" name="Straight Connector 264"/>
          <p:cNvCxnSpPr/>
          <p:nvPr/>
        </p:nvCxnSpPr>
        <p:spPr>
          <a:xfrm>
            <a:off x="4419600" y="13716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266"/>
          <p:cNvCxnSpPr/>
          <p:nvPr/>
        </p:nvCxnSpPr>
        <p:spPr>
          <a:xfrm>
            <a:off x="4419600" y="5410200"/>
            <a:ext cx="2057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are 193"/>
          <p:cNvGrpSpPr/>
          <p:nvPr/>
        </p:nvGrpSpPr>
        <p:grpSpPr>
          <a:xfrm>
            <a:off x="990600" y="3886200"/>
            <a:ext cx="304800" cy="228600"/>
            <a:chOff x="1981200" y="2057400"/>
            <a:chExt cx="304800" cy="228600"/>
          </a:xfrm>
        </p:grpSpPr>
        <p:cxnSp>
          <p:nvCxnSpPr>
            <p:cNvPr id="195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upare 197"/>
          <p:cNvGrpSpPr/>
          <p:nvPr/>
        </p:nvGrpSpPr>
        <p:grpSpPr>
          <a:xfrm>
            <a:off x="4267200" y="3886200"/>
            <a:ext cx="304800" cy="228600"/>
            <a:chOff x="1981200" y="2057400"/>
            <a:chExt cx="304800" cy="228600"/>
          </a:xfrm>
        </p:grpSpPr>
        <p:cxnSp>
          <p:nvCxnSpPr>
            <p:cNvPr id="199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upare 201"/>
          <p:cNvGrpSpPr/>
          <p:nvPr/>
        </p:nvGrpSpPr>
        <p:grpSpPr>
          <a:xfrm rot="16200000">
            <a:off x="2933700" y="1257300"/>
            <a:ext cx="304800" cy="228600"/>
            <a:chOff x="1981200" y="2057400"/>
            <a:chExt cx="304800" cy="228600"/>
          </a:xfrm>
        </p:grpSpPr>
        <p:cxnSp>
          <p:nvCxnSpPr>
            <p:cNvPr id="203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64"/>
          <p:cNvCxnSpPr/>
          <p:nvPr/>
        </p:nvCxnSpPr>
        <p:spPr>
          <a:xfrm flipH="1">
            <a:off x="2971800" y="1371600"/>
            <a:ext cx="1447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66"/>
          <p:cNvCxnSpPr/>
          <p:nvPr/>
        </p:nvCxnSpPr>
        <p:spPr>
          <a:xfrm flipV="1">
            <a:off x="1143000" y="3962400"/>
            <a:ext cx="794" cy="2058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66"/>
          <p:cNvCxnSpPr/>
          <p:nvPr/>
        </p:nvCxnSpPr>
        <p:spPr>
          <a:xfrm>
            <a:off x="3352800" y="11430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upare 211"/>
          <p:cNvGrpSpPr/>
          <p:nvPr/>
        </p:nvGrpSpPr>
        <p:grpSpPr>
          <a:xfrm flipH="1">
            <a:off x="5867400" y="1981200"/>
            <a:ext cx="304800" cy="228600"/>
            <a:chOff x="1981200" y="2057400"/>
            <a:chExt cx="304800" cy="228600"/>
          </a:xfrm>
        </p:grpSpPr>
        <p:cxnSp>
          <p:nvCxnSpPr>
            <p:cNvPr id="213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upare 215"/>
          <p:cNvGrpSpPr/>
          <p:nvPr/>
        </p:nvGrpSpPr>
        <p:grpSpPr>
          <a:xfrm flipH="1">
            <a:off x="6324600" y="1981200"/>
            <a:ext cx="304800" cy="228600"/>
            <a:chOff x="1981200" y="2057400"/>
            <a:chExt cx="304800" cy="228600"/>
          </a:xfrm>
        </p:grpSpPr>
        <p:cxnSp>
          <p:nvCxnSpPr>
            <p:cNvPr id="217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Connector 266"/>
          <p:cNvCxnSpPr/>
          <p:nvPr/>
        </p:nvCxnSpPr>
        <p:spPr>
          <a:xfrm>
            <a:off x="4419600" y="3886200"/>
            <a:ext cx="0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upare 220"/>
          <p:cNvGrpSpPr/>
          <p:nvPr/>
        </p:nvGrpSpPr>
        <p:grpSpPr>
          <a:xfrm rot="10800000">
            <a:off x="2895600" y="4419600"/>
            <a:ext cx="304800" cy="228600"/>
            <a:chOff x="1981200" y="2057400"/>
            <a:chExt cx="304800" cy="228600"/>
          </a:xfrm>
        </p:grpSpPr>
        <p:cxnSp>
          <p:nvCxnSpPr>
            <p:cNvPr id="222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Straight Connector 266"/>
          <p:cNvCxnSpPr/>
          <p:nvPr/>
        </p:nvCxnSpPr>
        <p:spPr>
          <a:xfrm flipV="1">
            <a:off x="1143000" y="5943600"/>
            <a:ext cx="53340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asetăText 229"/>
          <p:cNvSpPr txBox="1"/>
          <p:nvPr/>
        </p:nvSpPr>
        <p:spPr>
          <a:xfrm>
            <a:off x="6553200" y="1981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conține</a:t>
            </a:r>
            <a:endParaRPr lang="en-US" sz="1400" dirty="0"/>
          </a:p>
        </p:txBody>
      </p:sp>
      <p:sp>
        <p:nvSpPr>
          <p:cNvPr id="231" name="CasetăText 230"/>
          <p:cNvSpPr txBox="1"/>
          <p:nvPr/>
        </p:nvSpPr>
        <p:spPr>
          <a:xfrm>
            <a:off x="4419600" y="3962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 smtClean="0"/>
              <a:t>facut</a:t>
            </a:r>
            <a:endParaRPr lang="en-US" sz="1400" dirty="0"/>
          </a:p>
        </p:txBody>
      </p:sp>
      <p:sp>
        <p:nvSpPr>
          <p:cNvPr id="232" name="CasetăText 231"/>
          <p:cNvSpPr txBox="1"/>
          <p:nvPr/>
        </p:nvSpPr>
        <p:spPr>
          <a:xfrm>
            <a:off x="5562600" y="5105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prepară</a:t>
            </a:r>
            <a:endParaRPr lang="en-US" sz="1400" dirty="0"/>
          </a:p>
        </p:txBody>
      </p:sp>
      <p:sp>
        <p:nvSpPr>
          <p:cNvPr id="233" name="CasetăText 232"/>
          <p:cNvSpPr txBox="1"/>
          <p:nvPr/>
        </p:nvSpPr>
        <p:spPr>
          <a:xfrm>
            <a:off x="5486400" y="5638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Servește</a:t>
            </a:r>
            <a:endParaRPr lang="en-US" sz="1400" dirty="0"/>
          </a:p>
        </p:txBody>
      </p:sp>
      <p:sp>
        <p:nvSpPr>
          <p:cNvPr id="234" name="CasetăText 233"/>
          <p:cNvSpPr txBox="1"/>
          <p:nvPr/>
        </p:nvSpPr>
        <p:spPr>
          <a:xfrm>
            <a:off x="4343400" y="1981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Aparțină</a:t>
            </a:r>
            <a:endParaRPr lang="en-US" sz="1400" dirty="0"/>
          </a:p>
        </p:txBody>
      </p:sp>
      <p:sp>
        <p:nvSpPr>
          <p:cNvPr id="235" name="CasetăText 234"/>
          <p:cNvSpPr txBox="1"/>
          <p:nvPr/>
        </p:nvSpPr>
        <p:spPr>
          <a:xfrm>
            <a:off x="2895600" y="914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includă</a:t>
            </a:r>
            <a:endParaRPr lang="en-US" sz="1400" dirty="0"/>
          </a:p>
        </p:txBody>
      </p:sp>
      <p:sp>
        <p:nvSpPr>
          <p:cNvPr id="236" name="CasetăText 235"/>
          <p:cNvSpPr txBox="1"/>
          <p:nvPr/>
        </p:nvSpPr>
        <p:spPr>
          <a:xfrm>
            <a:off x="1752600" y="2743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cere</a:t>
            </a:r>
            <a:endParaRPr lang="en-US" sz="1400" dirty="0"/>
          </a:p>
        </p:txBody>
      </p:sp>
      <p:sp>
        <p:nvSpPr>
          <p:cNvPr id="237" name="CasetăText 236"/>
          <p:cNvSpPr txBox="1"/>
          <p:nvPr/>
        </p:nvSpPr>
        <p:spPr>
          <a:xfrm>
            <a:off x="2895600" y="2743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Fac parte</a:t>
            </a:r>
            <a:endParaRPr lang="en-US" sz="1400" dirty="0"/>
          </a:p>
        </p:txBody>
      </p:sp>
      <p:sp>
        <p:nvSpPr>
          <p:cNvPr id="238" name="CasetăText 237"/>
          <p:cNvSpPr txBox="1"/>
          <p:nvPr/>
        </p:nvSpPr>
        <p:spPr>
          <a:xfrm>
            <a:off x="457200" y="3962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asistat</a:t>
            </a:r>
            <a:endParaRPr lang="en-US" sz="1400" dirty="0"/>
          </a:p>
        </p:txBody>
      </p:sp>
      <p:cxnSp>
        <p:nvCxnSpPr>
          <p:cNvPr id="242" name="Straight Connector 191"/>
          <p:cNvCxnSpPr/>
          <p:nvPr/>
        </p:nvCxnSpPr>
        <p:spPr>
          <a:xfrm flipH="1">
            <a:off x="1752600" y="3048000"/>
            <a:ext cx="685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: Rounded Corners 4">
            <a:extLst>
              <a:ext uri="{FF2B5EF4-FFF2-40B4-BE49-F238E27FC236}">
                <a16:creationId xmlns:a16="http://schemas.microsoft.com/office/drawing/2014/main" xmlns="" id="{883F475F-7B6C-49FC-8E9F-BAE9F16BC560}"/>
              </a:ext>
            </a:extLst>
          </p:cNvPr>
          <p:cNvSpPr/>
          <p:nvPr/>
        </p:nvSpPr>
        <p:spPr>
          <a:xfrm>
            <a:off x="2057400" y="4648200"/>
            <a:ext cx="1295400" cy="1074356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chemeClr val="tx1"/>
                </a:solidFill>
                <a:latin typeface="Times New Roman"/>
                <a:cs typeface="Calibri"/>
              </a:rPr>
              <a:t>CUMPARARE</a:t>
            </a:r>
            <a:endParaRPr lang="ro-RO" sz="1200" u="sng" dirty="0" smtClean="0">
              <a:solidFill>
                <a:schemeClr val="tx1"/>
              </a:solidFill>
              <a:latin typeface="Times New Roman"/>
              <a:cs typeface="Calibri"/>
            </a:endParaRPr>
          </a:p>
          <a:p>
            <a:r>
              <a:rPr lang="ro-RO" sz="1200" dirty="0" smtClean="0">
                <a:solidFill>
                  <a:schemeClr val="tx1"/>
                </a:solidFill>
                <a:latin typeface="Times New Roman"/>
                <a:cs typeface="Calibri"/>
              </a:rPr>
              <a:t>#data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/>
                <a:cs typeface="Calibri"/>
              </a:rPr>
              <a:t>*cantitate</a:t>
            </a:r>
            <a:endParaRPr lang="en-GB" sz="1200" dirty="0" err="1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sp>
        <p:nvSpPr>
          <p:cNvPr id="245" name="Rectangle: Rounded Corners 4">
            <a:extLst>
              <a:ext uri="{FF2B5EF4-FFF2-40B4-BE49-F238E27FC236}">
                <a16:creationId xmlns:a16="http://schemas.microsoft.com/office/drawing/2014/main" xmlns="" id="{883F475F-7B6C-49FC-8E9F-BAE9F16BC560}"/>
              </a:ext>
            </a:extLst>
          </p:cNvPr>
          <p:cNvSpPr/>
          <p:nvPr/>
        </p:nvSpPr>
        <p:spPr>
          <a:xfrm>
            <a:off x="5562600" y="990600"/>
            <a:ext cx="1447800" cy="9906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 smtClean="0">
                <a:solidFill>
                  <a:schemeClr val="tx1"/>
                </a:solidFill>
                <a:latin typeface="Times New Roman"/>
                <a:cs typeface="Calibri"/>
              </a:rPr>
              <a:t>CONTINUT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Times New Roman"/>
                <a:cs typeface="Calibri"/>
              </a:rPr>
              <a:t>*</a:t>
            </a:r>
            <a:r>
              <a:rPr lang="en-GB" sz="1200" dirty="0" err="1" smtClean="0">
                <a:solidFill>
                  <a:schemeClr val="tx1"/>
                </a:solidFill>
                <a:latin typeface="Times New Roman"/>
                <a:cs typeface="Calibri"/>
              </a:rPr>
              <a:t>cantitate</a:t>
            </a:r>
            <a:endParaRPr lang="en-GB" sz="12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cxnSp>
        <p:nvCxnSpPr>
          <p:cNvPr id="247" name="Straight Connector 191"/>
          <p:cNvCxnSpPr/>
          <p:nvPr/>
        </p:nvCxnSpPr>
        <p:spPr>
          <a:xfrm flipH="1">
            <a:off x="3048000" y="3048000"/>
            <a:ext cx="685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191"/>
          <p:cNvCxnSpPr/>
          <p:nvPr/>
        </p:nvCxnSpPr>
        <p:spPr>
          <a:xfrm flipV="1">
            <a:off x="3048000" y="3048000"/>
            <a:ext cx="0" cy="53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191"/>
          <p:cNvCxnSpPr/>
          <p:nvPr/>
        </p:nvCxnSpPr>
        <p:spPr>
          <a:xfrm flipV="1">
            <a:off x="2438400" y="3048000"/>
            <a:ext cx="0" cy="53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66"/>
          <p:cNvCxnSpPr/>
          <p:nvPr/>
        </p:nvCxnSpPr>
        <p:spPr>
          <a:xfrm flipV="1">
            <a:off x="2438400" y="3581400"/>
            <a:ext cx="0" cy="106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66"/>
          <p:cNvCxnSpPr/>
          <p:nvPr/>
        </p:nvCxnSpPr>
        <p:spPr>
          <a:xfrm flipV="1">
            <a:off x="3048000" y="3581400"/>
            <a:ext cx="0" cy="106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6"/>
          <p:cNvCxnSpPr/>
          <p:nvPr/>
        </p:nvCxnSpPr>
        <p:spPr>
          <a:xfrm rot="5400000">
            <a:off x="2438400" y="41148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6"/>
          <p:cNvCxnSpPr/>
          <p:nvPr/>
        </p:nvCxnSpPr>
        <p:spPr>
          <a:xfrm rot="5400000">
            <a:off x="3048000" y="41148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upare 269"/>
          <p:cNvGrpSpPr/>
          <p:nvPr/>
        </p:nvGrpSpPr>
        <p:grpSpPr>
          <a:xfrm rot="10800000">
            <a:off x="2286000" y="4419600"/>
            <a:ext cx="304800" cy="228600"/>
            <a:chOff x="1981200" y="2057400"/>
            <a:chExt cx="304800" cy="228600"/>
          </a:xfrm>
        </p:grpSpPr>
        <p:cxnSp>
          <p:nvCxnSpPr>
            <p:cNvPr id="271" name="Straight Connector 275"/>
            <p:cNvCxnSpPr/>
            <p:nvPr/>
          </p:nvCxnSpPr>
          <p:spPr>
            <a:xfrm rot="5400000" flipH="1" flipV="1">
              <a:off x="2020094" y="21709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6"/>
            <p:cNvCxnSpPr/>
            <p:nvPr/>
          </p:nvCxnSpPr>
          <p:spPr>
            <a:xfrm rot="5400000" flipH="1" flipV="1">
              <a:off x="20955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7"/>
            <p:cNvCxnSpPr/>
            <p:nvPr/>
          </p:nvCxnSpPr>
          <p:spPr>
            <a:xfrm rot="16200000" flipV="1">
              <a:off x="1943100" y="2095500"/>
              <a:ext cx="22860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191"/>
          <p:cNvCxnSpPr/>
          <p:nvPr/>
        </p:nvCxnSpPr>
        <p:spPr>
          <a:xfrm flipH="1">
            <a:off x="5105400" y="3048000"/>
            <a:ext cx="914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91"/>
          <p:cNvCxnSpPr/>
          <p:nvPr/>
        </p:nvCxnSpPr>
        <p:spPr>
          <a:xfrm flipH="1">
            <a:off x="6477000" y="3048000"/>
            <a:ext cx="914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191"/>
          <p:cNvCxnSpPr/>
          <p:nvPr/>
        </p:nvCxnSpPr>
        <p:spPr>
          <a:xfrm flipV="1">
            <a:off x="6019800" y="2819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191"/>
          <p:cNvCxnSpPr/>
          <p:nvPr/>
        </p:nvCxnSpPr>
        <p:spPr>
          <a:xfrm flipV="1">
            <a:off x="6477000" y="2819400"/>
            <a:ext cx="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66"/>
          <p:cNvCxnSpPr/>
          <p:nvPr/>
        </p:nvCxnSpPr>
        <p:spPr>
          <a:xfrm flipV="1">
            <a:off x="6019800" y="1981200"/>
            <a:ext cx="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66"/>
          <p:cNvCxnSpPr/>
          <p:nvPr/>
        </p:nvCxnSpPr>
        <p:spPr>
          <a:xfrm flipV="1">
            <a:off x="6477000" y="1981200"/>
            <a:ext cx="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66"/>
          <p:cNvCxnSpPr/>
          <p:nvPr/>
        </p:nvCxnSpPr>
        <p:spPr>
          <a:xfrm rot="5400000">
            <a:off x="5943600" y="20574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66"/>
          <p:cNvCxnSpPr/>
          <p:nvPr/>
        </p:nvCxnSpPr>
        <p:spPr>
          <a:xfrm rot="5400000">
            <a:off x="6477000" y="20574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setăText 289"/>
          <p:cNvSpPr txBox="1"/>
          <p:nvPr/>
        </p:nvSpPr>
        <p:spPr>
          <a:xfrm>
            <a:off x="5105400" y="2667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are</a:t>
            </a:r>
            <a:endParaRPr lang="en-US" sz="1400" dirty="0"/>
          </a:p>
        </p:txBody>
      </p:sp>
      <p:sp>
        <p:nvSpPr>
          <p:cNvPr id="291" name="CasetăText 290"/>
          <p:cNvSpPr txBox="1"/>
          <p:nvPr/>
        </p:nvSpPr>
        <p:spPr>
          <a:xfrm>
            <a:off x="7010400" y="2667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are</a:t>
            </a:r>
            <a:endParaRPr lang="en-US" sz="1400" dirty="0"/>
          </a:p>
        </p:txBody>
      </p:sp>
      <p:sp>
        <p:nvSpPr>
          <p:cNvPr id="292" name="CasetăText 291"/>
          <p:cNvSpPr txBox="1"/>
          <p:nvPr/>
        </p:nvSpPr>
        <p:spPr>
          <a:xfrm>
            <a:off x="5410200" y="1981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 smtClean="0"/>
              <a:t>facut</a:t>
            </a:r>
            <a:endParaRPr lang="en-US" sz="1400" dirty="0"/>
          </a:p>
        </p:txBody>
      </p:sp>
      <p:sp>
        <p:nvSpPr>
          <p:cNvPr id="294" name="CasetăText 293"/>
          <p:cNvSpPr txBox="1"/>
          <p:nvPr/>
        </p:nvSpPr>
        <p:spPr>
          <a:xfrm>
            <a:off x="3124200" y="4267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err="1" smtClean="0"/>
              <a:t>includa</a:t>
            </a:r>
            <a:endParaRPr lang="en-US" sz="1400" dirty="0"/>
          </a:p>
        </p:txBody>
      </p:sp>
      <p:sp>
        <p:nvSpPr>
          <p:cNvPr id="295" name="CasetăText 294"/>
          <p:cNvSpPr txBox="1"/>
          <p:nvPr/>
        </p:nvSpPr>
        <p:spPr>
          <a:xfrm>
            <a:off x="1524000" y="4343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fie cerută</a:t>
            </a:r>
            <a:endParaRPr lang="en-US" sz="1400" dirty="0"/>
          </a:p>
        </p:txBody>
      </p:sp>
      <p:sp>
        <p:nvSpPr>
          <p:cNvPr id="80" name="Rectangle: Rounded Corners 4">
            <a:extLst>
              <a:ext uri="{FF2B5EF4-FFF2-40B4-BE49-F238E27FC236}">
                <a16:creationId xmlns:a16="http://schemas.microsoft.com/office/drawing/2014/main" xmlns="" id="{883F475F-7B6C-49FC-8E9F-BAE9F16BC560}"/>
              </a:ext>
            </a:extLst>
          </p:cNvPr>
          <p:cNvSpPr/>
          <p:nvPr/>
        </p:nvSpPr>
        <p:spPr>
          <a:xfrm>
            <a:off x="6629400" y="4267200"/>
            <a:ext cx="990600" cy="533400"/>
          </a:xfrm>
          <a:prstGeom prst="roundRect">
            <a:avLst/>
          </a:prstGeom>
          <a:solidFill>
            <a:srgbClr val="FFCCC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200" u="sng" dirty="0" smtClean="0">
                <a:solidFill>
                  <a:schemeClr val="tx1"/>
                </a:solidFill>
                <a:latin typeface="Times New Roman"/>
                <a:cs typeface="Calibri"/>
              </a:rPr>
              <a:t>ALTUL</a:t>
            </a:r>
          </a:p>
          <a:p>
            <a:r>
              <a:rPr lang="ro-RO" sz="1200" dirty="0" smtClean="0">
                <a:solidFill>
                  <a:schemeClr val="tx1"/>
                </a:solidFill>
                <a:latin typeface="Times New Roman"/>
                <a:cs typeface="Calibri"/>
              </a:rPr>
              <a:t>*</a:t>
            </a:r>
            <a:r>
              <a:rPr lang="ro-RO" sz="1200" dirty="0" err="1" smtClean="0">
                <a:solidFill>
                  <a:schemeClr val="tx1"/>
                </a:solidFill>
                <a:latin typeface="Times New Roman"/>
                <a:cs typeface="Calibri"/>
              </a:rPr>
              <a:t>functie</a:t>
            </a:r>
            <a:endParaRPr lang="en-GB" sz="12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-EXPLICAREA DIAGRAMEI ERD-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Principalele relaţii din baza de date sunt:</a:t>
            </a:r>
          </a:p>
          <a:p>
            <a:pPr marL="514350" indent="-514350">
              <a:buNone/>
            </a:pPr>
            <a:r>
              <a:rPr lang="en-US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    -</a:t>
            </a:r>
            <a:r>
              <a:rPr lang="ro-RO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Între produse și clienti</a:t>
            </a:r>
          </a:p>
          <a:p>
            <a:pPr marL="514350" indent="-514350">
              <a:buNone/>
            </a:pPr>
            <a:r>
              <a:rPr lang="ro-RO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    -Între ingrediente si produse</a:t>
            </a:r>
          </a:p>
          <a:p>
            <a:pPr marL="514350" indent="-514350">
              <a:buNone/>
            </a:pPr>
            <a:r>
              <a:rPr lang="ro-RO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    -Între cofetar și produs</a:t>
            </a:r>
          </a:p>
          <a:p>
            <a:pPr marL="514350" indent="-514350">
              <a:buNone/>
            </a:pPr>
            <a:r>
              <a:rPr lang="ro-RO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    -Între vânzător și client</a:t>
            </a:r>
          </a:p>
          <a:p>
            <a:pPr marL="514350" indent="-514350">
              <a:buNone/>
            </a:pPr>
            <a:r>
              <a:rPr lang="ro-RO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Semibold" pitchFamily="34" charset="0"/>
              </a:rPr>
              <a:t>    -Între produse si producție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  <a:cs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ro-RO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-MODELUL FIZIC-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Dup</a:t>
            </a:r>
            <a:r>
              <a:rPr lang="vi-VN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 realizarea diagramei ERD şi stabilirea constrângerilor pentru fiecare tabelă (Primary Key, Foreign Key, Not Null etc.), acestea se implementează, pentru a obţine modelul fizic.</a:t>
            </a:r>
          </a:p>
          <a:p>
            <a:r>
              <a:rPr lang="vi-VN" sz="18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Apoi, se stabilesc tipurile de date corespunzătoare fiecărui atribut, astfel : cheile primare şi coloanele care cer date numerice, de tip NUMBER; coloanele care cer intrări de tip text,cu lungime variabilă, de tip VARCHAR2 ; cele care cer date calendaristice, de tip DATE.</a:t>
            </a:r>
          </a:p>
          <a:p>
            <a:endParaRPr lang="en-US" dirty="0"/>
          </a:p>
        </p:txBody>
      </p:sp>
      <p:pic>
        <p:nvPicPr>
          <p:cNvPr id="6" name="Imagine 5" descr="Screenshot (40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124200"/>
            <a:ext cx="7681437" cy="330829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ro-RO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-MODELUL FIZIC-</a:t>
            </a:r>
            <a:endParaRPr lang="en-US" dirty="0"/>
          </a:p>
        </p:txBody>
      </p:sp>
      <p:pic>
        <p:nvPicPr>
          <p:cNvPr id="6" name="Substituent conținut 5" descr="Screenshot (40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352800"/>
            <a:ext cx="8305800" cy="2895600"/>
          </a:xfr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CasetăText 6"/>
          <p:cNvSpPr txBox="1"/>
          <p:nvPr/>
        </p:nvSpPr>
        <p:spPr>
          <a:xfrm>
            <a:off x="533400" y="8382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CREATE TABLE A_INGREDIENTE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(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ID_ingredient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NUMBER(4) PRIMARY KEY,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Denumire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VARCHAR2(30) NOT NULL,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Cantitate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NUMBER(7,2) NOT NULL,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Data_expirare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DATE NOT NULL,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Data_cumparare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DATE,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Pret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NUMBER(6,2) NOT NULL );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ro-RO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-MODELUL FIZIC-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În final, tabelele vor fi populate, având grij</a:t>
            </a:r>
            <a:r>
              <a:rPr lang="vi-VN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ă ca datele introduse să corespundă tipului definit pentru coloana respectivă.</a:t>
            </a:r>
            <a:r>
              <a:rPr lang="en-US" sz="2000" noProof="1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(Exemplu: ) </a:t>
            </a:r>
            <a:endParaRPr lang="vi-VN" sz="20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endParaRPr lang="en-US" sz="2000" noProof="1" smtClean="0">
              <a:solidFill>
                <a:schemeClr val="accent2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Imagine 3" descr="Screenshot (40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86200"/>
            <a:ext cx="7010400" cy="266700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CasetăText 6"/>
          <p:cNvSpPr txBox="1"/>
          <p:nvPr/>
        </p:nvSpPr>
        <p:spPr>
          <a:xfrm>
            <a:off x="1295400" y="213360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INSERT INTO A_CLIENTI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VALUES ('1776','Toma','Cristian','Strada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Zambilelor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 nr 2','0722678213',NULL);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//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('1564','Popescu','Petrosel','Strada Crinilor nr 44','0765453467','petrosel12@gmail.com');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Segoe UI Black" pitchFamily="34" charset="0"/>
              <a:ea typeface="Segoe UI Black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1593</TotalTime>
  <Words>950</Words>
  <Application>Microsoft Office PowerPoint</Application>
  <PresentationFormat>Expunere pe ecran (4:3)</PresentationFormat>
  <Paragraphs>213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Office Theme</vt:lpstr>
      <vt:lpstr>Prezentare PowerPoint</vt:lpstr>
      <vt:lpstr>-PROBLEMA DE GESTIUNE-</vt:lpstr>
      <vt:lpstr>-CERINȚE DE GESTIUNE-</vt:lpstr>
      <vt:lpstr>-ERD INITIAL-</vt:lpstr>
      <vt:lpstr>-ERD FINAL-</vt:lpstr>
      <vt:lpstr>-EXPLICAREA DIAGRAMEI ERD-</vt:lpstr>
      <vt:lpstr>-MODELUL FIZIC-</vt:lpstr>
      <vt:lpstr>-MODELUL FIZIC-</vt:lpstr>
      <vt:lpstr>-MODELUL FIZIC-</vt:lpstr>
      <vt:lpstr>-MODELUL FIZIC-</vt:lpstr>
      <vt:lpstr>Prezentare PowerPoint</vt:lpstr>
      <vt:lpstr>-MODELUL FIZIC-</vt:lpstr>
      <vt:lpstr>-IPOTEZE-</vt:lpstr>
      <vt:lpstr>-CONCLUZII-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Constantin Florentina</dc:creator>
  <cp:lastModifiedBy>Florentina</cp:lastModifiedBy>
  <cp:revision>210</cp:revision>
  <dcterms:created xsi:type="dcterms:W3CDTF">2020-11-19T07:00:49Z</dcterms:created>
  <dcterms:modified xsi:type="dcterms:W3CDTF">2024-02-02T16:34:01Z</dcterms:modified>
</cp:coreProperties>
</file>