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75" r:id="rId4"/>
    <p:sldId id="274" r:id="rId5"/>
    <p:sldId id="283" r:id="rId6"/>
    <p:sldId id="279" r:id="rId7"/>
    <p:sldId id="281" r:id="rId8"/>
    <p:sldId id="282" r:id="rId9"/>
    <p:sldId id="278" r:id="rId10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50"/>
  </p:normalViewPr>
  <p:slideViewPr>
    <p:cSldViewPr>
      <p:cViewPr>
        <p:scale>
          <a:sx n="60" d="100"/>
          <a:sy n="60" d="100"/>
        </p:scale>
        <p:origin x="1541" y="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3" y="3085763"/>
            <a:ext cx="11298931" cy="33381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81190" y="1020430"/>
            <a:ext cx="10993548" cy="1475012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81193" y="2495444"/>
            <a:ext cx="10993545" cy="59032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A9DEF83-4F69-6975-2F7B-07C88D3DB5B3}" type="datetime1">
              <a:rPr lang="fr-FR"/>
              <a:t>11/04/2022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013799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FCE5CFB-EFB3-1769-B58B-2C5D82294344}" type="datetime1">
              <a:rPr lang="fr-FR"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058150" y="599724"/>
            <a:ext cx="3687314" cy="58169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 bwMode="auto">
          <a:xfrm>
            <a:off x="8204199" y="863598"/>
            <a:ext cx="3124199" cy="4807325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774922" y="863598"/>
            <a:ext cx="7161624" cy="4807325"/>
          </a:xfrm>
        </p:spPr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4794AF3-1074-594B-B516-3DF4DF10F55E}" type="datetime1">
              <a:rPr lang="fr-FR"/>
              <a:t>11/04/2022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81191" y="2340864"/>
            <a:ext cx="11029614" cy="3634485"/>
          </a:xfrm>
        </p:spPr>
        <p:txBody>
          <a:bodyPr rtlCol="0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DA3D20-1B5B-2DC9-A23E-F4D4FE685C89}" type="datetime1">
              <a:rPr lang="fr-FR"/>
              <a:t>11/04/2022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En-têt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6" y="5141973"/>
            <a:ext cx="11290860" cy="125882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2393949"/>
            <a:ext cx="11029614" cy="2147466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4541416"/>
            <a:ext cx="11029614" cy="600555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E6758AD-D1BE-F5EC-B574-A7D8A8429ED4}" type="datetime1">
              <a:rPr lang="fr-FR"/>
              <a:t>11/04/2022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581193" y="2228002"/>
            <a:ext cx="5194766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416038" y="2228002"/>
            <a:ext cx="5194768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7E70B27-9C46-8007-0856-2C1603091F49}" type="datetime1">
              <a:rPr lang="fr-FR"/>
              <a:t>11/04/2022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0" y="2250891"/>
            <a:ext cx="5194768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581193" y="2926051"/>
            <a:ext cx="5194765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416038" y="2250891"/>
            <a:ext cx="5194769" cy="553372"/>
          </a:xfrm>
        </p:spPr>
        <p:txBody>
          <a:bodyPr rtlCol="0"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416037" y="2926051"/>
            <a:ext cx="5194770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35EB5A1-3D50-AFA2-534D-BD45F1E6D743}" type="datetime1">
              <a:rPr lang="fr-FR"/>
              <a:t>11/04/2022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uniquem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 bwMode="auto">
          <a:xfrm>
            <a:off x="5758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C8CC31C-53BB-DD87-54B5-375478AB8C0B}" type="datetime1">
              <a:rPr lang="fr-FR"/>
              <a:t>11/04/2022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525A67A-E50B-B24D-9E02-43336F674995}" type="datetime1">
              <a:rPr lang="fr-FR"/>
              <a:t>11/04/2022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6" y="601200"/>
            <a:ext cx="3682722" cy="581547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767856" y="933449"/>
            <a:ext cx="3031851" cy="172241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900927" y="1179828"/>
            <a:ext cx="6650991" cy="4658215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767856" y="2836653"/>
            <a:ext cx="3031851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>
          <a:xfrm>
            <a:off x="7605950" y="6456915"/>
            <a:ext cx="2844797" cy="365124"/>
          </a:xfrm>
        </p:spPr>
        <p:txBody>
          <a:bodyPr rtlCol="0"/>
          <a:lstStyle/>
          <a:p>
            <a:pPr>
              <a:defRPr/>
            </a:pPr>
            <a:fld id="{3DDF2C51-3DE7-C5B8-445D-517093C43F13}" type="datetime1">
              <a:rPr lang="fr-FR"/>
              <a:t>11/04/2022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auto">
          <a:xfrm>
            <a:off x="581191" y="6452589"/>
            <a:ext cx="6917209" cy="365124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auto">
          <a:xfrm>
            <a:off x="10558299" y="6456915"/>
            <a:ext cx="1052509" cy="365124"/>
          </a:xfrm>
        </p:spPr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4693388"/>
            <a:ext cx="11029615" cy="56673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 bwMode="auto">
          <a:xfrm>
            <a:off x="447816" y="641349"/>
            <a:ext cx="11290858" cy="365124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581191" y="5260126"/>
            <a:ext cx="11029616" cy="99814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59D6A8C-9122-2BBC-4699-05FA68E8E84D}" type="datetime1">
              <a:rPr lang="fr-FR"/>
              <a:t>11/04/2022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 algn="l"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 bwMode="auto">
          <a:xfrm>
            <a:off x="581191" y="705122"/>
            <a:ext cx="11029615" cy="1189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2336001"/>
            <a:ext cx="11029615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605950" y="6423913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494E0C3-A56C-F92E-4D2C-EAA2A8F9013C}" type="datetime1">
              <a:rPr lang="fr-FR"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581191" y="6423913"/>
            <a:ext cx="69172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0558299" y="6423913"/>
            <a:ext cx="10525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5720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badmin.one.com/index.php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https://waview.ch/wavcontact/map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../../../Programmation/WavContact_v2/WavContact.sln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../Documentation/5_Jeux_tests/Jeux_test_V1.docx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ation/6_Manuel_Utilisation/Manuel_utilisation_WavCom_client_V1.docx" TargetMode="External"/><Relationship Id="rId2" Type="http://schemas.openxmlformats.org/officeDocument/2006/relationships/hyperlink" Target="../../Documentation/6_Manuel_Utilisation/Manuel_utilisation_WavCom_administrateur_V1.docx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../../Documentation/6_Manuel_Utilisation/Manuel_utilisation_WavMap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Scrum/Product_backlog.xls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hyperlink" Target="../../0_Planning.xlsx" TargetMode="External"/><Relationship Id="rId5" Type="http://schemas.openxmlformats.org/officeDocument/2006/relationships/hyperlink" Target="../../Scrum/BurnDown_chart.xlsx" TargetMode="External"/><Relationship Id="rId4" Type="http://schemas.openxmlformats.org/officeDocument/2006/relationships/hyperlink" Target="../../Scrum/Sprint_backlog.xls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ersonne, extérieur, signe&#10;&#10;Description générée automatiquement">
            <a:extLst>
              <a:ext uri="{FF2B5EF4-FFF2-40B4-BE49-F238E27FC236}">
                <a16:creationId xmlns:a16="http://schemas.microsoft.com/office/drawing/2014/main" id="{E76B660F-6709-47B2-93D6-2740558A1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Espace réservé de la date 1" hidden="1">
            <a:extLst>
              <a:ext uri="{FF2B5EF4-FFF2-40B4-BE49-F238E27FC236}">
                <a16:creationId xmlns:a16="http://schemas.microsoft.com/office/drawing/2014/main" id="{1EF875DC-0746-46D1-AA73-C9E572A5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9525A67A-E50B-B24D-9E02-43336F674995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fr-CH" dirty="0"/>
              <a:t>Ordre du jour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03A140-F54E-4A1D-B8ED-13A36D7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23913"/>
            <a:ext cx="2844797" cy="365124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FADA3D20-1B5B-2DC9-A23E-F4D4FE685C89}" type="datetime1">
              <a:rPr lang="fr-FR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AB0290-8E63-4F4D-B959-8456DF9A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987" y="1124744"/>
            <a:ext cx="5569017" cy="55527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348880"/>
            <a:ext cx="3031851" cy="1722418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données </a:t>
            </a:r>
            <a:r>
              <a:rPr lang="fr-F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wavMap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ordinateur&#10;&#10;Description générée automatiquement">
            <a:extLst>
              <a:ext uri="{FF2B5EF4-FFF2-40B4-BE49-F238E27FC236}">
                <a16:creationId xmlns:a16="http://schemas.microsoft.com/office/drawing/2014/main" id="{8C9C20D8-8AF3-48F4-A31C-AFA7F3936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41"/>
          <a:stretch/>
        </p:blipFill>
        <p:spPr>
          <a:xfrm>
            <a:off x="5120946" y="1179828"/>
            <a:ext cx="6210953" cy="46582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276872"/>
            <a:ext cx="3031851" cy="1722418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WEB </a:t>
            </a:r>
            <a:r>
              <a:rPr lang="fr-F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WavMap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AD4F8B-24D0-4188-BD94-15403A786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1" r="3270"/>
          <a:stretch/>
        </p:blipFill>
        <p:spPr>
          <a:xfrm>
            <a:off x="4900927" y="1179828"/>
            <a:ext cx="6650991" cy="46582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204864"/>
            <a:ext cx="3031851" cy="1722418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</a:t>
            </a:r>
            <a:r>
              <a:rPr lang="fr-FR" dirty="0" err="1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WavCom</a:t>
            </a:r>
            <a:r>
              <a:rPr lang="fr-FR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Visual Studio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CCB38F-7D0E-4F76-99E6-4A5532E63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27" y="1330736"/>
            <a:ext cx="6650991" cy="4356399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D71ED19-8AA8-4997-A28B-E7AE1182DAD1}"/>
              </a:ext>
            </a:extLst>
          </p:cNvPr>
          <p:cNvSpPr txBox="1">
            <a:spLocks/>
          </p:cNvSpPr>
          <p:nvPr/>
        </p:nvSpPr>
        <p:spPr bwMode="auto">
          <a:xfrm>
            <a:off x="767408" y="2132856"/>
            <a:ext cx="3031851" cy="1722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fr-FR" sz="2400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jeux de tests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2276D4-3FC5-4824-B004-5AE1DE859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315" y="1179828"/>
            <a:ext cx="4658215" cy="46582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D9BE47-E584-4C10-9666-2E85CBF2A2A1}"/>
              </a:ext>
            </a:extLst>
          </p:cNvPr>
          <p:cNvSpPr txBox="1"/>
          <p:nvPr/>
        </p:nvSpPr>
        <p:spPr>
          <a:xfrm>
            <a:off x="9840416" y="2836653"/>
            <a:ext cx="360040" cy="1384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7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11/04/2022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06A6C51-6BEC-4C39-9B7A-C079A40ACDE6}"/>
              </a:ext>
            </a:extLst>
          </p:cNvPr>
          <p:cNvSpPr txBox="1">
            <a:spLocks/>
          </p:cNvSpPr>
          <p:nvPr/>
        </p:nvSpPr>
        <p:spPr bwMode="auto">
          <a:xfrm>
            <a:off x="522380" y="1362673"/>
            <a:ext cx="1072565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hlinkClick r:id="rId2" action="ppaction://hlinkfile"/>
              </a:rPr>
              <a:t>Manuel utilisation </a:t>
            </a:r>
            <a:r>
              <a:rPr lang="fr-FR" sz="3200" dirty="0" err="1">
                <a:hlinkClick r:id="rId2" action="ppaction://hlinkfile"/>
              </a:rPr>
              <a:t>WavCom</a:t>
            </a:r>
            <a:r>
              <a:rPr lang="fr-FR" sz="3200" dirty="0">
                <a:hlinkClick r:id="rId2" action="ppaction://hlinkfile"/>
              </a:rPr>
              <a:t> administrateur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B80E6B1-5F0E-4492-9D01-56B7970D96BF}"/>
              </a:ext>
            </a:extLst>
          </p:cNvPr>
          <p:cNvSpPr txBox="1">
            <a:spLocks/>
          </p:cNvSpPr>
          <p:nvPr/>
        </p:nvSpPr>
        <p:spPr bwMode="auto">
          <a:xfrm>
            <a:off x="545052" y="2560681"/>
            <a:ext cx="7024757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hlinkClick r:id="rId3" action="ppaction://hlinkfile"/>
              </a:rPr>
              <a:t>Manuel utilisation </a:t>
            </a:r>
            <a:r>
              <a:rPr lang="fr-FR" dirty="0" err="1">
                <a:hlinkClick r:id="rId3" action="ppaction://hlinkfile"/>
              </a:rPr>
              <a:t>WavCom</a:t>
            </a:r>
            <a:r>
              <a:rPr lang="fr-FR" dirty="0">
                <a:hlinkClick r:id="rId3" action="ppaction://hlinkfile"/>
              </a:rPr>
              <a:t> client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89D719D-2D56-4D7E-80A4-5B785B848066}"/>
              </a:ext>
            </a:extLst>
          </p:cNvPr>
          <p:cNvSpPr txBox="1">
            <a:spLocks/>
          </p:cNvSpPr>
          <p:nvPr/>
        </p:nvSpPr>
        <p:spPr bwMode="auto">
          <a:xfrm>
            <a:off x="554924" y="3787041"/>
            <a:ext cx="7024757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hlinkClick r:id="rId4" action="ppaction://hlinkfile"/>
              </a:rPr>
              <a:t>Manuel utilisation </a:t>
            </a:r>
            <a:r>
              <a:rPr lang="fr-FR" sz="3200" dirty="0" err="1">
                <a:hlinkClick r:id="rId4" action="ppaction://hlinkfile"/>
              </a:rPr>
              <a:t>WavMap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BA3D13-A7F9-46D7-8460-B6E730F2B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220" y="2276872"/>
            <a:ext cx="2708820" cy="27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177CF4D-99D9-4300-96C7-C50F335A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27" y="2112228"/>
            <a:ext cx="6650991" cy="27934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92BEF02-C6AE-4B3A-B858-4655A60246D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 bwMode="auto">
          <a:xfrm>
            <a:off x="633534" y="1501945"/>
            <a:ext cx="3032125" cy="627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rgbClr val="FFFF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</a:t>
            </a:r>
            <a:r>
              <a:rPr lang="fr-FR" dirty="0">
                <a:hlinkClick r:id="rId3" action="ppaction://hlinkfi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fr-FR" sz="2400" dirty="0">
              <a:solidFill>
                <a:srgbClr val="FFFFFF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AEBF1C-99AB-459C-8E87-CAA478E5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85" y="2515303"/>
            <a:ext cx="2955336" cy="82438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</a:t>
            </a:r>
            <a:r>
              <a:rPr lang="fr-FR" dirty="0">
                <a:solidFill>
                  <a:srgbClr val="6EAC1C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dirty="0" err="1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7323E08-24FA-4DDF-8A78-ECE189C7693B}"/>
              </a:ext>
            </a:extLst>
          </p:cNvPr>
          <p:cNvSpPr txBox="1">
            <a:spLocks/>
          </p:cNvSpPr>
          <p:nvPr/>
        </p:nvSpPr>
        <p:spPr bwMode="auto">
          <a:xfrm>
            <a:off x="620384" y="3725600"/>
            <a:ext cx="310714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err="1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Burdown</a:t>
            </a:r>
            <a:r>
              <a:rPr lang="fr-FR" sz="2400" dirty="0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chart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819A852-3146-4FE1-A5AA-AAA5A21A0AB0}"/>
              </a:ext>
            </a:extLst>
          </p:cNvPr>
          <p:cNvSpPr txBox="1">
            <a:spLocks/>
          </p:cNvSpPr>
          <p:nvPr/>
        </p:nvSpPr>
        <p:spPr bwMode="auto">
          <a:xfrm>
            <a:off x="652432" y="4905643"/>
            <a:ext cx="310714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chemeClr val="bg1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6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1403619"/>
            <a:ext cx="7400811" cy="824383"/>
          </a:xfrm>
        </p:spPr>
        <p:txBody>
          <a:bodyPr>
            <a:normAutofit fontScale="90000"/>
          </a:bodyPr>
          <a:lstStyle/>
          <a:p>
            <a:r>
              <a:rPr lang="fr-FR" dirty="0"/>
              <a:t>Livrables se trouvant sur </a:t>
            </a:r>
            <a:r>
              <a:rPr lang="fr-FR" dirty="0" err="1"/>
              <a:t>Github</a:t>
            </a:r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11/04/2022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856484B-EBE9-7F45-90ED-49D640CCDF8B}"/>
              </a:ext>
            </a:extLst>
          </p:cNvPr>
          <p:cNvSpPr txBox="1">
            <a:spLocks/>
          </p:cNvSpPr>
          <p:nvPr/>
        </p:nvSpPr>
        <p:spPr bwMode="auto">
          <a:xfrm>
            <a:off x="2583621" y="2348880"/>
            <a:ext cx="4794727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Prototype fonctionnel</a:t>
            </a:r>
          </a:p>
          <a:p>
            <a:r>
              <a:rPr lang="fr-FR" dirty="0"/>
              <a:t>Premiers jeux de tests</a:t>
            </a:r>
          </a:p>
          <a:p>
            <a:r>
              <a:rPr lang="fr-FR" dirty="0"/>
              <a:t>Livrables intermédiaires </a:t>
            </a:r>
            <a:r>
              <a:rPr lang="fr-FR" dirty="0" err="1"/>
              <a:t>scrum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624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59</Words>
  <Application>Microsoft Office PowerPoint</Application>
  <DocSecurity>0</DocSecurity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Présentation PowerPoint</vt:lpstr>
      <vt:lpstr>Ordre du jour</vt:lpstr>
      <vt:lpstr>Base de données wavMap</vt:lpstr>
      <vt:lpstr>Application WEB WavMap</vt:lpstr>
      <vt:lpstr>Application WavCom Visual Studio</vt:lpstr>
      <vt:lpstr>Présentation PowerPoint</vt:lpstr>
      <vt:lpstr>Présentation PowerPoint</vt:lpstr>
      <vt:lpstr>Sprint backlog</vt:lpstr>
      <vt:lpstr>Livrables se trouvant sur Github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d’opportunité</dc:title>
  <dc:subject/>
  <dc:creator>Mourin Angela</dc:creator>
  <cp:keywords/>
  <dc:description/>
  <cp:lastModifiedBy>Mourin Angela</cp:lastModifiedBy>
  <cp:revision>26</cp:revision>
  <dcterms:created xsi:type="dcterms:W3CDTF">2021-09-28T12:13:44Z</dcterms:created>
  <dcterms:modified xsi:type="dcterms:W3CDTF">2022-04-11T07:34:46Z</dcterms:modified>
  <cp:category/>
  <dc:identifier/>
  <cp:contentStatus/>
  <dc:language/>
  <cp:version/>
</cp:coreProperties>
</file>