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1" r:id="rId7"/>
    <p:sldId id="262" r:id="rId8"/>
    <p:sldId id="260" r:id="rId9"/>
    <p:sldId id="265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1463" autoAdjust="0"/>
  </p:normalViewPr>
  <p:slideViewPr>
    <p:cSldViewPr snapToGrid="0">
      <p:cViewPr varScale="1">
        <p:scale>
          <a:sx n="71" d="100"/>
          <a:sy n="71" d="100"/>
        </p:scale>
        <p:origin x="2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17/12/2021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Identifiant : cocoh2012@gmail.com</a:t>
            </a:r>
          </a:p>
          <a:p>
            <a:r>
              <a:rPr lang="fr-FR"/>
              <a:t>MDP : Target2022_!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../../../Programmation/WavContact/WavContact.sl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Scrum/Sprin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../../Scrum/BurnDown_chart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dmin.one.com/index.php?route=/sql&amp;server=1&amp;db=waview_chcontact&amp;table=PROJET&amp;pos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AEC4A8-95B9-48F5-88B2-3C5240A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6930"/>
            <a:ext cx="5772001" cy="6124138"/>
          </a:xfrm>
          <a:prstGeom prst="rect">
            <a:avLst/>
          </a:prstGeom>
          <a:noFill/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WAVIEW </a:t>
            </a:r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Réunion A2-2</a:t>
            </a:r>
          </a:p>
          <a:p>
            <a:pPr rtl="0"/>
            <a:r>
              <a:rPr lang="fr-FR" noProof="1"/>
              <a:t>PROJET GREP 2021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0" y="2158678"/>
            <a:ext cx="3547277" cy="1566931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4800" dirty="0"/>
              <a:t>Ordre du jour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898D50A6-15E9-414F-9B07-4A0DBE18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6" r="1773"/>
          <a:stretch/>
        </p:blipFill>
        <p:spPr>
          <a:xfrm>
            <a:off x="4454298" y="1683041"/>
            <a:ext cx="6936674" cy="4085135"/>
          </a:xfr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837" y="2086382"/>
            <a:ext cx="4813299" cy="1999950"/>
          </a:xfrm>
        </p:spPr>
        <p:txBody>
          <a:bodyPr rtlCol="0"/>
          <a:lstStyle/>
          <a:p>
            <a:pPr algn="ctr" rtl="0"/>
            <a:r>
              <a:rPr lang="fr-FR" dirty="0">
                <a:hlinkClick r:id="rId4" action="ppaction://hlinkfile"/>
              </a:rPr>
              <a:t>Maquette sur Visual Studio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Scrum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4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BC67829-1959-46BA-AA49-CEF3AA2EAEA6}"/>
              </a:ext>
            </a:extLst>
          </p:cNvPr>
          <p:cNvGrpSpPr/>
          <p:nvPr/>
        </p:nvGrpSpPr>
        <p:grpSpPr>
          <a:xfrm>
            <a:off x="1828111" y="2391696"/>
            <a:ext cx="8391940" cy="1211580"/>
            <a:chOff x="740465" y="1413510"/>
            <a:chExt cx="8391940" cy="121158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37E81D7-754C-4450-9A02-148F4F2E2235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26A70AAD-04B5-4708-B735-E5CC9C3C8688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>
                  <a:solidFill>
                    <a:schemeClr val="bg1"/>
                  </a:solidFill>
                  <a:hlinkClick r:id="rId3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Sprint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F635265-7DF4-459F-B1B4-3684D16A9C07}"/>
              </a:ext>
            </a:extLst>
          </p:cNvPr>
          <p:cNvGrpSpPr/>
          <p:nvPr/>
        </p:nvGrpSpPr>
        <p:grpSpPr>
          <a:xfrm>
            <a:off x="2607235" y="3725624"/>
            <a:ext cx="7612816" cy="1211580"/>
            <a:chOff x="740465" y="1413510"/>
            <a:chExt cx="8391940" cy="121158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00FB296-777A-4ACB-8323-0E5A0C50D498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1A4F7CA6-8A45-44DE-95A0-8CE1C0AFCA96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 err="1">
                  <a:solidFill>
                    <a:schemeClr val="bg1"/>
                  </a:solidFill>
                  <a:hlinkClick r:id="rId4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BurdownChart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One.com</a:t>
            </a:r>
          </a:p>
        </p:txBody>
      </p:sp>
      <p:pic>
        <p:nvPicPr>
          <p:cNvPr id="1026" name="Picture 2" descr="Un hébergement gratuit avec nom de domaine gratuit! | Chinadroid">
            <a:hlinkClick r:id="rId3"/>
            <a:extLst>
              <a:ext uri="{FF2B5EF4-FFF2-40B4-BE49-F238E27FC236}">
                <a16:creationId xmlns:a16="http://schemas.microsoft.com/office/drawing/2014/main" id="{CE876FFB-37BC-439A-A2EA-5856DD715DF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38" y="1368000"/>
            <a:ext cx="4214653" cy="4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514" y="297951"/>
            <a:ext cx="9760770" cy="364973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sz="8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51</TotalTime>
  <Words>41</Words>
  <Application>Microsoft Macintosh PowerPoint</Application>
  <PresentationFormat>Grand écran</PresentationFormat>
  <Paragraphs>22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Gill Sans MT</vt:lpstr>
      <vt:lpstr>Times New Roman</vt:lpstr>
      <vt:lpstr>Thème Office</vt:lpstr>
      <vt:lpstr>WAVIEW </vt:lpstr>
      <vt:lpstr>Ordre du jour</vt:lpstr>
      <vt:lpstr>Maquette sur Visual Studio </vt:lpstr>
      <vt:lpstr>Scrum</vt:lpstr>
      <vt:lpstr>One.com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WAVIEW </dc:title>
  <dc:creator>Mourin Angela</dc:creator>
  <cp:lastModifiedBy>AURELIE sauge</cp:lastModifiedBy>
  <cp:revision>3</cp:revision>
  <dcterms:created xsi:type="dcterms:W3CDTF">2021-12-16T13:40:59Z</dcterms:created>
  <dcterms:modified xsi:type="dcterms:W3CDTF">2021-12-16T23:17:33Z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