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71" r:id="rId7"/>
    <p:sldId id="260" r:id="rId8"/>
    <p:sldId id="265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71463" autoAdjust="0"/>
  </p:normalViewPr>
  <p:slideViewPr>
    <p:cSldViewPr snapToGrid="0">
      <p:cViewPr>
        <p:scale>
          <a:sx n="46" d="100"/>
          <a:sy n="46" d="100"/>
        </p:scale>
        <p:origin x="16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24/01/2022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Identifiant : cocoh2012@gmail.com</a:t>
            </a:r>
          </a:p>
          <a:p>
            <a:r>
              <a:rPr lang="fr-FR"/>
              <a:t>MDP : Target2022_!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../../../Programmation/WavContact/WavContact.sl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admin.one.com/index.php?route=/sql&amp;server=1&amp;db=waview_chcontact&amp;table=PROJET&amp;pos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AEC4A8-95B9-48F5-88B2-3C5240A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6930"/>
            <a:ext cx="5772001" cy="6124138"/>
          </a:xfrm>
          <a:prstGeom prst="rect">
            <a:avLst/>
          </a:prstGeom>
          <a:noFill/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WAVIEW </a:t>
            </a:r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Réunion A3 Évaluation</a:t>
            </a:r>
          </a:p>
          <a:p>
            <a:pPr rtl="0"/>
            <a:r>
              <a:rPr lang="fr-FR" noProof="1"/>
              <a:t>PROJET GREP 2021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058DB212-BFA2-403F-85EF-DFD3FF6D973A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0" y="2158678"/>
            <a:ext cx="3547277" cy="1566931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4800" dirty="0"/>
              <a:t>Ordre du jour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678AC7-0B99-45AB-BF47-77BA99D5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09" y="1745296"/>
            <a:ext cx="7037701" cy="3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olygones organiques abstraits flous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837" y="2086382"/>
            <a:ext cx="4813299" cy="1999950"/>
          </a:xfrm>
        </p:spPr>
        <p:txBody>
          <a:bodyPr rtlCol="0"/>
          <a:lstStyle/>
          <a:p>
            <a:pPr algn="ctr" rtl="0"/>
            <a:r>
              <a:rPr lang="fr-FR" dirty="0">
                <a:hlinkClick r:id="rId4" action="ppaction://hlinkfile"/>
              </a:rPr>
              <a:t>Maquette sur Visual Studio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One.com</a:t>
            </a:r>
          </a:p>
        </p:txBody>
      </p:sp>
      <p:pic>
        <p:nvPicPr>
          <p:cNvPr id="1026" name="Picture 2" descr="Un hébergement gratuit avec nom de domaine gratuit! | Chinadroid">
            <a:hlinkClick r:id="rId3"/>
            <a:extLst>
              <a:ext uri="{FF2B5EF4-FFF2-40B4-BE49-F238E27FC236}">
                <a16:creationId xmlns:a16="http://schemas.microsoft.com/office/drawing/2014/main" id="{CE876FFB-37BC-439A-A2EA-5856DD715DF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38" y="1368000"/>
            <a:ext cx="4214653" cy="42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514" y="297951"/>
            <a:ext cx="9760770" cy="364973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 sz="88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59</TotalTime>
  <Words>37</Words>
  <Application>Microsoft Office PowerPoint</Application>
  <PresentationFormat>Grand écran</PresentationFormat>
  <Paragraphs>17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Gill Sans MT</vt:lpstr>
      <vt:lpstr>Times New Roman</vt:lpstr>
      <vt:lpstr>Thème Office</vt:lpstr>
      <vt:lpstr>WAVIEW </vt:lpstr>
      <vt:lpstr>Ordre du jour</vt:lpstr>
      <vt:lpstr>Maquette sur Visual Studio </vt:lpstr>
      <vt:lpstr>One.com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WAVIEW </dc:title>
  <dc:creator>Mourin Angela</dc:creator>
  <cp:lastModifiedBy>Mourin Angela</cp:lastModifiedBy>
  <cp:revision>4</cp:revision>
  <dcterms:created xsi:type="dcterms:W3CDTF">2021-12-16T13:40:59Z</dcterms:created>
  <dcterms:modified xsi:type="dcterms:W3CDTF">2022-01-24T22:25:32Z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