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71" r:id="rId7"/>
    <p:sldId id="262" r:id="rId8"/>
    <p:sldId id="260" r:id="rId9"/>
    <p:sldId id="265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3" autoAdjust="0"/>
  </p:normalViewPr>
  <p:slideViewPr>
    <p:cSldViewPr snapToGrid="0">
      <p:cViewPr>
        <p:scale>
          <a:sx n="62" d="100"/>
          <a:sy n="62" d="100"/>
        </p:scale>
        <p:origin x="-120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C635B92A-C9DC-43AA-A0F3-50C308AC9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F2F5F6-0F69-4F50-AB35-A04000CDF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1BA16AF-76DF-418C-8FD7-424A70A681AA}" type="datetime1">
              <a:rPr lang="fr-FR" smtClean="0"/>
              <a:t>16/12/2021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E17AA3-438B-491A-9F81-686B1A580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1F594F-D4ED-4695-8584-630E4FC6D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35DDAA-77E0-4D82-85D0-C118186E1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62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8A9702E-0FC3-4B16-9168-63E96B7054D9}" type="datetime1">
              <a:rPr lang="fr-FR" noProof="0" smtClean="0"/>
              <a:t>16/12/2021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3DCE8F5-1341-475C-BF40-2E24D91E805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66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574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22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903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245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24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9" name="Graphique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11" name="Graphique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n choix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5" name="Col gauche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Espace réservé du texte 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1" name="Espace réservé d’image 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 rtl="0">
              <a:buNone/>
            </a:pPr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ex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ous-titr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Col gauche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Modifier le titre</a:t>
            </a:r>
          </a:p>
        </p:txBody>
      </p:sp>
      <p:sp>
        <p:nvSpPr>
          <p:cNvPr id="11" name="Sous-titr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12" name="Col gauche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5" name="Légende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fr-FR" noProof="0"/>
              <a:t>Placez la légende de votre photo ici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é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élément multimédia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Insérer votre vidéo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Légende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fr-FR" noProof="0"/>
              <a:t>Placez la légende de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m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rtlCol="0" anchor="ctr"/>
          <a:lstStyle>
            <a:lvl1pPr marL="0" indent="0" algn="l">
              <a:buNone/>
              <a:defRPr sz="2400"/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7" name="E-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rtlCol="0" anchor="ctr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fr-FR" noProof="0"/>
              <a:t>Adresse de courrier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19" name="Graphique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0" name="Graphique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Merci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rtlCol="0"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Merci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9" name="Graphique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11" name="Graphique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8" name="Graphique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9" name="Graphique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  <p:sp>
        <p:nvSpPr>
          <p:cNvPr id="20" name="Graphique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pPr rtl="0"/>
            <a:endParaRPr lang="fr-FR" dirty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rtl="0"/>
            <a:fld id="{058DB212-BFA2-403F-85EF-DFD3FF6D973A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../../../../Programmation/WavContact/WavContact.sl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../../Scrum/Sprint.xls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hyperlink" Target="../../../Scrum/BurnDown_chart.xls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F2AEC4A8-95B9-48F5-88B2-3C5240AC8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66930"/>
            <a:ext cx="5772001" cy="6124138"/>
          </a:xfrm>
          <a:prstGeom prst="rect">
            <a:avLst/>
          </a:prstGeom>
          <a:noFill/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WAVIEW </a:t>
            </a:r>
            <a:endParaRPr lang="fr-FR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Réunion A2-2</a:t>
            </a:r>
          </a:p>
          <a:p>
            <a:pPr rtl="0"/>
            <a:r>
              <a:rPr lang="fr-FR" noProof="1"/>
              <a:t>PROJET GREP 2021</a:t>
            </a:r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15917" y="6108299"/>
            <a:ext cx="371196" cy="331932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058DB212-BFA2-403F-85EF-DFD3FF6D973A}" type="slidenum">
              <a:rPr lang="fr-FR" smtClean="0"/>
              <a:pPr rtl="0">
                <a:spcAft>
                  <a:spcPts val="600"/>
                </a:spcAft>
              </a:pPr>
              <a:t>2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90" y="2158678"/>
            <a:ext cx="3547277" cy="1566931"/>
          </a:xfrm>
        </p:spPr>
        <p:txBody>
          <a:bodyPr rtlCol="0" anchor="b">
            <a:normAutofit/>
          </a:bodyPr>
          <a:lstStyle/>
          <a:p>
            <a:pPr rtl="0"/>
            <a:r>
              <a:rPr lang="fr-FR" sz="4800" dirty="0"/>
              <a:t>Ordre du jour</a:t>
            </a:r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898D50A6-15E9-414F-9B07-4A0DBE18F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26" r="1773"/>
          <a:stretch/>
        </p:blipFill>
        <p:spPr>
          <a:xfrm>
            <a:off x="4454298" y="1683041"/>
            <a:ext cx="6936674" cy="4085135"/>
          </a:xfrm>
        </p:spPr>
      </p:pic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’image 8" descr="Polygones organiques abstraits flous">
            <a:extLst>
              <a:ext uri="{FF2B5EF4-FFF2-40B4-BE49-F238E27FC236}">
                <a16:creationId xmlns:a16="http://schemas.microsoft.com/office/drawing/2014/main" id="{2D73DA0F-7DB4-4B1A-8B34-4F00DA6DD0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000" y="180000"/>
            <a:ext cx="5551200" cy="649800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837" y="2086382"/>
            <a:ext cx="4813299" cy="1999950"/>
          </a:xfrm>
        </p:spPr>
        <p:txBody>
          <a:bodyPr rtlCol="0"/>
          <a:lstStyle/>
          <a:p>
            <a:pPr algn="ctr" rtl="0"/>
            <a:r>
              <a:rPr lang="fr-FR" dirty="0">
                <a:hlinkClick r:id="rId4" action="ppaction://hlinkfile"/>
              </a:rPr>
              <a:t>Maquette sur Visual Studio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 rtl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079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Scrum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 rtl="0"/>
              <a:t>4</a:t>
            </a:fld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CBC67829-1959-46BA-AA49-CEF3AA2EAEA6}"/>
              </a:ext>
            </a:extLst>
          </p:cNvPr>
          <p:cNvGrpSpPr/>
          <p:nvPr/>
        </p:nvGrpSpPr>
        <p:grpSpPr>
          <a:xfrm>
            <a:off x="1828111" y="2391696"/>
            <a:ext cx="8391940" cy="1211580"/>
            <a:chOff x="740465" y="1413510"/>
            <a:chExt cx="8391940" cy="1211580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237E81D7-754C-4450-9A02-148F4F2E2235}"/>
                </a:ext>
              </a:extLst>
            </p:cNvPr>
            <p:cNvSpPr/>
            <p:nvPr/>
          </p:nvSpPr>
          <p:spPr>
            <a:xfrm>
              <a:off x="740465" y="1413510"/>
              <a:ext cx="8391940" cy="121158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 : coins arrondis 4">
              <a:extLst>
                <a:ext uri="{FF2B5EF4-FFF2-40B4-BE49-F238E27FC236}">
                  <a16:creationId xmlns:a16="http://schemas.microsoft.com/office/drawing/2014/main" id="{26A70AAD-04B5-4708-B735-E5CC9C3C8688}"/>
                </a:ext>
              </a:extLst>
            </p:cNvPr>
            <p:cNvSpPr txBox="1"/>
            <p:nvPr/>
          </p:nvSpPr>
          <p:spPr>
            <a:xfrm>
              <a:off x="775951" y="1448996"/>
              <a:ext cx="6792976" cy="11406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120" tIns="198120" rIns="198120" bIns="198120" numCol="1" spcCol="1270" anchor="ctr" anchorCtr="0">
              <a:noAutofit/>
            </a:bodyPr>
            <a:lstStyle/>
            <a:p>
              <a:pPr marL="0" lvl="0" indent="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sz="5200" kern="1200" dirty="0">
                  <a:solidFill>
                    <a:schemeClr val="bg1"/>
                  </a:solidFill>
                  <a:hlinkClick r:id="rId3" action="ppaction://hlinkfile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Sprint</a:t>
              </a:r>
              <a:endParaRPr lang="en-US" sz="52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5F635265-7DF4-459F-B1B4-3684D16A9C07}"/>
              </a:ext>
            </a:extLst>
          </p:cNvPr>
          <p:cNvGrpSpPr/>
          <p:nvPr/>
        </p:nvGrpSpPr>
        <p:grpSpPr>
          <a:xfrm>
            <a:off x="2607235" y="3725624"/>
            <a:ext cx="7612816" cy="1211580"/>
            <a:chOff x="740465" y="1413510"/>
            <a:chExt cx="8391940" cy="1211580"/>
          </a:xfrm>
        </p:grpSpPr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000FB296-777A-4ACB-8323-0E5A0C50D498}"/>
                </a:ext>
              </a:extLst>
            </p:cNvPr>
            <p:cNvSpPr/>
            <p:nvPr/>
          </p:nvSpPr>
          <p:spPr>
            <a:xfrm>
              <a:off x="740465" y="1413510"/>
              <a:ext cx="8391940" cy="121158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 : coins arrondis 4">
              <a:extLst>
                <a:ext uri="{FF2B5EF4-FFF2-40B4-BE49-F238E27FC236}">
                  <a16:creationId xmlns:a16="http://schemas.microsoft.com/office/drawing/2014/main" id="{1A4F7CA6-8A45-44DE-95A0-8CE1C0AFCA96}"/>
                </a:ext>
              </a:extLst>
            </p:cNvPr>
            <p:cNvSpPr txBox="1"/>
            <p:nvPr/>
          </p:nvSpPr>
          <p:spPr>
            <a:xfrm>
              <a:off x="775951" y="1448996"/>
              <a:ext cx="6792976" cy="11406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120" tIns="198120" rIns="198120" bIns="198120" numCol="1" spcCol="1270" anchor="ctr" anchorCtr="0">
              <a:noAutofit/>
            </a:bodyPr>
            <a:lstStyle/>
            <a:p>
              <a:pPr marL="0" lvl="0" indent="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sz="5200" kern="1200" dirty="0" err="1">
                  <a:solidFill>
                    <a:schemeClr val="bg1"/>
                  </a:solidFill>
                  <a:hlinkClick r:id="rId4" action="ppaction://hlinkfile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BurdownChart</a:t>
              </a:r>
              <a:endParaRPr lang="en-US" sz="52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 rtl="0"/>
              <a:t>5</a:t>
            </a:fld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One.com</a:t>
            </a:r>
          </a:p>
        </p:txBody>
      </p:sp>
      <p:pic>
        <p:nvPicPr>
          <p:cNvPr id="1026" name="Picture 2" descr="Un hébergement gratuit avec nom de domaine gratuit! | Chinadroid">
            <a:extLst>
              <a:ext uri="{FF2B5EF4-FFF2-40B4-BE49-F238E27FC236}">
                <a16:creationId xmlns:a16="http://schemas.microsoft.com/office/drawing/2014/main" id="{CE876FFB-37BC-439A-A2EA-5856DD715DF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238" y="1368000"/>
            <a:ext cx="4214653" cy="421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514" y="297951"/>
            <a:ext cx="9760770" cy="3649734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fr-FR" sz="8800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6465535_TF11936837.potx" id="{C836DC5B-55DF-4C7A-B05D-CA00C8AF6F39}" vid="{68EDAFA6-5C53-4492-A26E-E7D82FE0464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BD7A54-F20C-4571-A0A1-59566D65D61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6C0BA73-BAA3-4C89-8791-A37B9B1C1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67A851-31A9-4ACE-8351-2A55E16C53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résultats scientifiques</Template>
  <TotalTime>51</TotalTime>
  <Words>30</Words>
  <Application>Microsoft Office PowerPoint</Application>
  <PresentationFormat>Grand écran</PresentationFormat>
  <Paragraphs>20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Bodoni MT</vt:lpstr>
      <vt:lpstr>Calibri</vt:lpstr>
      <vt:lpstr>Gill Sans MT</vt:lpstr>
      <vt:lpstr>Times New Roman</vt:lpstr>
      <vt:lpstr>Thème Office</vt:lpstr>
      <vt:lpstr>WAVIEW </vt:lpstr>
      <vt:lpstr>Ordre du jour</vt:lpstr>
      <vt:lpstr>Maquette sur Visual Studio </vt:lpstr>
      <vt:lpstr>Scrum</vt:lpstr>
      <vt:lpstr>One.com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WAVIEW </dc:title>
  <dc:creator>Mourin Angela</dc:creator>
  <cp:lastModifiedBy>Mourin Angela</cp:lastModifiedBy>
  <cp:revision>2</cp:revision>
  <dcterms:created xsi:type="dcterms:W3CDTF">2021-12-16T13:40:59Z</dcterms:created>
  <dcterms:modified xsi:type="dcterms:W3CDTF">2021-12-16T14:32:17Z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