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12192000" cy="6858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6533" y="3085763"/>
            <a:ext cx="11298931" cy="33381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581190" y="1020430"/>
            <a:ext cx="10993548" cy="1475012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581193" y="2495444"/>
            <a:ext cx="10993545" cy="59032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A9DEF83-4F69-6975-2F7B-07C88D3DB5B3}" type="datetime1">
              <a:rPr lang="fr-FR"/>
              <a:t>03/03/2022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013799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8FCE5CFB-EFB3-1769-B58B-2C5D82294344}" type="datetime1">
              <a:rPr lang="fr-FR"/>
              <a:t>03/03/2022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8058150" y="599724"/>
            <a:ext cx="3687314" cy="58169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 bwMode="auto">
          <a:xfrm>
            <a:off x="8204199" y="863598"/>
            <a:ext cx="3124199" cy="4807325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774922" y="863598"/>
            <a:ext cx="7161624" cy="4807325"/>
          </a:xfrm>
        </p:spPr>
        <p:txBody>
          <a:bodyPr vert="eaVert" rtlCol="0" anchor="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46533" y="457200"/>
            <a:ext cx="3703320" cy="9499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/>
          <p:cNvSpPr/>
          <p:nvPr/>
        </p:nvSpPr>
        <p:spPr bwMode="auto">
          <a:xfrm>
            <a:off x="8042146" y="453642"/>
            <a:ext cx="3703320" cy="9855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4241829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4794AF3-1074-594B-B516-3DF4DF10F55E}" type="datetime1">
              <a:rPr lang="fr-FR"/>
              <a:t>03/03/2022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188720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81191" y="2340864"/>
            <a:ext cx="11029614" cy="3634485"/>
          </a:xfrm>
        </p:spPr>
        <p:txBody>
          <a:bodyPr rtlCol="0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ADA3D20-1B5B-2DC9-A23E-F4D4FE685C89}" type="datetime1">
              <a:rPr lang="fr-FR"/>
              <a:t>03/03/2022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En-têt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447816" y="5141973"/>
            <a:ext cx="11290860" cy="125882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2393949"/>
            <a:ext cx="11029614" cy="2147466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1" y="4541416"/>
            <a:ext cx="11029614" cy="600555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E6758AD-D1BE-F5EC-B574-A7D8A8429ED4}" type="datetime1">
              <a:rPr lang="fr-FR"/>
              <a:t>03/03/2022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581193" y="2228002"/>
            <a:ext cx="5194766" cy="3633046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416038" y="2228002"/>
            <a:ext cx="5194768" cy="3633046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7E70B27-9C46-8007-0856-2C1603091F49}" type="datetime1">
              <a:rPr lang="fr-FR"/>
              <a:t>03/03/2022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 bwMode="auto">
          <a:xfrm>
            <a:off x="5811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0" y="2250891"/>
            <a:ext cx="5194768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581193" y="2926051"/>
            <a:ext cx="5194765" cy="2934999"/>
          </a:xfrm>
        </p:spPr>
        <p:txBody>
          <a:bodyPr rtlCol="0" anchor="t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416038" y="2250891"/>
            <a:ext cx="5194769" cy="553372"/>
          </a:xfrm>
        </p:spPr>
        <p:txBody>
          <a:bodyPr rtlCol="0" anchor="ctr">
            <a:noAutofit/>
          </a:bodyPr>
          <a:lstStyle>
            <a:lvl1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416037" y="2926051"/>
            <a:ext cx="5194770" cy="2934999"/>
          </a:xfrm>
        </p:spPr>
        <p:txBody>
          <a:bodyPr rtlCol="0" anchor="t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35EB5A1-3D50-AFA2-534D-BD45F1E6D743}" type="datetime1">
              <a:rPr lang="fr-FR"/>
              <a:t>03/03/2022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uniquem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 bwMode="auto">
          <a:xfrm>
            <a:off x="5758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CC8CC31C-53BB-DD87-54B5-375478AB8C0B}" type="datetime1">
              <a:rPr lang="fr-FR"/>
              <a:t>03/03/2022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525A67A-E50B-B24D-9E02-43336F674995}" type="datetime1">
              <a:rPr lang="fr-FR"/>
              <a:t>03/03/2022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447816" y="601200"/>
            <a:ext cx="3682722" cy="581547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767856" y="933449"/>
            <a:ext cx="3031851" cy="172241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4900927" y="1179828"/>
            <a:ext cx="6650991" cy="4658215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767856" y="2836653"/>
            <a:ext cx="3031851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>
          <a:xfrm>
            <a:off x="7605950" y="6456915"/>
            <a:ext cx="2844797" cy="365124"/>
          </a:xfrm>
        </p:spPr>
        <p:txBody>
          <a:bodyPr rtlCol="0"/>
          <a:lstStyle/>
          <a:p>
            <a:pPr>
              <a:defRPr/>
            </a:pPr>
            <a:fld id="{3DDF2C51-3DE7-C5B8-445D-517093C43F13}" type="datetime1">
              <a:rPr lang="fr-FR"/>
              <a:t>03/03/2022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auto">
          <a:xfrm>
            <a:off x="581191" y="6452589"/>
            <a:ext cx="6917209" cy="365124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auto">
          <a:xfrm>
            <a:off x="10558299" y="6456915"/>
            <a:ext cx="1052509" cy="365124"/>
          </a:xfrm>
        </p:spPr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4693388"/>
            <a:ext cx="11029615" cy="56673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 bwMode="auto">
          <a:xfrm>
            <a:off x="447816" y="641349"/>
            <a:ext cx="11290858" cy="365124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581191" y="5260126"/>
            <a:ext cx="11029616" cy="998147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59D6A8C-9122-2BBC-4699-05FA68E8E84D}" type="datetime1">
              <a:rPr lang="fr-FR"/>
              <a:t>03/03/2022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 algn="l"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 bwMode="auto">
          <a:xfrm>
            <a:off x="581191" y="705122"/>
            <a:ext cx="11029615" cy="1189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1" y="2336001"/>
            <a:ext cx="11029615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7605950" y="6423913"/>
            <a:ext cx="2844797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494E0C3-A56C-F92E-4D2C-EAA2A8F9013C}" type="datetime1">
              <a:rPr lang="fr-FR"/>
              <a:t>03/03/2022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581191" y="6423913"/>
            <a:ext cx="691720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0558299" y="6423913"/>
            <a:ext cx="105250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46533" y="457200"/>
            <a:ext cx="3703320" cy="9499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8042146" y="453642"/>
            <a:ext cx="3703320" cy="98553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 bwMode="auto">
          <a:xfrm>
            <a:off x="4241829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457200">
        <a:lnSpc>
          <a:spcPct val="100000"/>
        </a:lnSpc>
        <a:spcBef>
          <a:spcPts val="0"/>
        </a:spcBef>
        <a:buNone/>
        <a:defRPr sz="2800" b="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06000" indent="-306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7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../../../../Program%20Files%20(x86)/Microsoft%20Visual%20Studio/2019/Enterprise/Common7/IDE/devenv.ex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../../AppData/Local/Postman/Postman.ex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badmin.one.com/index.php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mation/API_WavMap/Recherches_WavMap.pd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Documentation/Liste_des_risques/Liste_des_risques_V3.pdf" TargetMode="External"/><Relationship Id="rId2" Type="http://schemas.openxmlformats.org/officeDocument/2006/relationships/hyperlink" Target="../../Documentation/3_Plan_assurance_qualite/Plan_assurance_qualite_V2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../../Documentation/2_Document_vision/Document_vision_V4.pdf" TargetMode="External"/><Relationship Id="rId5" Type="http://schemas.openxmlformats.org/officeDocument/2006/relationships/hyperlink" Target="../../Scrum/Product_backlog.xlsx" TargetMode="External"/><Relationship Id="rId4" Type="http://schemas.openxmlformats.org/officeDocument/2006/relationships/hyperlink" Target="../../Scrum/Sprint_backlog.xls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personne, extérieur, signe&#10;&#10;Description générée automatiquement">
            <a:extLst>
              <a:ext uri="{FF2B5EF4-FFF2-40B4-BE49-F238E27FC236}">
                <a16:creationId xmlns:a16="http://schemas.microsoft.com/office/drawing/2014/main" id="{E76B660F-6709-47B2-93D6-2740558A1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Espace réservé de la date 1" hidden="1">
            <a:extLst>
              <a:ext uri="{FF2B5EF4-FFF2-40B4-BE49-F238E27FC236}">
                <a16:creationId xmlns:a16="http://schemas.microsoft.com/office/drawing/2014/main" id="{1EF875DC-0746-46D1-AA73-C9E572A5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9525A67A-E50B-B24D-9E02-43336F674995}" type="datetime1">
              <a:rPr lang="fr-FR" smtClean="0"/>
              <a:pPr>
                <a:spcAft>
                  <a:spcPts val="600"/>
                </a:spcAft>
                <a:defRPr/>
              </a:pPr>
              <a:t>03/03/2022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1887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fr-CH" dirty="0"/>
              <a:t>Ordre du jour</a:t>
            </a:r>
            <a:endParaRPr lang="en-US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5ABCAC8-EA82-4B4D-B752-EAFE0009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90" y="682885"/>
            <a:ext cx="6480720" cy="5638228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03A140-F54E-4A1D-B8ED-13A36D78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23913"/>
            <a:ext cx="2844797" cy="365124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FADA3D20-1B5B-2DC9-A23E-F4D4FE685C89}" type="datetime1">
              <a:rPr lang="fr-FR"/>
              <a:pPr>
                <a:spcAft>
                  <a:spcPts val="600"/>
                </a:spcAft>
                <a:defRPr/>
              </a:pPr>
              <a:t>03/03/2022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2604617"/>
            <a:ext cx="7024757" cy="824383"/>
          </a:xfrm>
        </p:spPr>
        <p:txBody>
          <a:bodyPr/>
          <a:lstStyle/>
          <a:p>
            <a:r>
              <a:rPr lang="fr-FR" dirty="0">
                <a:hlinkClick r:id="rId2" action="ppaction://hlinkfile"/>
              </a:rPr>
              <a:t>Visual Studio - Application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03/03/2022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4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2604617"/>
            <a:ext cx="7024757" cy="824383"/>
          </a:xfrm>
        </p:spPr>
        <p:txBody>
          <a:bodyPr/>
          <a:lstStyle/>
          <a:p>
            <a:r>
              <a:rPr lang="fr-FR" dirty="0">
                <a:hlinkClick r:id="rId2" action="ppaction://hlinkfile"/>
              </a:rPr>
              <a:t>CRUD application (</a:t>
            </a:r>
            <a:r>
              <a:rPr lang="fr-FR" dirty="0" err="1">
                <a:hlinkClick r:id="rId2" action="ppaction://hlinkfile"/>
              </a:rPr>
              <a:t>Postman</a:t>
            </a:r>
            <a:r>
              <a:rPr lang="fr-FR" dirty="0">
                <a:hlinkClick r:id="rId2" action="ppaction://hlinkfile"/>
              </a:rPr>
              <a:t>)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03/03/2022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9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2604617"/>
            <a:ext cx="7024757" cy="824383"/>
          </a:xfrm>
        </p:spPr>
        <p:txBody>
          <a:bodyPr/>
          <a:lstStyle/>
          <a:p>
            <a:r>
              <a:rPr lang="fr-FR" dirty="0">
                <a:hlinkClick r:id="rId2"/>
              </a:rPr>
              <a:t>Base de données </a:t>
            </a:r>
            <a:r>
              <a:rPr lang="fr-FR" dirty="0" err="1">
                <a:hlinkClick r:id="rId2"/>
              </a:rPr>
              <a:t>wavMap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03/03/2022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4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2604617"/>
            <a:ext cx="7024757" cy="824383"/>
          </a:xfrm>
        </p:spPr>
        <p:txBody>
          <a:bodyPr/>
          <a:lstStyle/>
          <a:p>
            <a:r>
              <a:rPr lang="fr-FR" dirty="0">
                <a:hlinkClick r:id="rId2" action="ppaction://hlinkfile"/>
              </a:rPr>
              <a:t>Recherches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hlinkClick r:id="rId2" action="ppaction://hlinkfile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2" action="ppaction://hlinkfile"/>
              </a:rPr>
              <a:t>WavMap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03/03/2022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6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1403619"/>
            <a:ext cx="7024757" cy="824383"/>
          </a:xfrm>
        </p:spPr>
        <p:txBody>
          <a:bodyPr/>
          <a:lstStyle/>
          <a:p>
            <a:r>
              <a:rPr lang="fr-FR" dirty="0"/>
              <a:t>Mise a jour document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03/03/2022</a:t>
            </a:fld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856484B-EBE9-7F45-90ED-49D640CCDF8B}"/>
              </a:ext>
            </a:extLst>
          </p:cNvPr>
          <p:cNvSpPr txBox="1">
            <a:spLocks/>
          </p:cNvSpPr>
          <p:nvPr/>
        </p:nvSpPr>
        <p:spPr bwMode="auto">
          <a:xfrm>
            <a:off x="2583621" y="2228002"/>
            <a:ext cx="8696955" cy="2929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>
                <a:hlinkClick r:id="rId2" action="ppaction://hlinkfile"/>
              </a:rPr>
              <a:t>PAQ</a:t>
            </a:r>
            <a:endParaRPr lang="fr-FR" sz="3200" dirty="0"/>
          </a:p>
          <a:p>
            <a:r>
              <a:rPr lang="fr-FR" sz="3200" dirty="0">
                <a:hlinkClick r:id="rId3" action="ppaction://hlinkfile"/>
              </a:rPr>
              <a:t>Liste des risques</a:t>
            </a:r>
            <a:endParaRPr lang="fr-FR" sz="3200" dirty="0"/>
          </a:p>
          <a:p>
            <a:r>
              <a:rPr lang="fr-FR" sz="3200" dirty="0"/>
              <a:t>SCRUM (</a:t>
            </a:r>
            <a:r>
              <a:rPr lang="fr-FR" sz="3200" dirty="0">
                <a:hlinkClick r:id="rId4" action="ppaction://hlinkfile"/>
              </a:rPr>
              <a:t>sprint </a:t>
            </a:r>
            <a:r>
              <a:rPr lang="fr-FR" sz="3200" dirty="0" err="1">
                <a:hlinkClick r:id="rId4" action="ppaction://hlinkfile"/>
              </a:rPr>
              <a:t>backlog</a:t>
            </a:r>
            <a:r>
              <a:rPr lang="fr-FR" sz="3200" dirty="0"/>
              <a:t>, </a:t>
            </a:r>
            <a:r>
              <a:rPr lang="fr-FR" sz="3200" dirty="0">
                <a:hlinkClick r:id="rId5" action="ppaction://hlinkfile"/>
              </a:rPr>
              <a:t>product </a:t>
            </a:r>
            <a:r>
              <a:rPr lang="fr-FR" sz="3200" dirty="0" err="1">
                <a:hlinkClick r:id="rId5" action="ppaction://hlinkfile"/>
              </a:rPr>
              <a:t>backlog</a:t>
            </a:r>
            <a:r>
              <a:rPr lang="fr-FR" sz="3200" dirty="0"/>
              <a:t>)</a:t>
            </a:r>
          </a:p>
          <a:p>
            <a:r>
              <a:rPr lang="fr-FR" sz="3200" dirty="0">
                <a:hlinkClick r:id="rId6" action="ppaction://hlinkfile"/>
              </a:rPr>
              <a:t>Document de vision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61670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1403619"/>
            <a:ext cx="7400811" cy="824383"/>
          </a:xfrm>
        </p:spPr>
        <p:txBody>
          <a:bodyPr>
            <a:normAutofit fontScale="90000"/>
          </a:bodyPr>
          <a:lstStyle/>
          <a:p>
            <a:r>
              <a:rPr lang="fr-FR" dirty="0"/>
              <a:t>Livrables se trouvant sur </a:t>
            </a:r>
            <a:r>
              <a:rPr lang="fr-FR" dirty="0" err="1"/>
              <a:t>Github</a:t>
            </a:r>
            <a:r>
              <a:rPr lang="fr-FR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03/03/2022</a:t>
            </a:fld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856484B-EBE9-7F45-90ED-49D640CCDF8B}"/>
              </a:ext>
            </a:extLst>
          </p:cNvPr>
          <p:cNvSpPr txBox="1">
            <a:spLocks/>
          </p:cNvSpPr>
          <p:nvPr/>
        </p:nvSpPr>
        <p:spPr bwMode="auto">
          <a:xfrm>
            <a:off x="2583621" y="2348880"/>
            <a:ext cx="4794727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WavCom</a:t>
            </a:r>
            <a:r>
              <a:rPr lang="fr-FR" dirty="0"/>
              <a:t> (Visual Studio)</a:t>
            </a:r>
          </a:p>
          <a:p>
            <a:r>
              <a:rPr lang="fr-FR" dirty="0"/>
              <a:t>Document de recherches pour </a:t>
            </a:r>
            <a:r>
              <a:rPr lang="fr-FR" dirty="0" err="1"/>
              <a:t>WavMap</a:t>
            </a:r>
            <a:endParaRPr lang="fr-FR" dirty="0"/>
          </a:p>
          <a:p>
            <a:r>
              <a:rPr lang="fr-FR" dirty="0"/>
              <a:t>Code API </a:t>
            </a:r>
          </a:p>
          <a:p>
            <a:r>
              <a:rPr lang="fr-FR" dirty="0" err="1"/>
              <a:t>POstman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6241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Dividend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63</Words>
  <Application>Microsoft Office PowerPoint</Application>
  <DocSecurity>0</DocSecurity>
  <PresentationFormat>Grand écran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Franklin Gothic Book</vt:lpstr>
      <vt:lpstr>Franklin Gothic Demi</vt:lpstr>
      <vt:lpstr>Wingdings 2</vt:lpstr>
      <vt:lpstr>DividendVTI</vt:lpstr>
      <vt:lpstr>Présentation PowerPoint</vt:lpstr>
      <vt:lpstr>Ordre du jour</vt:lpstr>
      <vt:lpstr>Visual Studio - Application</vt:lpstr>
      <vt:lpstr>CRUD application (Postman)</vt:lpstr>
      <vt:lpstr>Base de données wavMap</vt:lpstr>
      <vt:lpstr>Recherches WavMap</vt:lpstr>
      <vt:lpstr>Mise a jour document</vt:lpstr>
      <vt:lpstr>Livrables se trouvant sur Github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d’opportunité</dc:title>
  <dc:subject/>
  <dc:creator>Mourin Angela</dc:creator>
  <cp:keywords/>
  <dc:description/>
  <cp:lastModifiedBy>Coralie Chevalley</cp:lastModifiedBy>
  <cp:revision>22</cp:revision>
  <dcterms:created xsi:type="dcterms:W3CDTF">2021-09-28T12:13:44Z</dcterms:created>
  <dcterms:modified xsi:type="dcterms:W3CDTF">2022-03-03T08:14:05Z</dcterms:modified>
  <cp:category/>
  <dc:identifier/>
  <cp:contentStatus/>
  <dc:language/>
  <cp:version/>
</cp:coreProperties>
</file>