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813" autoAdjust="0"/>
  </p:normalViewPr>
  <p:slideViewPr>
    <p:cSldViewPr snapToGrid="0">
      <p:cViewPr varScale="1">
        <p:scale>
          <a:sx n="49" d="100"/>
          <a:sy n="49" d="100"/>
        </p:scale>
        <p:origin x="1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22C9D-E7C2-4F62-8377-F683806BC5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13E73E-0A52-4BB7-8D98-9E298626AFF6}">
      <dgm:prSet/>
      <dgm:spPr/>
      <dgm:t>
        <a:bodyPr/>
        <a:lstStyle/>
        <a:p>
          <a:r>
            <a:rPr lang="fr-CH"/>
            <a:t>Introduction</a:t>
          </a:r>
          <a:endParaRPr lang="en-US"/>
        </a:p>
      </dgm:t>
    </dgm:pt>
    <dgm:pt modelId="{D5A73C03-18DE-46B4-8E56-977B3A436A9B}" type="parTrans" cxnId="{C2F35690-D4E2-470D-9D05-74B43099E3CB}">
      <dgm:prSet/>
      <dgm:spPr/>
      <dgm:t>
        <a:bodyPr/>
        <a:lstStyle/>
        <a:p>
          <a:endParaRPr lang="en-US"/>
        </a:p>
      </dgm:t>
    </dgm:pt>
    <dgm:pt modelId="{FD4E14F6-79E5-4DC5-8CE0-A70D4AC08109}" type="sibTrans" cxnId="{C2F35690-D4E2-470D-9D05-74B43099E3CB}">
      <dgm:prSet/>
      <dgm:spPr/>
      <dgm:t>
        <a:bodyPr/>
        <a:lstStyle/>
        <a:p>
          <a:endParaRPr lang="en-US"/>
        </a:p>
      </dgm:t>
    </dgm:pt>
    <dgm:pt modelId="{C76369CC-07D2-43D5-B320-CBF3E39481B3}">
      <dgm:prSet/>
      <dgm:spPr/>
      <dgm:t>
        <a:bodyPr/>
        <a:lstStyle/>
        <a:p>
          <a:r>
            <a:rPr lang="fr-CH"/>
            <a:t>Logiciel concerné par le PAQ (Plan Assurance Qualité)</a:t>
          </a:r>
          <a:endParaRPr lang="en-US"/>
        </a:p>
      </dgm:t>
    </dgm:pt>
    <dgm:pt modelId="{66FBF371-D505-48B7-B63D-F6DDCB0DAA19}" type="parTrans" cxnId="{C26DDB59-3440-4C4C-A57B-390C74577BDA}">
      <dgm:prSet/>
      <dgm:spPr/>
      <dgm:t>
        <a:bodyPr/>
        <a:lstStyle/>
        <a:p>
          <a:endParaRPr lang="en-US"/>
        </a:p>
      </dgm:t>
    </dgm:pt>
    <dgm:pt modelId="{48F14CED-4551-4FA5-B1D1-06C6AD2B3E6F}" type="sibTrans" cxnId="{C26DDB59-3440-4C4C-A57B-390C74577BDA}">
      <dgm:prSet/>
      <dgm:spPr/>
      <dgm:t>
        <a:bodyPr/>
        <a:lstStyle/>
        <a:p>
          <a:endParaRPr lang="en-US"/>
        </a:p>
      </dgm:t>
    </dgm:pt>
    <dgm:pt modelId="{2774F43A-8221-42A3-9549-376F6D998409}">
      <dgm:prSet/>
      <dgm:spPr/>
      <dgm:t>
        <a:bodyPr/>
        <a:lstStyle/>
        <a:p>
          <a:r>
            <a:rPr lang="fr-CH"/>
            <a:t>Responsabilité associée au PAQ</a:t>
          </a:r>
          <a:endParaRPr lang="en-US"/>
        </a:p>
      </dgm:t>
    </dgm:pt>
    <dgm:pt modelId="{B5584FC0-0AF0-4053-AA36-CEE799E0697A}" type="parTrans" cxnId="{F5646FB0-0FA3-415B-90AB-AEEF4CCFBE7E}">
      <dgm:prSet/>
      <dgm:spPr/>
      <dgm:t>
        <a:bodyPr/>
        <a:lstStyle/>
        <a:p>
          <a:endParaRPr lang="en-US"/>
        </a:p>
      </dgm:t>
    </dgm:pt>
    <dgm:pt modelId="{000E8594-C5C1-40C4-BCF9-B3976385C104}" type="sibTrans" cxnId="{F5646FB0-0FA3-415B-90AB-AEEF4CCFBE7E}">
      <dgm:prSet/>
      <dgm:spPr/>
      <dgm:t>
        <a:bodyPr/>
        <a:lstStyle/>
        <a:p>
          <a:endParaRPr lang="en-US"/>
        </a:p>
      </dgm:t>
    </dgm:pt>
    <dgm:pt modelId="{114BEAD0-4D49-450C-9439-483D649CEAE7}">
      <dgm:prSet/>
      <dgm:spPr/>
      <dgm:t>
        <a:bodyPr/>
        <a:lstStyle/>
        <a:p>
          <a:r>
            <a:rPr lang="fr-CH" dirty="0"/>
            <a:t>Procédure d’évolution du PQL (Plan Qualité Logicielle)</a:t>
          </a:r>
          <a:endParaRPr lang="en-US" dirty="0"/>
        </a:p>
      </dgm:t>
    </dgm:pt>
    <dgm:pt modelId="{0DAB8AD0-D3E3-46F0-8516-6CF35B717B09}" type="parTrans" cxnId="{15F735A4-19B6-413B-B220-C20BE8A393AD}">
      <dgm:prSet/>
      <dgm:spPr/>
      <dgm:t>
        <a:bodyPr/>
        <a:lstStyle/>
        <a:p>
          <a:endParaRPr lang="en-US"/>
        </a:p>
      </dgm:t>
    </dgm:pt>
    <dgm:pt modelId="{DBAD13D6-2A61-4360-9267-1CFFF79B9EDC}" type="sibTrans" cxnId="{15F735A4-19B6-413B-B220-C20BE8A393AD}">
      <dgm:prSet/>
      <dgm:spPr/>
      <dgm:t>
        <a:bodyPr/>
        <a:lstStyle/>
        <a:p>
          <a:endParaRPr lang="en-US"/>
        </a:p>
      </dgm:t>
    </dgm:pt>
    <dgm:pt modelId="{F5F37589-A86E-47AA-B8AB-681180B3D424}">
      <dgm:prSet/>
      <dgm:spPr/>
      <dgm:t>
        <a:bodyPr/>
        <a:lstStyle/>
        <a:p>
          <a:r>
            <a:rPr lang="fr-CH"/>
            <a:t>Procédure à suivre en cas de non-application du PAQ</a:t>
          </a:r>
          <a:endParaRPr lang="en-US"/>
        </a:p>
      </dgm:t>
    </dgm:pt>
    <dgm:pt modelId="{8862721F-F36E-489F-BC20-A3CC314774BD}" type="parTrans" cxnId="{1EF8E2CA-560F-40B5-968E-B0454F34ED2D}">
      <dgm:prSet/>
      <dgm:spPr/>
      <dgm:t>
        <a:bodyPr/>
        <a:lstStyle/>
        <a:p>
          <a:endParaRPr lang="en-US"/>
        </a:p>
      </dgm:t>
    </dgm:pt>
    <dgm:pt modelId="{BC941141-A8E2-4FD5-B910-9F812E9AFDA3}" type="sibTrans" cxnId="{1EF8E2CA-560F-40B5-968E-B0454F34ED2D}">
      <dgm:prSet/>
      <dgm:spPr/>
      <dgm:t>
        <a:bodyPr/>
        <a:lstStyle/>
        <a:p>
          <a:endParaRPr lang="en-US"/>
        </a:p>
      </dgm:t>
    </dgm:pt>
    <dgm:pt modelId="{66BF9EAF-2A2D-47E6-B9FD-86F160A23DE9}" type="pres">
      <dgm:prSet presAssocID="{C5622C9D-E7C2-4F62-8377-F683806BC5C0}" presName="linear" presStyleCnt="0">
        <dgm:presLayoutVars>
          <dgm:animLvl val="lvl"/>
          <dgm:resizeHandles val="exact"/>
        </dgm:presLayoutVars>
      </dgm:prSet>
      <dgm:spPr/>
    </dgm:pt>
    <dgm:pt modelId="{98094A3F-C00B-470E-91FC-AFE6C4BCFD3D}" type="pres">
      <dgm:prSet presAssocID="{3713E73E-0A52-4BB7-8D98-9E298626AF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1B2C8D-D3D7-40FD-A3DA-B870740116F1}" type="pres">
      <dgm:prSet presAssocID="{FD4E14F6-79E5-4DC5-8CE0-A70D4AC08109}" presName="spacer" presStyleCnt="0"/>
      <dgm:spPr/>
    </dgm:pt>
    <dgm:pt modelId="{3097E802-B2E0-4C2A-A466-75D6A45070D0}" type="pres">
      <dgm:prSet presAssocID="{C76369CC-07D2-43D5-B320-CBF3E39481B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5367CF-A072-4641-97F7-40E041A0440F}" type="pres">
      <dgm:prSet presAssocID="{48F14CED-4551-4FA5-B1D1-06C6AD2B3E6F}" presName="spacer" presStyleCnt="0"/>
      <dgm:spPr/>
    </dgm:pt>
    <dgm:pt modelId="{D4B5AC8D-01B6-4A62-9158-4438745E3304}" type="pres">
      <dgm:prSet presAssocID="{2774F43A-8221-42A3-9549-376F6D9984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1A5F3B-F1D1-4E7D-8B76-313C80D9F159}" type="pres">
      <dgm:prSet presAssocID="{000E8594-C5C1-40C4-BCF9-B3976385C104}" presName="spacer" presStyleCnt="0"/>
      <dgm:spPr/>
    </dgm:pt>
    <dgm:pt modelId="{15326FD1-01CF-4BF9-9EE7-BED4257A373F}" type="pres">
      <dgm:prSet presAssocID="{114BEAD0-4D49-450C-9439-483D649CEA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E252FF-E724-454B-B92D-5B37CD2D059C}" type="pres">
      <dgm:prSet presAssocID="{DBAD13D6-2A61-4360-9267-1CFFF79B9EDC}" presName="spacer" presStyleCnt="0"/>
      <dgm:spPr/>
    </dgm:pt>
    <dgm:pt modelId="{96920E6D-B1BA-414F-8D27-756E318C601F}" type="pres">
      <dgm:prSet presAssocID="{F5F37589-A86E-47AA-B8AB-681180B3D4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724DC01-DC9A-4577-B6AB-3F312E82A38D}" type="presOf" srcId="{3713E73E-0A52-4BB7-8D98-9E298626AFF6}" destId="{98094A3F-C00B-470E-91FC-AFE6C4BCFD3D}" srcOrd="0" destOrd="0" presId="urn:microsoft.com/office/officeart/2005/8/layout/vList2"/>
    <dgm:cxn modelId="{27E00A08-97D2-4EF5-A883-FEBAA1B7037E}" type="presOf" srcId="{114BEAD0-4D49-450C-9439-483D649CEAE7}" destId="{15326FD1-01CF-4BF9-9EE7-BED4257A373F}" srcOrd="0" destOrd="0" presId="urn:microsoft.com/office/officeart/2005/8/layout/vList2"/>
    <dgm:cxn modelId="{150AB621-8B16-4B50-A3FB-29B0FAA6BF01}" type="presOf" srcId="{C5622C9D-E7C2-4F62-8377-F683806BC5C0}" destId="{66BF9EAF-2A2D-47E6-B9FD-86F160A23DE9}" srcOrd="0" destOrd="0" presId="urn:microsoft.com/office/officeart/2005/8/layout/vList2"/>
    <dgm:cxn modelId="{5D43E96E-8071-4FBB-8C0B-699F017ED3E2}" type="presOf" srcId="{C76369CC-07D2-43D5-B320-CBF3E39481B3}" destId="{3097E802-B2E0-4C2A-A466-75D6A45070D0}" srcOrd="0" destOrd="0" presId="urn:microsoft.com/office/officeart/2005/8/layout/vList2"/>
    <dgm:cxn modelId="{C26DDB59-3440-4C4C-A57B-390C74577BDA}" srcId="{C5622C9D-E7C2-4F62-8377-F683806BC5C0}" destId="{C76369CC-07D2-43D5-B320-CBF3E39481B3}" srcOrd="1" destOrd="0" parTransId="{66FBF371-D505-48B7-B63D-F6DDCB0DAA19}" sibTransId="{48F14CED-4551-4FA5-B1D1-06C6AD2B3E6F}"/>
    <dgm:cxn modelId="{C2F35690-D4E2-470D-9D05-74B43099E3CB}" srcId="{C5622C9D-E7C2-4F62-8377-F683806BC5C0}" destId="{3713E73E-0A52-4BB7-8D98-9E298626AFF6}" srcOrd="0" destOrd="0" parTransId="{D5A73C03-18DE-46B4-8E56-977B3A436A9B}" sibTransId="{FD4E14F6-79E5-4DC5-8CE0-A70D4AC08109}"/>
    <dgm:cxn modelId="{15F735A4-19B6-413B-B220-C20BE8A393AD}" srcId="{C5622C9D-E7C2-4F62-8377-F683806BC5C0}" destId="{114BEAD0-4D49-450C-9439-483D649CEAE7}" srcOrd="3" destOrd="0" parTransId="{0DAB8AD0-D3E3-46F0-8516-6CF35B717B09}" sibTransId="{DBAD13D6-2A61-4360-9267-1CFFF79B9EDC}"/>
    <dgm:cxn modelId="{9C6EADA5-6658-495B-86C9-048FDDEFF2FD}" type="presOf" srcId="{F5F37589-A86E-47AA-B8AB-681180B3D424}" destId="{96920E6D-B1BA-414F-8D27-756E318C601F}" srcOrd="0" destOrd="0" presId="urn:microsoft.com/office/officeart/2005/8/layout/vList2"/>
    <dgm:cxn modelId="{F5646FB0-0FA3-415B-90AB-AEEF4CCFBE7E}" srcId="{C5622C9D-E7C2-4F62-8377-F683806BC5C0}" destId="{2774F43A-8221-42A3-9549-376F6D998409}" srcOrd="2" destOrd="0" parTransId="{B5584FC0-0AF0-4053-AA36-CEE799E0697A}" sibTransId="{000E8594-C5C1-40C4-BCF9-B3976385C104}"/>
    <dgm:cxn modelId="{7F788BC5-2A77-4A74-90FC-8407566F4F75}" type="presOf" srcId="{2774F43A-8221-42A3-9549-376F6D998409}" destId="{D4B5AC8D-01B6-4A62-9158-4438745E3304}" srcOrd="0" destOrd="0" presId="urn:microsoft.com/office/officeart/2005/8/layout/vList2"/>
    <dgm:cxn modelId="{1EF8E2CA-560F-40B5-968E-B0454F34ED2D}" srcId="{C5622C9D-E7C2-4F62-8377-F683806BC5C0}" destId="{F5F37589-A86E-47AA-B8AB-681180B3D424}" srcOrd="4" destOrd="0" parTransId="{8862721F-F36E-489F-BC20-A3CC314774BD}" sibTransId="{BC941141-A8E2-4FD5-B910-9F812E9AFDA3}"/>
    <dgm:cxn modelId="{EFDD8FB6-CCCD-4F98-9EC6-450291DD1AE1}" type="presParOf" srcId="{66BF9EAF-2A2D-47E6-B9FD-86F160A23DE9}" destId="{98094A3F-C00B-470E-91FC-AFE6C4BCFD3D}" srcOrd="0" destOrd="0" presId="urn:microsoft.com/office/officeart/2005/8/layout/vList2"/>
    <dgm:cxn modelId="{36BC0B7D-FB91-48E4-AF92-3321B2C4304A}" type="presParOf" srcId="{66BF9EAF-2A2D-47E6-B9FD-86F160A23DE9}" destId="{6F1B2C8D-D3D7-40FD-A3DA-B870740116F1}" srcOrd="1" destOrd="0" presId="urn:microsoft.com/office/officeart/2005/8/layout/vList2"/>
    <dgm:cxn modelId="{EC75D249-44AE-4717-AF2B-DB812F486988}" type="presParOf" srcId="{66BF9EAF-2A2D-47E6-B9FD-86F160A23DE9}" destId="{3097E802-B2E0-4C2A-A466-75D6A45070D0}" srcOrd="2" destOrd="0" presId="urn:microsoft.com/office/officeart/2005/8/layout/vList2"/>
    <dgm:cxn modelId="{F50599AC-42E4-4328-8471-EE30676B7ADE}" type="presParOf" srcId="{66BF9EAF-2A2D-47E6-B9FD-86F160A23DE9}" destId="{075367CF-A072-4641-97F7-40E041A0440F}" srcOrd="3" destOrd="0" presId="urn:microsoft.com/office/officeart/2005/8/layout/vList2"/>
    <dgm:cxn modelId="{160D7CDA-B3F9-413A-956B-6D9BB699A256}" type="presParOf" srcId="{66BF9EAF-2A2D-47E6-B9FD-86F160A23DE9}" destId="{D4B5AC8D-01B6-4A62-9158-4438745E3304}" srcOrd="4" destOrd="0" presId="urn:microsoft.com/office/officeart/2005/8/layout/vList2"/>
    <dgm:cxn modelId="{16B21467-2514-43E7-B64E-890821288D8D}" type="presParOf" srcId="{66BF9EAF-2A2D-47E6-B9FD-86F160A23DE9}" destId="{5C1A5F3B-F1D1-4E7D-8B76-313C80D9F159}" srcOrd="5" destOrd="0" presId="urn:microsoft.com/office/officeart/2005/8/layout/vList2"/>
    <dgm:cxn modelId="{E82DC3A7-0D0E-454D-BFD1-DB269AB8B523}" type="presParOf" srcId="{66BF9EAF-2A2D-47E6-B9FD-86F160A23DE9}" destId="{15326FD1-01CF-4BF9-9EE7-BED4257A373F}" srcOrd="6" destOrd="0" presId="urn:microsoft.com/office/officeart/2005/8/layout/vList2"/>
    <dgm:cxn modelId="{AD2C7C04-FCFC-48D2-AB98-5F1D60A2F568}" type="presParOf" srcId="{66BF9EAF-2A2D-47E6-B9FD-86F160A23DE9}" destId="{BBE252FF-E724-454B-B92D-5B37CD2D059C}" srcOrd="7" destOrd="0" presId="urn:microsoft.com/office/officeart/2005/8/layout/vList2"/>
    <dgm:cxn modelId="{EB4B7E47-C5E1-49CE-915E-5BE4041BB19C}" type="presParOf" srcId="{66BF9EAF-2A2D-47E6-B9FD-86F160A23DE9}" destId="{96920E6D-B1BA-414F-8D27-756E318C601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1C71D8-23EA-47A7-A7AF-A3EB400C11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26F079-9B9A-4BD1-9322-D681512EB4F0}">
      <dgm:prSet/>
      <dgm:spPr/>
      <dgm:t>
        <a:bodyPr/>
        <a:lstStyle/>
        <a:p>
          <a:pPr>
            <a:defRPr cap="all"/>
          </a:pPr>
          <a:r>
            <a:rPr lang="fr-CH" b="1" baseline="0"/>
            <a:t>Documents applicables</a:t>
          </a:r>
          <a:endParaRPr lang="en-US"/>
        </a:p>
      </dgm:t>
    </dgm:pt>
    <dgm:pt modelId="{F058D3B2-B10E-4C35-80BF-336C31767C85}" type="parTrans" cxnId="{8E44C928-FA07-4C88-AAFA-23B1248A7486}">
      <dgm:prSet/>
      <dgm:spPr/>
      <dgm:t>
        <a:bodyPr/>
        <a:lstStyle/>
        <a:p>
          <a:endParaRPr lang="en-US"/>
        </a:p>
      </dgm:t>
    </dgm:pt>
    <dgm:pt modelId="{52F25A1A-AC3A-4910-96D6-9F092F80C17F}" type="sibTrans" cxnId="{8E44C928-FA07-4C88-AAFA-23B1248A7486}">
      <dgm:prSet/>
      <dgm:spPr/>
      <dgm:t>
        <a:bodyPr/>
        <a:lstStyle/>
        <a:p>
          <a:endParaRPr lang="en-US"/>
        </a:p>
      </dgm:t>
    </dgm:pt>
    <dgm:pt modelId="{B1DF56AE-0EFE-4C02-A2AE-327569572BC2}">
      <dgm:prSet/>
      <dgm:spPr/>
      <dgm:t>
        <a:bodyPr/>
        <a:lstStyle/>
        <a:p>
          <a:pPr>
            <a:defRPr cap="all"/>
          </a:pPr>
          <a:r>
            <a:rPr lang="fr-CH" b="1" baseline="0"/>
            <a:t>Documents de référence</a:t>
          </a:r>
          <a:endParaRPr lang="en-US"/>
        </a:p>
      </dgm:t>
    </dgm:pt>
    <dgm:pt modelId="{7DAC45CB-3714-4602-A358-2A445708DC45}" type="parTrans" cxnId="{56B1214C-B27E-4BA6-AB19-505E6CE972B6}">
      <dgm:prSet/>
      <dgm:spPr/>
      <dgm:t>
        <a:bodyPr/>
        <a:lstStyle/>
        <a:p>
          <a:endParaRPr lang="en-US"/>
        </a:p>
      </dgm:t>
    </dgm:pt>
    <dgm:pt modelId="{ACBABDA2-AE20-4419-8788-3D8A75797C17}" type="sibTrans" cxnId="{56B1214C-B27E-4BA6-AB19-505E6CE972B6}">
      <dgm:prSet/>
      <dgm:spPr/>
      <dgm:t>
        <a:bodyPr/>
        <a:lstStyle/>
        <a:p>
          <a:endParaRPr lang="en-US"/>
        </a:p>
      </dgm:t>
    </dgm:pt>
    <dgm:pt modelId="{72F6FE8A-2614-4D8F-B9A1-898E443329FA}" type="pres">
      <dgm:prSet presAssocID="{D21C71D8-23EA-47A7-A7AF-A3EB400C1199}" presName="root" presStyleCnt="0">
        <dgm:presLayoutVars>
          <dgm:dir/>
          <dgm:resizeHandles val="exact"/>
        </dgm:presLayoutVars>
      </dgm:prSet>
      <dgm:spPr/>
    </dgm:pt>
    <dgm:pt modelId="{37387D0A-A59A-4813-851A-7B6347937011}" type="pres">
      <dgm:prSet presAssocID="{EA26F079-9B9A-4BD1-9322-D681512EB4F0}" presName="compNode" presStyleCnt="0"/>
      <dgm:spPr/>
    </dgm:pt>
    <dgm:pt modelId="{E7035336-6B63-40BE-B16B-569B284A2117}" type="pres">
      <dgm:prSet presAssocID="{EA26F079-9B9A-4BD1-9322-D681512EB4F0}" presName="iconBgRect" presStyleLbl="bgShp" presStyleIdx="0" presStyleCnt="2"/>
      <dgm:spPr/>
    </dgm:pt>
    <dgm:pt modelId="{4010C89A-F6B3-4515-9C35-715193712B08}" type="pres">
      <dgm:prSet presAssocID="{EA26F079-9B9A-4BD1-9322-D681512EB4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FB0969-71CA-45A9-BA04-84084B23DB22}" type="pres">
      <dgm:prSet presAssocID="{EA26F079-9B9A-4BD1-9322-D681512EB4F0}" presName="spaceRect" presStyleCnt="0"/>
      <dgm:spPr/>
    </dgm:pt>
    <dgm:pt modelId="{5B3AF619-D573-46C3-9F45-D44F6A111691}" type="pres">
      <dgm:prSet presAssocID="{EA26F079-9B9A-4BD1-9322-D681512EB4F0}" presName="textRect" presStyleLbl="revTx" presStyleIdx="0" presStyleCnt="2">
        <dgm:presLayoutVars>
          <dgm:chMax val="1"/>
          <dgm:chPref val="1"/>
        </dgm:presLayoutVars>
      </dgm:prSet>
      <dgm:spPr/>
    </dgm:pt>
    <dgm:pt modelId="{869445BD-E3BF-4E25-9AC6-A6ACEEE82194}" type="pres">
      <dgm:prSet presAssocID="{52F25A1A-AC3A-4910-96D6-9F092F80C17F}" presName="sibTrans" presStyleCnt="0"/>
      <dgm:spPr/>
    </dgm:pt>
    <dgm:pt modelId="{6BE46386-F2F6-46E9-94B5-881051498EA4}" type="pres">
      <dgm:prSet presAssocID="{B1DF56AE-0EFE-4C02-A2AE-327569572BC2}" presName="compNode" presStyleCnt="0"/>
      <dgm:spPr/>
    </dgm:pt>
    <dgm:pt modelId="{D652FA8D-F2AE-4F03-BE13-AEB2358C9E0A}" type="pres">
      <dgm:prSet presAssocID="{B1DF56AE-0EFE-4C02-A2AE-327569572BC2}" presName="iconBgRect" presStyleLbl="bgShp" presStyleIdx="1" presStyleCnt="2"/>
      <dgm:spPr/>
    </dgm:pt>
    <dgm:pt modelId="{3A2DB340-7B1E-45C6-BEA0-88E51BA44C1E}" type="pres">
      <dgm:prSet presAssocID="{B1DF56AE-0EFE-4C02-A2AE-327569572B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6C8579E-C60F-4015-878E-0E4C344829FB}" type="pres">
      <dgm:prSet presAssocID="{B1DF56AE-0EFE-4C02-A2AE-327569572BC2}" presName="spaceRect" presStyleCnt="0"/>
      <dgm:spPr/>
    </dgm:pt>
    <dgm:pt modelId="{19CFC3B2-B14B-4B23-9F2A-202AB0D699C3}" type="pres">
      <dgm:prSet presAssocID="{B1DF56AE-0EFE-4C02-A2AE-327569572B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4EDB26-A6D7-4879-A25D-F7D025E5EFB2}" type="presOf" srcId="{B1DF56AE-0EFE-4C02-A2AE-327569572BC2}" destId="{19CFC3B2-B14B-4B23-9F2A-202AB0D699C3}" srcOrd="0" destOrd="0" presId="urn:microsoft.com/office/officeart/2018/5/layout/IconCircleLabelList"/>
    <dgm:cxn modelId="{8E44C928-FA07-4C88-AAFA-23B1248A7486}" srcId="{D21C71D8-23EA-47A7-A7AF-A3EB400C1199}" destId="{EA26F079-9B9A-4BD1-9322-D681512EB4F0}" srcOrd="0" destOrd="0" parTransId="{F058D3B2-B10E-4C35-80BF-336C31767C85}" sibTransId="{52F25A1A-AC3A-4910-96D6-9F092F80C17F}"/>
    <dgm:cxn modelId="{56B1214C-B27E-4BA6-AB19-505E6CE972B6}" srcId="{D21C71D8-23EA-47A7-A7AF-A3EB400C1199}" destId="{B1DF56AE-0EFE-4C02-A2AE-327569572BC2}" srcOrd="1" destOrd="0" parTransId="{7DAC45CB-3714-4602-A358-2A445708DC45}" sibTransId="{ACBABDA2-AE20-4419-8788-3D8A75797C17}"/>
    <dgm:cxn modelId="{3BB09D6E-2552-429F-A4BB-2B39F817C9AB}" type="presOf" srcId="{EA26F079-9B9A-4BD1-9322-D681512EB4F0}" destId="{5B3AF619-D573-46C3-9F45-D44F6A111691}" srcOrd="0" destOrd="0" presId="urn:microsoft.com/office/officeart/2018/5/layout/IconCircleLabelList"/>
    <dgm:cxn modelId="{17FF82F8-13B0-4BD0-8D4B-0E2F30CEC316}" type="presOf" srcId="{D21C71D8-23EA-47A7-A7AF-A3EB400C1199}" destId="{72F6FE8A-2614-4D8F-B9A1-898E443329FA}" srcOrd="0" destOrd="0" presId="urn:microsoft.com/office/officeart/2018/5/layout/IconCircleLabelList"/>
    <dgm:cxn modelId="{478BF853-7402-4C75-9713-60D2BF0E874D}" type="presParOf" srcId="{72F6FE8A-2614-4D8F-B9A1-898E443329FA}" destId="{37387D0A-A59A-4813-851A-7B6347937011}" srcOrd="0" destOrd="0" presId="urn:microsoft.com/office/officeart/2018/5/layout/IconCircleLabelList"/>
    <dgm:cxn modelId="{3E6692FB-D424-451E-ACB8-452D68E7A1B5}" type="presParOf" srcId="{37387D0A-A59A-4813-851A-7B6347937011}" destId="{E7035336-6B63-40BE-B16B-569B284A2117}" srcOrd="0" destOrd="0" presId="urn:microsoft.com/office/officeart/2018/5/layout/IconCircleLabelList"/>
    <dgm:cxn modelId="{B3238929-BF37-4AEC-B64A-3BAB2CD4AEA8}" type="presParOf" srcId="{37387D0A-A59A-4813-851A-7B6347937011}" destId="{4010C89A-F6B3-4515-9C35-715193712B08}" srcOrd="1" destOrd="0" presId="urn:microsoft.com/office/officeart/2018/5/layout/IconCircleLabelList"/>
    <dgm:cxn modelId="{608FBAEA-0413-4C7A-962E-29CDB02A36FE}" type="presParOf" srcId="{37387D0A-A59A-4813-851A-7B6347937011}" destId="{7FFB0969-71CA-45A9-BA04-84084B23DB22}" srcOrd="2" destOrd="0" presId="urn:microsoft.com/office/officeart/2018/5/layout/IconCircleLabelList"/>
    <dgm:cxn modelId="{25414B1E-F4E8-4C20-AC79-B57100AF7F12}" type="presParOf" srcId="{37387D0A-A59A-4813-851A-7B6347937011}" destId="{5B3AF619-D573-46C3-9F45-D44F6A111691}" srcOrd="3" destOrd="0" presId="urn:microsoft.com/office/officeart/2018/5/layout/IconCircleLabelList"/>
    <dgm:cxn modelId="{5E27DDCB-3D8E-4FCE-8900-D7CCD429BBF1}" type="presParOf" srcId="{72F6FE8A-2614-4D8F-B9A1-898E443329FA}" destId="{869445BD-E3BF-4E25-9AC6-A6ACEEE82194}" srcOrd="1" destOrd="0" presId="urn:microsoft.com/office/officeart/2018/5/layout/IconCircleLabelList"/>
    <dgm:cxn modelId="{2420354D-4003-4153-9521-6BCE4A0ED41D}" type="presParOf" srcId="{72F6FE8A-2614-4D8F-B9A1-898E443329FA}" destId="{6BE46386-F2F6-46E9-94B5-881051498EA4}" srcOrd="2" destOrd="0" presId="urn:microsoft.com/office/officeart/2018/5/layout/IconCircleLabelList"/>
    <dgm:cxn modelId="{15A523C7-D83A-4666-9795-B7F3DF9DE936}" type="presParOf" srcId="{6BE46386-F2F6-46E9-94B5-881051498EA4}" destId="{D652FA8D-F2AE-4F03-BE13-AEB2358C9E0A}" srcOrd="0" destOrd="0" presId="urn:microsoft.com/office/officeart/2018/5/layout/IconCircleLabelList"/>
    <dgm:cxn modelId="{F3C80D74-63D7-4440-842C-62B735C14E94}" type="presParOf" srcId="{6BE46386-F2F6-46E9-94B5-881051498EA4}" destId="{3A2DB340-7B1E-45C6-BEA0-88E51BA44C1E}" srcOrd="1" destOrd="0" presId="urn:microsoft.com/office/officeart/2018/5/layout/IconCircleLabelList"/>
    <dgm:cxn modelId="{6BAAB67E-39F1-423F-9F87-CD3A174B6F7A}" type="presParOf" srcId="{6BE46386-F2F6-46E9-94B5-881051498EA4}" destId="{66C8579E-C60F-4015-878E-0E4C344829FB}" srcOrd="2" destOrd="0" presId="urn:microsoft.com/office/officeart/2018/5/layout/IconCircleLabelList"/>
    <dgm:cxn modelId="{31828613-EBE8-4320-AB98-06BD0EE88294}" type="presParOf" srcId="{6BE46386-F2F6-46E9-94B5-881051498EA4}" destId="{19CFC3B2-B14B-4B23-9F2A-202AB0D699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BA5F8-8374-432A-8744-ABF08205D1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B7735E-8B03-4CAA-BBB2-C346A4EC757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Glossaire des termes utilisés</a:t>
          </a:r>
          <a:endParaRPr lang="en-US"/>
        </a:p>
      </dgm:t>
    </dgm:pt>
    <dgm:pt modelId="{5DED55F9-AE26-4422-8B1F-5957E6C78204}" type="parTrans" cxnId="{078A2B64-562F-4B20-94F4-9FCE2931CBC5}">
      <dgm:prSet/>
      <dgm:spPr/>
      <dgm:t>
        <a:bodyPr/>
        <a:lstStyle/>
        <a:p>
          <a:endParaRPr lang="en-US"/>
        </a:p>
      </dgm:t>
    </dgm:pt>
    <dgm:pt modelId="{1255615E-287E-4921-A206-89F1B1908483}" type="sibTrans" cxnId="{078A2B64-562F-4B20-94F4-9FCE2931CBC5}">
      <dgm:prSet/>
      <dgm:spPr/>
      <dgm:t>
        <a:bodyPr/>
        <a:lstStyle/>
        <a:p>
          <a:endParaRPr lang="en-US"/>
        </a:p>
      </dgm:t>
    </dgm:pt>
    <dgm:pt modelId="{DE29646A-44A7-4822-8A95-FEB33EE0A4D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Signification des abréviations </a:t>
          </a:r>
          <a:endParaRPr lang="en-US"/>
        </a:p>
      </dgm:t>
    </dgm:pt>
    <dgm:pt modelId="{170E5AED-9709-46D1-A9B0-F20696045BF2}" type="parTrans" cxnId="{0BE77651-DF53-40B0-9D38-E9CC6BF7F2DF}">
      <dgm:prSet/>
      <dgm:spPr/>
      <dgm:t>
        <a:bodyPr/>
        <a:lstStyle/>
        <a:p>
          <a:endParaRPr lang="en-US"/>
        </a:p>
      </dgm:t>
    </dgm:pt>
    <dgm:pt modelId="{96C97487-8F4B-4D63-AD56-BB7BCA0EC9B4}" type="sibTrans" cxnId="{0BE77651-DF53-40B0-9D38-E9CC6BF7F2DF}">
      <dgm:prSet/>
      <dgm:spPr/>
      <dgm:t>
        <a:bodyPr/>
        <a:lstStyle/>
        <a:p>
          <a:endParaRPr lang="en-US"/>
        </a:p>
      </dgm:t>
    </dgm:pt>
    <dgm:pt modelId="{A84035D4-C32C-41DF-BCDD-6308EDF57133}" type="pres">
      <dgm:prSet presAssocID="{A9BBA5F8-8374-432A-8744-ABF08205D168}" presName="root" presStyleCnt="0">
        <dgm:presLayoutVars>
          <dgm:dir/>
          <dgm:resizeHandles val="exact"/>
        </dgm:presLayoutVars>
      </dgm:prSet>
      <dgm:spPr/>
    </dgm:pt>
    <dgm:pt modelId="{4E3DC250-26A4-4189-8A92-A5C59745F83F}" type="pres">
      <dgm:prSet presAssocID="{48B7735E-8B03-4CAA-BBB2-C346A4EC7571}" presName="compNode" presStyleCnt="0"/>
      <dgm:spPr/>
    </dgm:pt>
    <dgm:pt modelId="{47FF5DC5-D372-418A-8F4E-80848EFBC6C6}" type="pres">
      <dgm:prSet presAssocID="{48B7735E-8B03-4CAA-BBB2-C346A4EC75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D376FC17-5C09-445F-9E69-DCC2B5169062}" type="pres">
      <dgm:prSet presAssocID="{48B7735E-8B03-4CAA-BBB2-C346A4EC7571}" presName="spaceRect" presStyleCnt="0"/>
      <dgm:spPr/>
    </dgm:pt>
    <dgm:pt modelId="{DDB081B8-B13A-4699-AE10-A19C8B684B54}" type="pres">
      <dgm:prSet presAssocID="{48B7735E-8B03-4CAA-BBB2-C346A4EC7571}" presName="textRect" presStyleLbl="revTx" presStyleIdx="0" presStyleCnt="2">
        <dgm:presLayoutVars>
          <dgm:chMax val="1"/>
          <dgm:chPref val="1"/>
        </dgm:presLayoutVars>
      </dgm:prSet>
      <dgm:spPr/>
    </dgm:pt>
    <dgm:pt modelId="{CC1C185A-4D13-4623-9EE7-B4ADAB77013E}" type="pres">
      <dgm:prSet presAssocID="{1255615E-287E-4921-A206-89F1B1908483}" presName="sibTrans" presStyleCnt="0"/>
      <dgm:spPr/>
    </dgm:pt>
    <dgm:pt modelId="{97831B0F-D8CF-4C63-91FB-D0624389641E}" type="pres">
      <dgm:prSet presAssocID="{DE29646A-44A7-4822-8A95-FEB33EE0A4D2}" presName="compNode" presStyleCnt="0"/>
      <dgm:spPr/>
    </dgm:pt>
    <dgm:pt modelId="{88A7AC36-1F0E-412A-BA17-B1E9D7C685F8}" type="pres">
      <dgm:prSet presAssocID="{DE29646A-44A7-4822-8A95-FEB33EE0A4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E86EAF91-B291-4F4B-B581-C3A3EF2F6597}" type="pres">
      <dgm:prSet presAssocID="{DE29646A-44A7-4822-8A95-FEB33EE0A4D2}" presName="spaceRect" presStyleCnt="0"/>
      <dgm:spPr/>
    </dgm:pt>
    <dgm:pt modelId="{59F00A20-0B73-4EBA-AF53-A63F2AC05507}" type="pres">
      <dgm:prSet presAssocID="{DE29646A-44A7-4822-8A95-FEB33EE0A4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90CC42-6CE0-4775-9A0C-B42F574255D2}" type="presOf" srcId="{48B7735E-8B03-4CAA-BBB2-C346A4EC7571}" destId="{DDB081B8-B13A-4699-AE10-A19C8B684B54}" srcOrd="0" destOrd="0" presId="urn:microsoft.com/office/officeart/2018/2/layout/IconLabelList"/>
    <dgm:cxn modelId="{078A2B64-562F-4B20-94F4-9FCE2931CBC5}" srcId="{A9BBA5F8-8374-432A-8744-ABF08205D168}" destId="{48B7735E-8B03-4CAA-BBB2-C346A4EC7571}" srcOrd="0" destOrd="0" parTransId="{5DED55F9-AE26-4422-8B1F-5957E6C78204}" sibTransId="{1255615E-287E-4921-A206-89F1B1908483}"/>
    <dgm:cxn modelId="{0BE77651-DF53-40B0-9D38-E9CC6BF7F2DF}" srcId="{A9BBA5F8-8374-432A-8744-ABF08205D168}" destId="{DE29646A-44A7-4822-8A95-FEB33EE0A4D2}" srcOrd="1" destOrd="0" parTransId="{170E5AED-9709-46D1-A9B0-F20696045BF2}" sibTransId="{96C97487-8F4B-4D63-AD56-BB7BCA0EC9B4}"/>
    <dgm:cxn modelId="{A793BD9E-651D-4435-8EBC-98B937E20971}" type="presOf" srcId="{A9BBA5F8-8374-432A-8744-ABF08205D168}" destId="{A84035D4-C32C-41DF-BCDD-6308EDF57133}" srcOrd="0" destOrd="0" presId="urn:microsoft.com/office/officeart/2018/2/layout/IconLabelList"/>
    <dgm:cxn modelId="{A5CA56E6-1E37-4C6C-AB0C-13933E9B6DBE}" type="presOf" srcId="{DE29646A-44A7-4822-8A95-FEB33EE0A4D2}" destId="{59F00A20-0B73-4EBA-AF53-A63F2AC05507}" srcOrd="0" destOrd="0" presId="urn:microsoft.com/office/officeart/2018/2/layout/IconLabelList"/>
    <dgm:cxn modelId="{8BC6F729-36B7-4991-B7BC-23DD0EC001BC}" type="presParOf" srcId="{A84035D4-C32C-41DF-BCDD-6308EDF57133}" destId="{4E3DC250-26A4-4189-8A92-A5C59745F83F}" srcOrd="0" destOrd="0" presId="urn:microsoft.com/office/officeart/2018/2/layout/IconLabelList"/>
    <dgm:cxn modelId="{DE7CEE49-C106-44AA-8B70-D6080400EC06}" type="presParOf" srcId="{4E3DC250-26A4-4189-8A92-A5C59745F83F}" destId="{47FF5DC5-D372-418A-8F4E-80848EFBC6C6}" srcOrd="0" destOrd="0" presId="urn:microsoft.com/office/officeart/2018/2/layout/IconLabelList"/>
    <dgm:cxn modelId="{F3F37C25-0D14-463F-9020-CDFCBA4AA804}" type="presParOf" srcId="{4E3DC250-26A4-4189-8A92-A5C59745F83F}" destId="{D376FC17-5C09-445F-9E69-DCC2B5169062}" srcOrd="1" destOrd="0" presId="urn:microsoft.com/office/officeart/2018/2/layout/IconLabelList"/>
    <dgm:cxn modelId="{961D2942-EC83-49A1-BC87-461528173B6C}" type="presParOf" srcId="{4E3DC250-26A4-4189-8A92-A5C59745F83F}" destId="{DDB081B8-B13A-4699-AE10-A19C8B684B54}" srcOrd="2" destOrd="0" presId="urn:microsoft.com/office/officeart/2018/2/layout/IconLabelList"/>
    <dgm:cxn modelId="{5C7C6DCA-2376-4B5B-A619-3FE11940DC5A}" type="presParOf" srcId="{A84035D4-C32C-41DF-BCDD-6308EDF57133}" destId="{CC1C185A-4D13-4623-9EE7-B4ADAB77013E}" srcOrd="1" destOrd="0" presId="urn:microsoft.com/office/officeart/2018/2/layout/IconLabelList"/>
    <dgm:cxn modelId="{D49A0C0D-C668-4C71-B6C9-41C393E9FE3D}" type="presParOf" srcId="{A84035D4-C32C-41DF-BCDD-6308EDF57133}" destId="{97831B0F-D8CF-4C63-91FB-D0624389641E}" srcOrd="2" destOrd="0" presId="urn:microsoft.com/office/officeart/2018/2/layout/IconLabelList"/>
    <dgm:cxn modelId="{084A904B-6C7D-47D4-B294-58CB6155FA15}" type="presParOf" srcId="{97831B0F-D8CF-4C63-91FB-D0624389641E}" destId="{88A7AC36-1F0E-412A-BA17-B1E9D7C685F8}" srcOrd="0" destOrd="0" presId="urn:microsoft.com/office/officeart/2018/2/layout/IconLabelList"/>
    <dgm:cxn modelId="{35559AE3-7E3D-473F-813D-AE90268D64F4}" type="presParOf" srcId="{97831B0F-D8CF-4C63-91FB-D0624389641E}" destId="{E86EAF91-B291-4F4B-B581-C3A3EF2F6597}" srcOrd="1" destOrd="0" presId="urn:microsoft.com/office/officeart/2018/2/layout/IconLabelList"/>
    <dgm:cxn modelId="{4681145E-E83C-4E3E-9337-9DAB2E196E8C}" type="presParOf" srcId="{97831B0F-D8CF-4C63-91FB-D0624389641E}" destId="{59F00A20-0B73-4EBA-AF53-A63F2AC055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394AD5-F153-439F-BB92-15458A3A0A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F509C6-325F-4820-A442-957C0C91AF85}">
      <dgm:prSet/>
      <dgm:spPr/>
      <dgm:t>
        <a:bodyPr/>
        <a:lstStyle/>
        <a:p>
          <a:pPr>
            <a:defRPr cap="all"/>
          </a:pPr>
          <a:r>
            <a:rPr lang="fr-CH" b="1" baseline="0"/>
            <a:t>Le cycle de développement </a:t>
          </a:r>
          <a:endParaRPr lang="en-US"/>
        </a:p>
      </dgm:t>
    </dgm:pt>
    <dgm:pt modelId="{C3771E79-E8A5-48F3-8BE0-B54E975C30E3}" type="parTrans" cxnId="{E8A00AF4-0444-45F3-BECB-DE91B4FF54F1}">
      <dgm:prSet/>
      <dgm:spPr/>
      <dgm:t>
        <a:bodyPr/>
        <a:lstStyle/>
        <a:p>
          <a:endParaRPr lang="en-US"/>
        </a:p>
      </dgm:t>
    </dgm:pt>
    <dgm:pt modelId="{B66CA8EF-2C3D-4717-B907-23D717B1AAF0}" type="sibTrans" cxnId="{E8A00AF4-0444-45F3-BECB-DE91B4FF54F1}">
      <dgm:prSet/>
      <dgm:spPr/>
      <dgm:t>
        <a:bodyPr/>
        <a:lstStyle/>
        <a:p>
          <a:endParaRPr lang="en-US"/>
        </a:p>
      </dgm:t>
    </dgm:pt>
    <dgm:pt modelId="{337CBAA1-4C6B-4B3B-B3E5-7D2CFF307661}">
      <dgm:prSet/>
      <dgm:spPr/>
      <dgm:t>
        <a:bodyPr/>
        <a:lstStyle/>
        <a:p>
          <a:pPr>
            <a:defRPr cap="all"/>
          </a:pPr>
          <a:r>
            <a:rPr lang="fr-CH" b="1" baseline="0"/>
            <a:t>Description des phases de développement </a:t>
          </a:r>
          <a:endParaRPr lang="en-US"/>
        </a:p>
      </dgm:t>
    </dgm:pt>
    <dgm:pt modelId="{2FBADCB3-634F-485F-9C66-FE4092360C1B}" type="parTrans" cxnId="{2C7068B4-7538-4AF5-A4DA-588F5F380D6D}">
      <dgm:prSet/>
      <dgm:spPr/>
      <dgm:t>
        <a:bodyPr/>
        <a:lstStyle/>
        <a:p>
          <a:endParaRPr lang="en-US"/>
        </a:p>
      </dgm:t>
    </dgm:pt>
    <dgm:pt modelId="{17DD2478-977F-4A96-B03C-818547EE521C}" type="sibTrans" cxnId="{2C7068B4-7538-4AF5-A4DA-588F5F380D6D}">
      <dgm:prSet/>
      <dgm:spPr/>
      <dgm:t>
        <a:bodyPr/>
        <a:lstStyle/>
        <a:p>
          <a:endParaRPr lang="en-US"/>
        </a:p>
      </dgm:t>
    </dgm:pt>
    <dgm:pt modelId="{96188F1F-739B-4F7D-A856-988E74D0DBE3}">
      <dgm:prSet/>
      <dgm:spPr/>
      <dgm:t>
        <a:bodyPr/>
        <a:lstStyle/>
        <a:p>
          <a:pPr>
            <a:defRPr cap="all"/>
          </a:pPr>
          <a:r>
            <a:rPr lang="en-US" b="1" baseline="0"/>
            <a:t>Identification des produits issus de chaque phase </a:t>
          </a:r>
          <a:endParaRPr lang="en-US"/>
        </a:p>
      </dgm:t>
    </dgm:pt>
    <dgm:pt modelId="{3A464D83-0A82-4B0E-97F6-3E22C680F075}" type="parTrans" cxnId="{B84DB72A-9155-439F-91CE-1E322B7C1328}">
      <dgm:prSet/>
      <dgm:spPr/>
      <dgm:t>
        <a:bodyPr/>
        <a:lstStyle/>
        <a:p>
          <a:endParaRPr lang="en-US"/>
        </a:p>
      </dgm:t>
    </dgm:pt>
    <dgm:pt modelId="{491990F1-2362-43C9-853F-C207BCFFB8CD}" type="sibTrans" cxnId="{B84DB72A-9155-439F-91CE-1E322B7C1328}">
      <dgm:prSet/>
      <dgm:spPr/>
      <dgm:t>
        <a:bodyPr/>
        <a:lstStyle/>
        <a:p>
          <a:endParaRPr lang="en-US"/>
        </a:p>
      </dgm:t>
    </dgm:pt>
    <dgm:pt modelId="{ED0A6FC9-7BE1-40EE-880F-828311060B4F}" type="pres">
      <dgm:prSet presAssocID="{A9394AD5-F153-439F-BB92-15458A3A0ACF}" presName="root" presStyleCnt="0">
        <dgm:presLayoutVars>
          <dgm:dir/>
          <dgm:resizeHandles val="exact"/>
        </dgm:presLayoutVars>
      </dgm:prSet>
      <dgm:spPr/>
    </dgm:pt>
    <dgm:pt modelId="{8E0EB106-C58C-4911-8BC6-9CB037EC8912}" type="pres">
      <dgm:prSet presAssocID="{D3F509C6-325F-4820-A442-957C0C91AF85}" presName="compNode" presStyleCnt="0"/>
      <dgm:spPr/>
    </dgm:pt>
    <dgm:pt modelId="{2A7225E2-1A1B-4BE5-ACD3-2DEAC21279BF}" type="pres">
      <dgm:prSet presAssocID="{D3F509C6-325F-4820-A442-957C0C91AF85}" presName="iconBgRect" presStyleLbl="bgShp" presStyleIdx="0" presStyleCnt="3"/>
      <dgm:spPr/>
    </dgm:pt>
    <dgm:pt modelId="{9F9F982D-F430-43BB-A347-65EFC7A67E02}" type="pres">
      <dgm:prSet presAssocID="{D3F509C6-325F-4820-A442-957C0C91AF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péter"/>
        </a:ext>
      </dgm:extLst>
    </dgm:pt>
    <dgm:pt modelId="{AD1F3864-A616-4ABF-9CD4-4549CC0CCFDA}" type="pres">
      <dgm:prSet presAssocID="{D3F509C6-325F-4820-A442-957C0C91AF85}" presName="spaceRect" presStyleCnt="0"/>
      <dgm:spPr/>
    </dgm:pt>
    <dgm:pt modelId="{2FC6C5BF-6EE5-4F9B-AD92-B9E03F4F4863}" type="pres">
      <dgm:prSet presAssocID="{D3F509C6-325F-4820-A442-957C0C91AF85}" presName="textRect" presStyleLbl="revTx" presStyleIdx="0" presStyleCnt="3">
        <dgm:presLayoutVars>
          <dgm:chMax val="1"/>
          <dgm:chPref val="1"/>
        </dgm:presLayoutVars>
      </dgm:prSet>
      <dgm:spPr/>
    </dgm:pt>
    <dgm:pt modelId="{8C23A0A3-E4B2-4F61-8412-09883F467572}" type="pres">
      <dgm:prSet presAssocID="{B66CA8EF-2C3D-4717-B907-23D717B1AAF0}" presName="sibTrans" presStyleCnt="0"/>
      <dgm:spPr/>
    </dgm:pt>
    <dgm:pt modelId="{971C0F4E-58F0-4044-8475-4ECE34B91661}" type="pres">
      <dgm:prSet presAssocID="{337CBAA1-4C6B-4B3B-B3E5-7D2CFF307661}" presName="compNode" presStyleCnt="0"/>
      <dgm:spPr/>
    </dgm:pt>
    <dgm:pt modelId="{54A8624F-7667-4032-94B6-EC77B1797097}" type="pres">
      <dgm:prSet presAssocID="{337CBAA1-4C6B-4B3B-B3E5-7D2CFF307661}" presName="iconBgRect" presStyleLbl="bgShp" presStyleIdx="1" presStyleCnt="3"/>
      <dgm:spPr/>
    </dgm:pt>
    <dgm:pt modelId="{4F2CAEE7-D703-4FD9-B0C2-4963B365A108}" type="pres">
      <dgm:prSet presAssocID="{337CBAA1-4C6B-4B3B-B3E5-7D2CFF3076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390F4A-6CC6-4565-8BAD-34C8254442C9}" type="pres">
      <dgm:prSet presAssocID="{337CBAA1-4C6B-4B3B-B3E5-7D2CFF307661}" presName="spaceRect" presStyleCnt="0"/>
      <dgm:spPr/>
    </dgm:pt>
    <dgm:pt modelId="{32694A7B-C4F6-43B2-815F-4E2C388E4D35}" type="pres">
      <dgm:prSet presAssocID="{337CBAA1-4C6B-4B3B-B3E5-7D2CFF307661}" presName="textRect" presStyleLbl="revTx" presStyleIdx="1" presStyleCnt="3">
        <dgm:presLayoutVars>
          <dgm:chMax val="1"/>
          <dgm:chPref val="1"/>
        </dgm:presLayoutVars>
      </dgm:prSet>
      <dgm:spPr/>
    </dgm:pt>
    <dgm:pt modelId="{4A859FC8-8C91-4279-A5BF-6ACA8DF07AC4}" type="pres">
      <dgm:prSet presAssocID="{17DD2478-977F-4A96-B03C-818547EE521C}" presName="sibTrans" presStyleCnt="0"/>
      <dgm:spPr/>
    </dgm:pt>
    <dgm:pt modelId="{D6253B97-4AC0-40EC-80CC-D4C6E9D644C0}" type="pres">
      <dgm:prSet presAssocID="{96188F1F-739B-4F7D-A856-988E74D0DBE3}" presName="compNode" presStyleCnt="0"/>
      <dgm:spPr/>
    </dgm:pt>
    <dgm:pt modelId="{07C41731-9139-4FB7-9A11-0E23FF6577B9}" type="pres">
      <dgm:prSet presAssocID="{96188F1F-739B-4F7D-A856-988E74D0DBE3}" presName="iconBgRect" presStyleLbl="bgShp" presStyleIdx="2" presStyleCnt="3"/>
      <dgm:spPr/>
    </dgm:pt>
    <dgm:pt modelId="{78DA052A-E0C0-4188-8D86-1B6AD2776CF1}" type="pres">
      <dgm:prSet presAssocID="{96188F1F-739B-4F7D-A856-988E74D0DB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69495B3-14C3-4B5C-BB80-613F569D1419}" type="pres">
      <dgm:prSet presAssocID="{96188F1F-739B-4F7D-A856-988E74D0DBE3}" presName="spaceRect" presStyleCnt="0"/>
      <dgm:spPr/>
    </dgm:pt>
    <dgm:pt modelId="{867376B9-0A85-4C9A-AC85-9190124B9856}" type="pres">
      <dgm:prSet presAssocID="{96188F1F-739B-4F7D-A856-988E74D0DB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A7BC0F-E637-4BC6-B3E6-55246E0DF2D7}" type="presOf" srcId="{A9394AD5-F153-439F-BB92-15458A3A0ACF}" destId="{ED0A6FC9-7BE1-40EE-880F-828311060B4F}" srcOrd="0" destOrd="0" presId="urn:microsoft.com/office/officeart/2018/5/layout/IconCircleLabelList"/>
    <dgm:cxn modelId="{5000D81D-4AB7-4E09-A16E-2A25B2F6492A}" type="presOf" srcId="{96188F1F-739B-4F7D-A856-988E74D0DBE3}" destId="{867376B9-0A85-4C9A-AC85-9190124B9856}" srcOrd="0" destOrd="0" presId="urn:microsoft.com/office/officeart/2018/5/layout/IconCircleLabelList"/>
    <dgm:cxn modelId="{B84DB72A-9155-439F-91CE-1E322B7C1328}" srcId="{A9394AD5-F153-439F-BB92-15458A3A0ACF}" destId="{96188F1F-739B-4F7D-A856-988E74D0DBE3}" srcOrd="2" destOrd="0" parTransId="{3A464D83-0A82-4B0E-97F6-3E22C680F075}" sibTransId="{491990F1-2362-43C9-853F-C207BCFFB8CD}"/>
    <dgm:cxn modelId="{AF588538-C6B7-497C-BAC3-222A6C4FF915}" type="presOf" srcId="{337CBAA1-4C6B-4B3B-B3E5-7D2CFF307661}" destId="{32694A7B-C4F6-43B2-815F-4E2C388E4D35}" srcOrd="0" destOrd="0" presId="urn:microsoft.com/office/officeart/2018/5/layout/IconCircleLabelList"/>
    <dgm:cxn modelId="{F00D2750-A7A3-44B3-B5F3-1DEACC5BAB10}" type="presOf" srcId="{D3F509C6-325F-4820-A442-957C0C91AF85}" destId="{2FC6C5BF-6EE5-4F9B-AD92-B9E03F4F4863}" srcOrd="0" destOrd="0" presId="urn:microsoft.com/office/officeart/2018/5/layout/IconCircleLabelList"/>
    <dgm:cxn modelId="{2C7068B4-7538-4AF5-A4DA-588F5F380D6D}" srcId="{A9394AD5-F153-439F-BB92-15458A3A0ACF}" destId="{337CBAA1-4C6B-4B3B-B3E5-7D2CFF307661}" srcOrd="1" destOrd="0" parTransId="{2FBADCB3-634F-485F-9C66-FE4092360C1B}" sibTransId="{17DD2478-977F-4A96-B03C-818547EE521C}"/>
    <dgm:cxn modelId="{E8A00AF4-0444-45F3-BECB-DE91B4FF54F1}" srcId="{A9394AD5-F153-439F-BB92-15458A3A0ACF}" destId="{D3F509C6-325F-4820-A442-957C0C91AF85}" srcOrd="0" destOrd="0" parTransId="{C3771E79-E8A5-48F3-8BE0-B54E975C30E3}" sibTransId="{B66CA8EF-2C3D-4717-B907-23D717B1AAF0}"/>
    <dgm:cxn modelId="{3E566558-08EC-4A26-8512-4EB8287B2E43}" type="presParOf" srcId="{ED0A6FC9-7BE1-40EE-880F-828311060B4F}" destId="{8E0EB106-C58C-4911-8BC6-9CB037EC8912}" srcOrd="0" destOrd="0" presId="urn:microsoft.com/office/officeart/2018/5/layout/IconCircleLabelList"/>
    <dgm:cxn modelId="{638F2AC3-2050-4E4E-831B-F4DC49D0B6E3}" type="presParOf" srcId="{8E0EB106-C58C-4911-8BC6-9CB037EC8912}" destId="{2A7225E2-1A1B-4BE5-ACD3-2DEAC21279BF}" srcOrd="0" destOrd="0" presId="urn:microsoft.com/office/officeart/2018/5/layout/IconCircleLabelList"/>
    <dgm:cxn modelId="{2519183D-E024-4DA3-B1F5-AC4E3F8702E1}" type="presParOf" srcId="{8E0EB106-C58C-4911-8BC6-9CB037EC8912}" destId="{9F9F982D-F430-43BB-A347-65EFC7A67E02}" srcOrd="1" destOrd="0" presId="urn:microsoft.com/office/officeart/2018/5/layout/IconCircleLabelList"/>
    <dgm:cxn modelId="{E605A017-B1B1-4423-9AB5-716E4D66B331}" type="presParOf" srcId="{8E0EB106-C58C-4911-8BC6-9CB037EC8912}" destId="{AD1F3864-A616-4ABF-9CD4-4549CC0CCFDA}" srcOrd="2" destOrd="0" presId="urn:microsoft.com/office/officeart/2018/5/layout/IconCircleLabelList"/>
    <dgm:cxn modelId="{197D3719-04B5-4BA0-A2B5-C6E25608B00D}" type="presParOf" srcId="{8E0EB106-C58C-4911-8BC6-9CB037EC8912}" destId="{2FC6C5BF-6EE5-4F9B-AD92-B9E03F4F4863}" srcOrd="3" destOrd="0" presId="urn:microsoft.com/office/officeart/2018/5/layout/IconCircleLabelList"/>
    <dgm:cxn modelId="{1788143D-D09F-4B11-B5F4-A4BCBDC26A5C}" type="presParOf" srcId="{ED0A6FC9-7BE1-40EE-880F-828311060B4F}" destId="{8C23A0A3-E4B2-4F61-8412-09883F467572}" srcOrd="1" destOrd="0" presId="urn:microsoft.com/office/officeart/2018/5/layout/IconCircleLabelList"/>
    <dgm:cxn modelId="{E5204C77-7C17-41E7-B021-D7914984A58A}" type="presParOf" srcId="{ED0A6FC9-7BE1-40EE-880F-828311060B4F}" destId="{971C0F4E-58F0-4044-8475-4ECE34B91661}" srcOrd="2" destOrd="0" presId="urn:microsoft.com/office/officeart/2018/5/layout/IconCircleLabelList"/>
    <dgm:cxn modelId="{2F1A9982-86ED-45DB-9309-3E385A34562F}" type="presParOf" srcId="{971C0F4E-58F0-4044-8475-4ECE34B91661}" destId="{54A8624F-7667-4032-94B6-EC77B1797097}" srcOrd="0" destOrd="0" presId="urn:microsoft.com/office/officeart/2018/5/layout/IconCircleLabelList"/>
    <dgm:cxn modelId="{9B100057-2CE2-4E8C-A2E4-063B77FA8E87}" type="presParOf" srcId="{971C0F4E-58F0-4044-8475-4ECE34B91661}" destId="{4F2CAEE7-D703-4FD9-B0C2-4963B365A108}" srcOrd="1" destOrd="0" presId="urn:microsoft.com/office/officeart/2018/5/layout/IconCircleLabelList"/>
    <dgm:cxn modelId="{143FA8EA-A004-40A2-9DD8-CE6653700FF0}" type="presParOf" srcId="{971C0F4E-58F0-4044-8475-4ECE34B91661}" destId="{0C390F4A-6CC6-4565-8BAD-34C8254442C9}" srcOrd="2" destOrd="0" presId="urn:microsoft.com/office/officeart/2018/5/layout/IconCircleLabelList"/>
    <dgm:cxn modelId="{092F81DA-C109-47A2-A4A6-2BC17E338B4F}" type="presParOf" srcId="{971C0F4E-58F0-4044-8475-4ECE34B91661}" destId="{32694A7B-C4F6-43B2-815F-4E2C388E4D35}" srcOrd="3" destOrd="0" presId="urn:microsoft.com/office/officeart/2018/5/layout/IconCircleLabelList"/>
    <dgm:cxn modelId="{1D394033-6F9C-4D43-AFCD-66FF11BAB526}" type="presParOf" srcId="{ED0A6FC9-7BE1-40EE-880F-828311060B4F}" destId="{4A859FC8-8C91-4279-A5BF-6ACA8DF07AC4}" srcOrd="3" destOrd="0" presId="urn:microsoft.com/office/officeart/2018/5/layout/IconCircleLabelList"/>
    <dgm:cxn modelId="{680AE90B-6F1A-4CF1-8456-7D01081E22D1}" type="presParOf" srcId="{ED0A6FC9-7BE1-40EE-880F-828311060B4F}" destId="{D6253B97-4AC0-40EC-80CC-D4C6E9D644C0}" srcOrd="4" destOrd="0" presId="urn:microsoft.com/office/officeart/2018/5/layout/IconCircleLabelList"/>
    <dgm:cxn modelId="{2664DD89-3F01-40B9-BA82-B42C89C6F797}" type="presParOf" srcId="{D6253B97-4AC0-40EC-80CC-D4C6E9D644C0}" destId="{07C41731-9139-4FB7-9A11-0E23FF6577B9}" srcOrd="0" destOrd="0" presId="urn:microsoft.com/office/officeart/2018/5/layout/IconCircleLabelList"/>
    <dgm:cxn modelId="{2D95D868-DF9D-4F3A-AED3-F919EA8CD415}" type="presParOf" srcId="{D6253B97-4AC0-40EC-80CC-D4C6E9D644C0}" destId="{78DA052A-E0C0-4188-8D86-1B6AD2776CF1}" srcOrd="1" destOrd="0" presId="urn:microsoft.com/office/officeart/2018/5/layout/IconCircleLabelList"/>
    <dgm:cxn modelId="{A7533B11-B06D-43FC-A59D-78CF5A940B91}" type="presParOf" srcId="{D6253B97-4AC0-40EC-80CC-D4C6E9D644C0}" destId="{469495B3-14C3-4B5C-BB80-613F569D1419}" srcOrd="2" destOrd="0" presId="urn:microsoft.com/office/officeart/2018/5/layout/IconCircleLabelList"/>
    <dgm:cxn modelId="{B373031E-F658-429F-BB3F-1DB785F648B5}" type="presParOf" srcId="{D6253B97-4AC0-40EC-80CC-D4C6E9D644C0}" destId="{867376B9-0A85-4C9A-AC85-9190124B98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64970-7702-4079-8668-3B28F8C528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F0B638-5C29-4088-8A57-4E1C661F33DF}">
      <dgm:prSet/>
      <dgm:spPr/>
      <dgm:t>
        <a:bodyPr/>
        <a:lstStyle/>
        <a:p>
          <a:r>
            <a:rPr lang="fr-CH"/>
            <a:t>Les documents de gestion de projet </a:t>
          </a:r>
          <a:endParaRPr lang="en-US"/>
        </a:p>
      </dgm:t>
    </dgm:pt>
    <dgm:pt modelId="{DA00505B-8D19-4809-A510-8FE5ACF9B047}" type="parTrans" cxnId="{908B5151-2D2C-4C6A-B77F-956DC8CD0686}">
      <dgm:prSet/>
      <dgm:spPr/>
      <dgm:t>
        <a:bodyPr/>
        <a:lstStyle/>
        <a:p>
          <a:endParaRPr lang="en-US"/>
        </a:p>
      </dgm:t>
    </dgm:pt>
    <dgm:pt modelId="{C869ABC5-4758-4177-B877-1DC821E548E9}" type="sibTrans" cxnId="{908B5151-2D2C-4C6A-B77F-956DC8CD0686}">
      <dgm:prSet/>
      <dgm:spPr/>
      <dgm:t>
        <a:bodyPr/>
        <a:lstStyle/>
        <a:p>
          <a:endParaRPr lang="en-US"/>
        </a:p>
      </dgm:t>
    </dgm:pt>
    <dgm:pt modelId="{E9C46561-C98A-4FC1-953A-1129C54BA8E3}">
      <dgm:prSet/>
      <dgm:spPr/>
      <dgm:t>
        <a:bodyPr/>
        <a:lstStyle/>
        <a:p>
          <a:r>
            <a:rPr lang="fr-CH"/>
            <a:t>Les documents techniques de réalisation</a:t>
          </a:r>
          <a:endParaRPr lang="en-US"/>
        </a:p>
      </dgm:t>
    </dgm:pt>
    <dgm:pt modelId="{32B63C57-DD9A-46A4-B670-FD013250B428}" type="parTrans" cxnId="{0AE33D7A-DFDC-4B3C-810E-34646BD8A1A0}">
      <dgm:prSet/>
      <dgm:spPr/>
      <dgm:t>
        <a:bodyPr/>
        <a:lstStyle/>
        <a:p>
          <a:endParaRPr lang="en-US"/>
        </a:p>
      </dgm:t>
    </dgm:pt>
    <dgm:pt modelId="{72C2F6F8-106B-4217-9CC6-143336B3DE50}" type="sibTrans" cxnId="{0AE33D7A-DFDC-4B3C-810E-34646BD8A1A0}">
      <dgm:prSet/>
      <dgm:spPr/>
      <dgm:t>
        <a:bodyPr/>
        <a:lstStyle/>
        <a:p>
          <a:endParaRPr lang="en-US"/>
        </a:p>
      </dgm:t>
    </dgm:pt>
    <dgm:pt modelId="{1221D079-CA81-4DB3-9D66-3AC0627FF82A}" type="pres">
      <dgm:prSet presAssocID="{80564970-7702-4079-8668-3B28F8C5281C}" presName="linear" presStyleCnt="0">
        <dgm:presLayoutVars>
          <dgm:animLvl val="lvl"/>
          <dgm:resizeHandles val="exact"/>
        </dgm:presLayoutVars>
      </dgm:prSet>
      <dgm:spPr/>
    </dgm:pt>
    <dgm:pt modelId="{0297DD12-86E9-4B46-B3C0-7E0E502822D4}" type="pres">
      <dgm:prSet presAssocID="{73F0B638-5C29-4088-8A57-4E1C661F33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27D796-CEA0-4B63-BA4D-217AF1300BE7}" type="pres">
      <dgm:prSet presAssocID="{C869ABC5-4758-4177-B877-1DC821E548E9}" presName="spacer" presStyleCnt="0"/>
      <dgm:spPr/>
    </dgm:pt>
    <dgm:pt modelId="{C7393C8F-B354-466C-9E4B-D76FE206C17E}" type="pres">
      <dgm:prSet presAssocID="{E9C46561-C98A-4FC1-953A-1129C54BA8E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08B5151-2D2C-4C6A-B77F-956DC8CD0686}" srcId="{80564970-7702-4079-8668-3B28F8C5281C}" destId="{73F0B638-5C29-4088-8A57-4E1C661F33DF}" srcOrd="0" destOrd="0" parTransId="{DA00505B-8D19-4809-A510-8FE5ACF9B047}" sibTransId="{C869ABC5-4758-4177-B877-1DC821E548E9}"/>
    <dgm:cxn modelId="{0AE33D7A-DFDC-4B3C-810E-34646BD8A1A0}" srcId="{80564970-7702-4079-8668-3B28F8C5281C}" destId="{E9C46561-C98A-4FC1-953A-1129C54BA8E3}" srcOrd="1" destOrd="0" parTransId="{32B63C57-DD9A-46A4-B670-FD013250B428}" sibTransId="{72C2F6F8-106B-4217-9CC6-143336B3DE50}"/>
    <dgm:cxn modelId="{72AB98A9-22E8-4AAC-9E48-FE86B20158C8}" type="presOf" srcId="{80564970-7702-4079-8668-3B28F8C5281C}" destId="{1221D079-CA81-4DB3-9D66-3AC0627FF82A}" srcOrd="0" destOrd="0" presId="urn:microsoft.com/office/officeart/2005/8/layout/vList2"/>
    <dgm:cxn modelId="{5987B6BA-B72A-411A-9F61-1881D245C4AB}" type="presOf" srcId="{E9C46561-C98A-4FC1-953A-1129C54BA8E3}" destId="{C7393C8F-B354-466C-9E4B-D76FE206C17E}" srcOrd="0" destOrd="0" presId="urn:microsoft.com/office/officeart/2005/8/layout/vList2"/>
    <dgm:cxn modelId="{972017F0-F484-44F4-BADA-6A6889332E91}" type="presOf" srcId="{73F0B638-5C29-4088-8A57-4E1C661F33DF}" destId="{0297DD12-86E9-4B46-B3C0-7E0E502822D4}" srcOrd="0" destOrd="0" presId="urn:microsoft.com/office/officeart/2005/8/layout/vList2"/>
    <dgm:cxn modelId="{AFEC368D-9150-4C34-AB23-41E003D70033}" type="presParOf" srcId="{1221D079-CA81-4DB3-9D66-3AC0627FF82A}" destId="{0297DD12-86E9-4B46-B3C0-7E0E502822D4}" srcOrd="0" destOrd="0" presId="urn:microsoft.com/office/officeart/2005/8/layout/vList2"/>
    <dgm:cxn modelId="{2B1C128D-989C-4D8C-AFDE-A6E8C3D236C1}" type="presParOf" srcId="{1221D079-CA81-4DB3-9D66-3AC0627FF82A}" destId="{3B27D796-CEA0-4B63-BA4D-217AF1300BE7}" srcOrd="1" destOrd="0" presId="urn:microsoft.com/office/officeart/2005/8/layout/vList2"/>
    <dgm:cxn modelId="{A4C26DD9-B70B-4818-BBFD-301442DF7337}" type="presParOf" srcId="{1221D079-CA81-4DB3-9D66-3AC0627FF82A}" destId="{C7393C8F-B354-466C-9E4B-D76FE206C1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AD1983-B87D-4265-8DD5-FCE95C7C9E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14C0A-09EB-4414-A903-692A9E62E447}">
      <dgm:prSet/>
      <dgm:spPr/>
      <dgm:t>
        <a:bodyPr/>
        <a:lstStyle/>
        <a:p>
          <a:r>
            <a:rPr lang="fr-CH"/>
            <a:t>Constat d’anomalie</a:t>
          </a:r>
          <a:endParaRPr lang="en-US"/>
        </a:p>
      </dgm:t>
    </dgm:pt>
    <dgm:pt modelId="{6488CA8E-EB42-4FEA-AF64-7B4437EE6368}" type="parTrans" cxnId="{4D00DBAA-4A1C-4888-B0EB-A1DA78912FCB}">
      <dgm:prSet/>
      <dgm:spPr/>
      <dgm:t>
        <a:bodyPr/>
        <a:lstStyle/>
        <a:p>
          <a:endParaRPr lang="en-US"/>
        </a:p>
      </dgm:t>
    </dgm:pt>
    <dgm:pt modelId="{C7F2EC43-512B-4A24-92F5-DB1C37289CDE}" type="sibTrans" cxnId="{4D00DBAA-4A1C-4888-B0EB-A1DA78912FCB}">
      <dgm:prSet/>
      <dgm:spPr/>
      <dgm:t>
        <a:bodyPr/>
        <a:lstStyle/>
        <a:p>
          <a:endParaRPr lang="en-US"/>
        </a:p>
      </dgm:t>
    </dgm:pt>
    <dgm:pt modelId="{57F0045B-F07D-44CA-9787-27973008CF70}">
      <dgm:prSet/>
      <dgm:spPr/>
      <dgm:t>
        <a:bodyPr/>
        <a:lstStyle/>
        <a:p>
          <a:r>
            <a:rPr lang="fr-CH"/>
            <a:t>Demande d’évolution </a:t>
          </a:r>
          <a:endParaRPr lang="en-US"/>
        </a:p>
      </dgm:t>
    </dgm:pt>
    <dgm:pt modelId="{E7956D5C-3740-446B-AA71-3EAF0945B90A}" type="parTrans" cxnId="{941D582F-8CB5-4488-BADA-70BA52A41838}">
      <dgm:prSet/>
      <dgm:spPr/>
      <dgm:t>
        <a:bodyPr/>
        <a:lstStyle/>
        <a:p>
          <a:endParaRPr lang="en-US"/>
        </a:p>
      </dgm:t>
    </dgm:pt>
    <dgm:pt modelId="{4334C526-EF16-476C-8435-C5D69E9253A3}" type="sibTrans" cxnId="{941D582F-8CB5-4488-BADA-70BA52A41838}">
      <dgm:prSet/>
      <dgm:spPr/>
      <dgm:t>
        <a:bodyPr/>
        <a:lstStyle/>
        <a:p>
          <a:endParaRPr lang="en-US"/>
        </a:p>
      </dgm:t>
    </dgm:pt>
    <dgm:pt modelId="{E36E1DE8-2EC9-4743-81C4-B2170E2A20EB}" type="pres">
      <dgm:prSet presAssocID="{CEAD1983-B87D-4265-8DD5-FCE95C7C9E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CED87B-016E-4F9B-A333-D46158316C46}" type="pres">
      <dgm:prSet presAssocID="{70F14C0A-09EB-4414-A903-692A9E62E447}" presName="hierRoot1" presStyleCnt="0"/>
      <dgm:spPr/>
    </dgm:pt>
    <dgm:pt modelId="{F887346A-6B34-4395-94BD-1D4EFE8614B8}" type="pres">
      <dgm:prSet presAssocID="{70F14C0A-09EB-4414-A903-692A9E62E447}" presName="composite" presStyleCnt="0"/>
      <dgm:spPr/>
    </dgm:pt>
    <dgm:pt modelId="{4D01E1D4-BE9B-4338-A75D-434498464F34}" type="pres">
      <dgm:prSet presAssocID="{70F14C0A-09EB-4414-A903-692A9E62E447}" presName="background" presStyleLbl="node0" presStyleIdx="0" presStyleCnt="2"/>
      <dgm:spPr/>
    </dgm:pt>
    <dgm:pt modelId="{2BDD5380-7483-4B61-BDA3-43E6347142A5}" type="pres">
      <dgm:prSet presAssocID="{70F14C0A-09EB-4414-A903-692A9E62E447}" presName="text" presStyleLbl="fgAcc0" presStyleIdx="0" presStyleCnt="2">
        <dgm:presLayoutVars>
          <dgm:chPref val="3"/>
        </dgm:presLayoutVars>
      </dgm:prSet>
      <dgm:spPr/>
    </dgm:pt>
    <dgm:pt modelId="{39CAAE8C-F3CC-4A88-B3DF-EC7E29B95406}" type="pres">
      <dgm:prSet presAssocID="{70F14C0A-09EB-4414-A903-692A9E62E447}" presName="hierChild2" presStyleCnt="0"/>
      <dgm:spPr/>
    </dgm:pt>
    <dgm:pt modelId="{399A48AB-FF59-4E0C-ADE7-0FEC253FF2B7}" type="pres">
      <dgm:prSet presAssocID="{57F0045B-F07D-44CA-9787-27973008CF70}" presName="hierRoot1" presStyleCnt="0"/>
      <dgm:spPr/>
    </dgm:pt>
    <dgm:pt modelId="{79544C65-81D0-444D-8392-DB7DB8359287}" type="pres">
      <dgm:prSet presAssocID="{57F0045B-F07D-44CA-9787-27973008CF70}" presName="composite" presStyleCnt="0"/>
      <dgm:spPr/>
    </dgm:pt>
    <dgm:pt modelId="{4143B8F9-C645-4305-8B9F-F19B539A934E}" type="pres">
      <dgm:prSet presAssocID="{57F0045B-F07D-44CA-9787-27973008CF70}" presName="background" presStyleLbl="node0" presStyleIdx="1" presStyleCnt="2"/>
      <dgm:spPr/>
    </dgm:pt>
    <dgm:pt modelId="{64C0B360-C146-4095-B1E9-EACC18DA6B10}" type="pres">
      <dgm:prSet presAssocID="{57F0045B-F07D-44CA-9787-27973008CF70}" presName="text" presStyleLbl="fgAcc0" presStyleIdx="1" presStyleCnt="2">
        <dgm:presLayoutVars>
          <dgm:chPref val="3"/>
        </dgm:presLayoutVars>
      </dgm:prSet>
      <dgm:spPr/>
    </dgm:pt>
    <dgm:pt modelId="{F8AE9864-BB62-4E8C-B13E-1A9F21FF0F57}" type="pres">
      <dgm:prSet presAssocID="{57F0045B-F07D-44CA-9787-27973008CF70}" presName="hierChild2" presStyleCnt="0"/>
      <dgm:spPr/>
    </dgm:pt>
  </dgm:ptLst>
  <dgm:cxnLst>
    <dgm:cxn modelId="{3F26FC20-18B8-4096-8FCD-C021354001EE}" type="presOf" srcId="{57F0045B-F07D-44CA-9787-27973008CF70}" destId="{64C0B360-C146-4095-B1E9-EACC18DA6B10}" srcOrd="0" destOrd="0" presId="urn:microsoft.com/office/officeart/2005/8/layout/hierarchy1"/>
    <dgm:cxn modelId="{941D582F-8CB5-4488-BADA-70BA52A41838}" srcId="{CEAD1983-B87D-4265-8DD5-FCE95C7C9EE5}" destId="{57F0045B-F07D-44CA-9787-27973008CF70}" srcOrd="1" destOrd="0" parTransId="{E7956D5C-3740-446B-AA71-3EAF0945B90A}" sibTransId="{4334C526-EF16-476C-8435-C5D69E9253A3}"/>
    <dgm:cxn modelId="{AB9B6652-6319-42FC-9F99-87C286543BA7}" type="presOf" srcId="{CEAD1983-B87D-4265-8DD5-FCE95C7C9EE5}" destId="{E36E1DE8-2EC9-4743-81C4-B2170E2A20EB}" srcOrd="0" destOrd="0" presId="urn:microsoft.com/office/officeart/2005/8/layout/hierarchy1"/>
    <dgm:cxn modelId="{7F84C18B-B4CF-4EDD-8485-10BBDAA4C1AE}" type="presOf" srcId="{70F14C0A-09EB-4414-A903-692A9E62E447}" destId="{2BDD5380-7483-4B61-BDA3-43E6347142A5}" srcOrd="0" destOrd="0" presId="urn:microsoft.com/office/officeart/2005/8/layout/hierarchy1"/>
    <dgm:cxn modelId="{4D00DBAA-4A1C-4888-B0EB-A1DA78912FCB}" srcId="{CEAD1983-B87D-4265-8DD5-FCE95C7C9EE5}" destId="{70F14C0A-09EB-4414-A903-692A9E62E447}" srcOrd="0" destOrd="0" parTransId="{6488CA8E-EB42-4FEA-AF64-7B4437EE6368}" sibTransId="{C7F2EC43-512B-4A24-92F5-DB1C37289CDE}"/>
    <dgm:cxn modelId="{83C76D02-F2F9-4FA8-986D-D11C3394DC8C}" type="presParOf" srcId="{E36E1DE8-2EC9-4743-81C4-B2170E2A20EB}" destId="{ABCED87B-016E-4F9B-A333-D46158316C46}" srcOrd="0" destOrd="0" presId="urn:microsoft.com/office/officeart/2005/8/layout/hierarchy1"/>
    <dgm:cxn modelId="{6EAC4714-E60B-4037-A96A-A93A32E1528B}" type="presParOf" srcId="{ABCED87B-016E-4F9B-A333-D46158316C46}" destId="{F887346A-6B34-4395-94BD-1D4EFE8614B8}" srcOrd="0" destOrd="0" presId="urn:microsoft.com/office/officeart/2005/8/layout/hierarchy1"/>
    <dgm:cxn modelId="{1AA1D078-5235-4AD5-AFA7-60F8A83EC302}" type="presParOf" srcId="{F887346A-6B34-4395-94BD-1D4EFE8614B8}" destId="{4D01E1D4-BE9B-4338-A75D-434498464F34}" srcOrd="0" destOrd="0" presId="urn:microsoft.com/office/officeart/2005/8/layout/hierarchy1"/>
    <dgm:cxn modelId="{D0196424-CB38-4F3E-A394-6A48490E4352}" type="presParOf" srcId="{F887346A-6B34-4395-94BD-1D4EFE8614B8}" destId="{2BDD5380-7483-4B61-BDA3-43E6347142A5}" srcOrd="1" destOrd="0" presId="urn:microsoft.com/office/officeart/2005/8/layout/hierarchy1"/>
    <dgm:cxn modelId="{0523B697-2630-4058-BF36-41A7723C3D3D}" type="presParOf" srcId="{ABCED87B-016E-4F9B-A333-D46158316C46}" destId="{39CAAE8C-F3CC-4A88-B3DF-EC7E29B95406}" srcOrd="1" destOrd="0" presId="urn:microsoft.com/office/officeart/2005/8/layout/hierarchy1"/>
    <dgm:cxn modelId="{CF5997C6-E193-4C6E-99A1-5CB9A60A842A}" type="presParOf" srcId="{E36E1DE8-2EC9-4743-81C4-B2170E2A20EB}" destId="{399A48AB-FF59-4E0C-ADE7-0FEC253FF2B7}" srcOrd="1" destOrd="0" presId="urn:microsoft.com/office/officeart/2005/8/layout/hierarchy1"/>
    <dgm:cxn modelId="{C345AE63-7149-445B-A6FC-A28D88E91C5D}" type="presParOf" srcId="{399A48AB-FF59-4E0C-ADE7-0FEC253FF2B7}" destId="{79544C65-81D0-444D-8392-DB7DB8359287}" srcOrd="0" destOrd="0" presId="urn:microsoft.com/office/officeart/2005/8/layout/hierarchy1"/>
    <dgm:cxn modelId="{E1219789-CC60-493F-A1FD-010E3631E590}" type="presParOf" srcId="{79544C65-81D0-444D-8392-DB7DB8359287}" destId="{4143B8F9-C645-4305-8B9F-F19B539A934E}" srcOrd="0" destOrd="0" presId="urn:microsoft.com/office/officeart/2005/8/layout/hierarchy1"/>
    <dgm:cxn modelId="{11194053-AF98-4CFF-AF71-A9A221E766FD}" type="presParOf" srcId="{79544C65-81D0-444D-8392-DB7DB8359287}" destId="{64C0B360-C146-4095-B1E9-EACC18DA6B10}" srcOrd="1" destOrd="0" presId="urn:microsoft.com/office/officeart/2005/8/layout/hierarchy1"/>
    <dgm:cxn modelId="{464F1AC0-A850-4A65-AA36-48FB45FC48C5}" type="presParOf" srcId="{399A48AB-FF59-4E0C-ADE7-0FEC253FF2B7}" destId="{F8AE9864-BB62-4E8C-B13E-1A9F21FF0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79E7D3-2A22-4728-9E65-95FD620097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F1CADF-80EF-49A7-81AD-E30599B99308}">
      <dgm:prSet/>
      <dgm:spPr/>
      <dgm:t>
        <a:bodyPr/>
        <a:lstStyle/>
        <a:p>
          <a:r>
            <a:rPr lang="fr-CH"/>
            <a:t>Méthodes </a:t>
          </a:r>
          <a:endParaRPr lang="en-US"/>
        </a:p>
      </dgm:t>
    </dgm:pt>
    <dgm:pt modelId="{F9C9EBD0-FAAF-4C47-8BCC-5ADC1A8FA427}" type="parTrans" cxnId="{6BC5DE2A-E66A-4B13-A620-B89C5E882F51}">
      <dgm:prSet/>
      <dgm:spPr/>
      <dgm:t>
        <a:bodyPr/>
        <a:lstStyle/>
        <a:p>
          <a:endParaRPr lang="en-US"/>
        </a:p>
      </dgm:t>
    </dgm:pt>
    <dgm:pt modelId="{61A19777-83B1-4A1B-A7E2-E7E92A128045}" type="sibTrans" cxnId="{6BC5DE2A-E66A-4B13-A620-B89C5E882F51}">
      <dgm:prSet/>
      <dgm:spPr/>
      <dgm:t>
        <a:bodyPr/>
        <a:lstStyle/>
        <a:p>
          <a:endParaRPr lang="en-US"/>
        </a:p>
      </dgm:t>
    </dgm:pt>
    <dgm:pt modelId="{5F4E63A8-DA89-47A4-A118-276A2331CFF0}">
      <dgm:prSet/>
      <dgm:spPr/>
      <dgm:t>
        <a:bodyPr/>
        <a:lstStyle/>
        <a:p>
          <a:r>
            <a:rPr lang="fr-CH"/>
            <a:t>Outils </a:t>
          </a:r>
          <a:endParaRPr lang="en-US"/>
        </a:p>
      </dgm:t>
    </dgm:pt>
    <dgm:pt modelId="{7F800942-A37E-4C45-8293-82EBF4A3AEA0}" type="parTrans" cxnId="{BFB61EAD-82D7-4B8D-962A-1271B31E644C}">
      <dgm:prSet/>
      <dgm:spPr/>
      <dgm:t>
        <a:bodyPr/>
        <a:lstStyle/>
        <a:p>
          <a:endParaRPr lang="en-US"/>
        </a:p>
      </dgm:t>
    </dgm:pt>
    <dgm:pt modelId="{C3590A5A-B15A-4F3D-8630-7F5FCF38A991}" type="sibTrans" cxnId="{BFB61EAD-82D7-4B8D-962A-1271B31E644C}">
      <dgm:prSet/>
      <dgm:spPr/>
      <dgm:t>
        <a:bodyPr/>
        <a:lstStyle/>
        <a:p>
          <a:endParaRPr lang="en-US"/>
        </a:p>
      </dgm:t>
    </dgm:pt>
    <dgm:pt modelId="{5262361D-120F-49ED-AF75-D756B9803679}" type="pres">
      <dgm:prSet presAssocID="{9B79E7D3-2A22-4728-9E65-95FD620097B5}" presName="root" presStyleCnt="0">
        <dgm:presLayoutVars>
          <dgm:dir/>
          <dgm:resizeHandles val="exact"/>
        </dgm:presLayoutVars>
      </dgm:prSet>
      <dgm:spPr/>
    </dgm:pt>
    <dgm:pt modelId="{31D24D99-F531-4860-B987-3D34ED1FF1E1}" type="pres">
      <dgm:prSet presAssocID="{D2F1CADF-80EF-49A7-81AD-E30599B99308}" presName="compNode" presStyleCnt="0"/>
      <dgm:spPr/>
    </dgm:pt>
    <dgm:pt modelId="{DD801C2F-D671-4B11-9B03-0B8C4CB56CDA}" type="pres">
      <dgm:prSet presAssocID="{D2F1CADF-80EF-49A7-81AD-E30599B993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0C42E01-8C9D-412F-BD63-E9293738A95F}" type="pres">
      <dgm:prSet presAssocID="{D2F1CADF-80EF-49A7-81AD-E30599B99308}" presName="spaceRect" presStyleCnt="0"/>
      <dgm:spPr/>
    </dgm:pt>
    <dgm:pt modelId="{1FABFEE5-500C-4AC1-9D24-B4AB91AE1EAA}" type="pres">
      <dgm:prSet presAssocID="{D2F1CADF-80EF-49A7-81AD-E30599B99308}" presName="textRect" presStyleLbl="revTx" presStyleIdx="0" presStyleCnt="2">
        <dgm:presLayoutVars>
          <dgm:chMax val="1"/>
          <dgm:chPref val="1"/>
        </dgm:presLayoutVars>
      </dgm:prSet>
      <dgm:spPr/>
    </dgm:pt>
    <dgm:pt modelId="{F0697CCB-B595-4BFA-A97D-5426F3700470}" type="pres">
      <dgm:prSet presAssocID="{61A19777-83B1-4A1B-A7E2-E7E92A128045}" presName="sibTrans" presStyleCnt="0"/>
      <dgm:spPr/>
    </dgm:pt>
    <dgm:pt modelId="{836A24B2-AB23-43A5-A22D-B1BE9C476B00}" type="pres">
      <dgm:prSet presAssocID="{5F4E63A8-DA89-47A4-A118-276A2331CFF0}" presName="compNode" presStyleCnt="0"/>
      <dgm:spPr/>
    </dgm:pt>
    <dgm:pt modelId="{32DEFB98-DD15-43FA-91A5-9DF6D50EE991}" type="pres">
      <dgm:prSet presAssocID="{5F4E63A8-DA89-47A4-A118-276A2331CF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174E1BFA-50A7-4E2D-998D-F936025DB6D9}" type="pres">
      <dgm:prSet presAssocID="{5F4E63A8-DA89-47A4-A118-276A2331CFF0}" presName="spaceRect" presStyleCnt="0"/>
      <dgm:spPr/>
    </dgm:pt>
    <dgm:pt modelId="{C10DF22C-EF79-4665-937E-07C04BFD9AF5}" type="pres">
      <dgm:prSet presAssocID="{5F4E63A8-DA89-47A4-A118-276A2331CF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907B27-DEED-497C-B039-EC084431630C}" type="presOf" srcId="{5F4E63A8-DA89-47A4-A118-276A2331CFF0}" destId="{C10DF22C-EF79-4665-937E-07C04BFD9AF5}" srcOrd="0" destOrd="0" presId="urn:microsoft.com/office/officeart/2018/2/layout/IconLabelList"/>
    <dgm:cxn modelId="{6BC5DE2A-E66A-4B13-A620-B89C5E882F51}" srcId="{9B79E7D3-2A22-4728-9E65-95FD620097B5}" destId="{D2F1CADF-80EF-49A7-81AD-E30599B99308}" srcOrd="0" destOrd="0" parTransId="{F9C9EBD0-FAAF-4C47-8BCC-5ADC1A8FA427}" sibTransId="{61A19777-83B1-4A1B-A7E2-E7E92A128045}"/>
    <dgm:cxn modelId="{55DA2F77-0982-4F23-B230-B4143E473666}" type="presOf" srcId="{D2F1CADF-80EF-49A7-81AD-E30599B99308}" destId="{1FABFEE5-500C-4AC1-9D24-B4AB91AE1EAA}" srcOrd="0" destOrd="0" presId="urn:microsoft.com/office/officeart/2018/2/layout/IconLabelList"/>
    <dgm:cxn modelId="{BFB61EAD-82D7-4B8D-962A-1271B31E644C}" srcId="{9B79E7D3-2A22-4728-9E65-95FD620097B5}" destId="{5F4E63A8-DA89-47A4-A118-276A2331CFF0}" srcOrd="1" destOrd="0" parTransId="{7F800942-A37E-4C45-8293-82EBF4A3AEA0}" sibTransId="{C3590A5A-B15A-4F3D-8630-7F5FCF38A991}"/>
    <dgm:cxn modelId="{51AF07FC-71B7-4524-B5A2-42665FB2A554}" type="presOf" srcId="{9B79E7D3-2A22-4728-9E65-95FD620097B5}" destId="{5262361D-120F-49ED-AF75-D756B9803679}" srcOrd="0" destOrd="0" presId="urn:microsoft.com/office/officeart/2018/2/layout/IconLabelList"/>
    <dgm:cxn modelId="{D5461C39-5F2D-4AB4-966F-8227ED9C2278}" type="presParOf" srcId="{5262361D-120F-49ED-AF75-D756B9803679}" destId="{31D24D99-F531-4860-B987-3D34ED1FF1E1}" srcOrd="0" destOrd="0" presId="urn:microsoft.com/office/officeart/2018/2/layout/IconLabelList"/>
    <dgm:cxn modelId="{9CDC76A4-1A3F-485C-BF11-01ED3EBC2F09}" type="presParOf" srcId="{31D24D99-F531-4860-B987-3D34ED1FF1E1}" destId="{DD801C2F-D671-4B11-9B03-0B8C4CB56CDA}" srcOrd="0" destOrd="0" presId="urn:microsoft.com/office/officeart/2018/2/layout/IconLabelList"/>
    <dgm:cxn modelId="{FF839262-5824-45E9-8AEE-272D9DA9886E}" type="presParOf" srcId="{31D24D99-F531-4860-B987-3D34ED1FF1E1}" destId="{E0C42E01-8C9D-412F-BD63-E9293738A95F}" srcOrd="1" destOrd="0" presId="urn:microsoft.com/office/officeart/2018/2/layout/IconLabelList"/>
    <dgm:cxn modelId="{E1F8C85B-E4CE-4F48-AF69-06500ECEA1FC}" type="presParOf" srcId="{31D24D99-F531-4860-B987-3D34ED1FF1E1}" destId="{1FABFEE5-500C-4AC1-9D24-B4AB91AE1EAA}" srcOrd="2" destOrd="0" presId="urn:microsoft.com/office/officeart/2018/2/layout/IconLabelList"/>
    <dgm:cxn modelId="{3E18E320-1464-4234-9C60-93EECEBE253F}" type="presParOf" srcId="{5262361D-120F-49ED-AF75-D756B9803679}" destId="{F0697CCB-B595-4BFA-A97D-5426F3700470}" srcOrd="1" destOrd="0" presId="urn:microsoft.com/office/officeart/2018/2/layout/IconLabelList"/>
    <dgm:cxn modelId="{75F36CC5-8ACD-4240-BD69-082541059EBB}" type="presParOf" srcId="{5262361D-120F-49ED-AF75-D756B9803679}" destId="{836A24B2-AB23-43A5-A22D-B1BE9C476B00}" srcOrd="2" destOrd="0" presId="urn:microsoft.com/office/officeart/2018/2/layout/IconLabelList"/>
    <dgm:cxn modelId="{1FC8E0CF-7EE0-4F6E-B2F5-0BDB416C9781}" type="presParOf" srcId="{836A24B2-AB23-43A5-A22D-B1BE9C476B00}" destId="{32DEFB98-DD15-43FA-91A5-9DF6D50EE991}" srcOrd="0" destOrd="0" presId="urn:microsoft.com/office/officeart/2018/2/layout/IconLabelList"/>
    <dgm:cxn modelId="{8B9C7DAB-B963-40DF-933E-D8E4CE5DE4EF}" type="presParOf" srcId="{836A24B2-AB23-43A5-A22D-B1BE9C476B00}" destId="{174E1BFA-50A7-4E2D-998D-F936025DB6D9}" srcOrd="1" destOrd="0" presId="urn:microsoft.com/office/officeart/2018/2/layout/IconLabelList"/>
    <dgm:cxn modelId="{F7CB6602-3183-4306-8BAB-49A796395548}" type="presParOf" srcId="{836A24B2-AB23-43A5-A22D-B1BE9C476B00}" destId="{C10DF22C-EF79-4665-937E-07C04BFD9A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AF4184-3582-438F-BED9-4EEA1DF0E7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82A07C-07F4-4FA7-912F-E51C469F386B}">
      <dgm:prSet/>
      <dgm:spPr/>
      <dgm:t>
        <a:bodyPr/>
        <a:lstStyle/>
        <a:p>
          <a:pPr>
            <a:defRPr cap="all"/>
          </a:pPr>
          <a:r>
            <a:rPr lang="fr-CH"/>
            <a:t>Reproduction et production </a:t>
          </a:r>
          <a:endParaRPr lang="en-US"/>
        </a:p>
      </dgm:t>
    </dgm:pt>
    <dgm:pt modelId="{B419BAB5-896E-4183-9E9D-696940C38C46}" type="parTrans" cxnId="{C3B3117C-2080-410A-8487-C720FDD57F9C}">
      <dgm:prSet/>
      <dgm:spPr/>
      <dgm:t>
        <a:bodyPr/>
        <a:lstStyle/>
        <a:p>
          <a:endParaRPr lang="en-US"/>
        </a:p>
      </dgm:t>
    </dgm:pt>
    <dgm:pt modelId="{E5B70D93-013B-46BE-8CE6-ECCC672B1FF3}" type="sibTrans" cxnId="{C3B3117C-2080-410A-8487-C720FDD57F9C}">
      <dgm:prSet/>
      <dgm:spPr/>
      <dgm:t>
        <a:bodyPr/>
        <a:lstStyle/>
        <a:p>
          <a:endParaRPr lang="en-US"/>
        </a:p>
      </dgm:t>
    </dgm:pt>
    <dgm:pt modelId="{99F87078-36DA-4872-BC6B-25319127AA20}">
      <dgm:prSet/>
      <dgm:spPr/>
      <dgm:t>
        <a:bodyPr/>
        <a:lstStyle/>
        <a:p>
          <a:pPr>
            <a:defRPr cap="all"/>
          </a:pPr>
          <a:r>
            <a:rPr lang="fr-CH"/>
            <a:t>Livraison-installation </a:t>
          </a:r>
          <a:endParaRPr lang="en-US"/>
        </a:p>
      </dgm:t>
    </dgm:pt>
    <dgm:pt modelId="{560B321D-337B-4581-A175-D984FDB13047}" type="parTrans" cxnId="{6E754D7A-DB02-4E5E-A67F-B5D161DB5862}">
      <dgm:prSet/>
      <dgm:spPr/>
      <dgm:t>
        <a:bodyPr/>
        <a:lstStyle/>
        <a:p>
          <a:endParaRPr lang="en-US"/>
        </a:p>
      </dgm:t>
    </dgm:pt>
    <dgm:pt modelId="{240F8604-2A5C-4CDA-953C-02B73EAA95E1}" type="sibTrans" cxnId="{6E754D7A-DB02-4E5E-A67F-B5D161DB5862}">
      <dgm:prSet/>
      <dgm:spPr/>
      <dgm:t>
        <a:bodyPr/>
        <a:lstStyle/>
        <a:p>
          <a:endParaRPr lang="en-US"/>
        </a:p>
      </dgm:t>
    </dgm:pt>
    <dgm:pt modelId="{31025765-0F22-423E-B4FC-403068A621A1}" type="pres">
      <dgm:prSet presAssocID="{30AF4184-3582-438F-BED9-4EEA1DF0E781}" presName="linear" presStyleCnt="0">
        <dgm:presLayoutVars>
          <dgm:animLvl val="lvl"/>
          <dgm:resizeHandles val="exact"/>
        </dgm:presLayoutVars>
      </dgm:prSet>
      <dgm:spPr/>
    </dgm:pt>
    <dgm:pt modelId="{415ED354-8E0B-4192-8CC4-808D9621B726}" type="pres">
      <dgm:prSet presAssocID="{E182A07C-07F4-4FA7-912F-E51C469F38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70F9C6-5593-418B-9208-44E0591BB4B6}" type="pres">
      <dgm:prSet presAssocID="{E5B70D93-013B-46BE-8CE6-ECCC672B1FF3}" presName="spacer" presStyleCnt="0"/>
      <dgm:spPr/>
    </dgm:pt>
    <dgm:pt modelId="{ED291493-1864-410B-A4FB-C4D570FD9E35}" type="pres">
      <dgm:prSet presAssocID="{99F87078-36DA-4872-BC6B-25319127AA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754D7A-DB02-4E5E-A67F-B5D161DB5862}" srcId="{30AF4184-3582-438F-BED9-4EEA1DF0E781}" destId="{99F87078-36DA-4872-BC6B-25319127AA20}" srcOrd="1" destOrd="0" parTransId="{560B321D-337B-4581-A175-D984FDB13047}" sibTransId="{240F8604-2A5C-4CDA-953C-02B73EAA95E1}"/>
    <dgm:cxn modelId="{C3B3117C-2080-410A-8487-C720FDD57F9C}" srcId="{30AF4184-3582-438F-BED9-4EEA1DF0E781}" destId="{E182A07C-07F4-4FA7-912F-E51C469F386B}" srcOrd="0" destOrd="0" parTransId="{B419BAB5-896E-4183-9E9D-696940C38C46}" sibTransId="{E5B70D93-013B-46BE-8CE6-ECCC672B1FF3}"/>
    <dgm:cxn modelId="{883B2B96-26D0-42AC-B0FD-66462B92B007}" type="presOf" srcId="{E182A07C-07F4-4FA7-912F-E51C469F386B}" destId="{415ED354-8E0B-4192-8CC4-808D9621B726}" srcOrd="0" destOrd="0" presId="urn:microsoft.com/office/officeart/2005/8/layout/vList2"/>
    <dgm:cxn modelId="{7DFE6DBD-E389-4AB7-8438-DB8ADC08FACE}" type="presOf" srcId="{99F87078-36DA-4872-BC6B-25319127AA20}" destId="{ED291493-1864-410B-A4FB-C4D570FD9E35}" srcOrd="0" destOrd="0" presId="urn:microsoft.com/office/officeart/2005/8/layout/vList2"/>
    <dgm:cxn modelId="{25C28DCA-A154-43E9-881B-EB6B7E6AAB8E}" type="presOf" srcId="{30AF4184-3582-438F-BED9-4EEA1DF0E781}" destId="{31025765-0F22-423E-B4FC-403068A621A1}" srcOrd="0" destOrd="0" presId="urn:microsoft.com/office/officeart/2005/8/layout/vList2"/>
    <dgm:cxn modelId="{E094002D-C1B0-4BCE-B1E8-3C1BA2B46788}" type="presParOf" srcId="{31025765-0F22-423E-B4FC-403068A621A1}" destId="{415ED354-8E0B-4192-8CC4-808D9621B726}" srcOrd="0" destOrd="0" presId="urn:microsoft.com/office/officeart/2005/8/layout/vList2"/>
    <dgm:cxn modelId="{7B7FC551-9C4F-42D5-AF27-8D43703AF5E5}" type="presParOf" srcId="{31025765-0F22-423E-B4FC-403068A621A1}" destId="{5970F9C6-5593-418B-9208-44E0591BB4B6}" srcOrd="1" destOrd="0" presId="urn:microsoft.com/office/officeart/2005/8/layout/vList2"/>
    <dgm:cxn modelId="{6CDC62C0-2710-4CDD-B21B-E8394F5E9F32}" type="presParOf" srcId="{31025765-0F22-423E-B4FC-403068A621A1}" destId="{ED291493-1864-410B-A4FB-C4D570FD9E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94A3F-C00B-470E-91FC-AFE6C4BCFD3D}">
      <dsp:nvSpPr>
        <dsp:cNvPr id="0" name=""/>
        <dsp:cNvSpPr/>
      </dsp:nvSpPr>
      <dsp:spPr>
        <a:xfrm>
          <a:off x="0" y="296159"/>
          <a:ext cx="594376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Introduction</a:t>
          </a:r>
          <a:endParaRPr lang="en-US" sz="3500" kern="1200"/>
        </a:p>
      </dsp:txBody>
      <dsp:txXfrm>
        <a:off x="40980" y="337139"/>
        <a:ext cx="5861800" cy="757514"/>
      </dsp:txXfrm>
    </dsp:sp>
    <dsp:sp modelId="{3097E802-B2E0-4C2A-A466-75D6A45070D0}">
      <dsp:nvSpPr>
        <dsp:cNvPr id="0" name=""/>
        <dsp:cNvSpPr/>
      </dsp:nvSpPr>
      <dsp:spPr>
        <a:xfrm>
          <a:off x="0" y="1236434"/>
          <a:ext cx="5943760" cy="839474"/>
        </a:xfrm>
        <a:prstGeom prst="roundRect">
          <a:avLst/>
        </a:prstGeom>
        <a:solidFill>
          <a:schemeClr val="accent2">
            <a:hueOff val="-373728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Logiciel concerné par le PAQ (Plan Assurance Qualité)</a:t>
          </a:r>
          <a:endParaRPr lang="en-US" sz="3500" kern="1200"/>
        </a:p>
      </dsp:txBody>
      <dsp:txXfrm>
        <a:off x="40980" y="1277414"/>
        <a:ext cx="5861800" cy="757514"/>
      </dsp:txXfrm>
    </dsp:sp>
    <dsp:sp modelId="{D4B5AC8D-01B6-4A62-9158-4438745E3304}">
      <dsp:nvSpPr>
        <dsp:cNvPr id="0" name=""/>
        <dsp:cNvSpPr/>
      </dsp:nvSpPr>
      <dsp:spPr>
        <a:xfrm>
          <a:off x="0" y="2176709"/>
          <a:ext cx="5943760" cy="839474"/>
        </a:xfrm>
        <a:prstGeom prst="roundRect">
          <a:avLst/>
        </a:prstGeom>
        <a:solidFill>
          <a:schemeClr val="accent2">
            <a:hueOff val="-747456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Responsabilité associée au PAQ</a:t>
          </a:r>
          <a:endParaRPr lang="en-US" sz="3500" kern="1200"/>
        </a:p>
      </dsp:txBody>
      <dsp:txXfrm>
        <a:off x="40980" y="2217689"/>
        <a:ext cx="5861800" cy="757514"/>
      </dsp:txXfrm>
    </dsp:sp>
    <dsp:sp modelId="{15326FD1-01CF-4BF9-9EE7-BED4257A373F}">
      <dsp:nvSpPr>
        <dsp:cNvPr id="0" name=""/>
        <dsp:cNvSpPr/>
      </dsp:nvSpPr>
      <dsp:spPr>
        <a:xfrm>
          <a:off x="0" y="3116984"/>
          <a:ext cx="5943760" cy="839474"/>
        </a:xfrm>
        <a:prstGeom prst="roundRect">
          <a:avLst/>
        </a:prstGeom>
        <a:solidFill>
          <a:schemeClr val="accent2">
            <a:hueOff val="-1121184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 dirty="0"/>
            <a:t>Procédure d’évolution du PQL (Plan Qualité Logicielle)</a:t>
          </a:r>
          <a:endParaRPr lang="en-US" sz="3500" kern="1200" dirty="0"/>
        </a:p>
      </dsp:txBody>
      <dsp:txXfrm>
        <a:off x="40980" y="3157964"/>
        <a:ext cx="5861800" cy="757514"/>
      </dsp:txXfrm>
    </dsp:sp>
    <dsp:sp modelId="{96920E6D-B1BA-414F-8D27-756E318C601F}">
      <dsp:nvSpPr>
        <dsp:cNvPr id="0" name=""/>
        <dsp:cNvSpPr/>
      </dsp:nvSpPr>
      <dsp:spPr>
        <a:xfrm>
          <a:off x="0" y="4057259"/>
          <a:ext cx="5943760" cy="839474"/>
        </a:xfrm>
        <a:prstGeom prst="roundRect">
          <a:avLst/>
        </a:prstGeom>
        <a:solidFill>
          <a:schemeClr val="accent2">
            <a:hueOff val="-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500" kern="1200"/>
            <a:t>Procédure à suivre en cas de non-application du PAQ</a:t>
          </a:r>
          <a:endParaRPr lang="en-US" sz="3500" kern="1200"/>
        </a:p>
      </dsp:txBody>
      <dsp:txXfrm>
        <a:off x="40980" y="4098239"/>
        <a:ext cx="586180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35336-6B63-40BE-B16B-569B284A2117}">
      <dsp:nvSpPr>
        <dsp:cNvPr id="0" name=""/>
        <dsp:cNvSpPr/>
      </dsp:nvSpPr>
      <dsp:spPr>
        <a:xfrm>
          <a:off x="2248923" y="1151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0C89A-F6B3-4515-9C35-715193712B08}">
      <dsp:nvSpPr>
        <dsp:cNvPr id="0" name=""/>
        <dsp:cNvSpPr/>
      </dsp:nvSpPr>
      <dsp:spPr>
        <a:xfrm>
          <a:off x="2702298" y="45452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AF619-D573-46C3-9F45-D44F6A111691}">
      <dsp:nvSpPr>
        <dsp:cNvPr id="0" name=""/>
        <dsp:cNvSpPr/>
      </dsp:nvSpPr>
      <dsp:spPr>
        <a:xfrm>
          <a:off x="1568861" y="279115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4200" b="1" kern="1200" baseline="0"/>
            <a:t>Documents applicables</a:t>
          </a:r>
          <a:endParaRPr lang="en-US" sz="4200" kern="1200"/>
        </a:p>
      </dsp:txBody>
      <dsp:txXfrm>
        <a:off x="1568861" y="2791152"/>
        <a:ext cx="3487500" cy="720000"/>
      </dsp:txXfrm>
    </dsp:sp>
    <dsp:sp modelId="{D652FA8D-F2AE-4F03-BE13-AEB2358C9E0A}">
      <dsp:nvSpPr>
        <dsp:cNvPr id="0" name=""/>
        <dsp:cNvSpPr/>
      </dsp:nvSpPr>
      <dsp:spPr>
        <a:xfrm>
          <a:off x="6346736" y="1151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DB340-7B1E-45C6-BEA0-88E51BA44C1E}">
      <dsp:nvSpPr>
        <dsp:cNvPr id="0" name=""/>
        <dsp:cNvSpPr/>
      </dsp:nvSpPr>
      <dsp:spPr>
        <a:xfrm>
          <a:off x="6800111" y="45452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FC3B2-B14B-4B23-9F2A-202AB0D699C3}">
      <dsp:nvSpPr>
        <dsp:cNvPr id="0" name=""/>
        <dsp:cNvSpPr/>
      </dsp:nvSpPr>
      <dsp:spPr>
        <a:xfrm>
          <a:off x="5666673" y="2791152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4200" b="1" kern="1200" baseline="0"/>
            <a:t>Documents de référence</a:t>
          </a:r>
          <a:endParaRPr lang="en-US" sz="4200" kern="1200"/>
        </a:p>
      </dsp:txBody>
      <dsp:txXfrm>
        <a:off x="5666673" y="2791152"/>
        <a:ext cx="348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5DC5-D372-418A-8F4E-80848EFBC6C6}">
      <dsp:nvSpPr>
        <dsp:cNvPr id="0" name=""/>
        <dsp:cNvSpPr/>
      </dsp:nvSpPr>
      <dsp:spPr>
        <a:xfrm>
          <a:off x="1851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081B8-B13A-4699-AE10-A19C8B684B54}">
      <dsp:nvSpPr>
        <dsp:cNvPr id="0" name=""/>
        <dsp:cNvSpPr/>
      </dsp:nvSpPr>
      <dsp:spPr>
        <a:xfrm>
          <a:off x="663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700" kern="1200"/>
            <a:t>Glossaire des termes utilisés</a:t>
          </a:r>
          <a:endParaRPr lang="en-US" sz="4700" kern="1200"/>
        </a:p>
      </dsp:txBody>
      <dsp:txXfrm>
        <a:off x="663517" y="2603380"/>
        <a:ext cx="4320000" cy="720000"/>
      </dsp:txXfrm>
    </dsp:sp>
    <dsp:sp modelId="{88A7AC36-1F0E-412A-BA17-B1E9D7C685F8}">
      <dsp:nvSpPr>
        <dsp:cNvPr id="0" name=""/>
        <dsp:cNvSpPr/>
      </dsp:nvSpPr>
      <dsp:spPr>
        <a:xfrm>
          <a:off x="6927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00A20-0B73-4EBA-AF53-A63F2AC05507}">
      <dsp:nvSpPr>
        <dsp:cNvPr id="0" name=""/>
        <dsp:cNvSpPr/>
      </dsp:nvSpPr>
      <dsp:spPr>
        <a:xfrm>
          <a:off x="5739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700" kern="1200"/>
            <a:t>Signification des abréviations </a:t>
          </a:r>
          <a:endParaRPr lang="en-US" sz="4700" kern="1200"/>
        </a:p>
      </dsp:txBody>
      <dsp:txXfrm>
        <a:off x="5739517" y="260338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225E2-1A1B-4BE5-ACD3-2DEAC21279BF}">
      <dsp:nvSpPr>
        <dsp:cNvPr id="0" name=""/>
        <dsp:cNvSpPr/>
      </dsp:nvSpPr>
      <dsp:spPr>
        <a:xfrm>
          <a:off x="699517" y="13615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F982D-F430-43BB-A347-65EFC7A67E02}">
      <dsp:nvSpPr>
        <dsp:cNvPr id="0" name=""/>
        <dsp:cNvSpPr/>
      </dsp:nvSpPr>
      <dsp:spPr>
        <a:xfrm>
          <a:off x="11090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6C5BF-6EE5-4F9B-AD92-B9E03F4F4863}">
      <dsp:nvSpPr>
        <dsp:cNvPr id="0" name=""/>
        <dsp:cNvSpPr/>
      </dsp:nvSpPr>
      <dsp:spPr>
        <a:xfrm>
          <a:off x="852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600" b="1" kern="1200" baseline="0"/>
            <a:t>Le cycle de développement </a:t>
          </a:r>
          <a:endParaRPr lang="en-US" sz="2600" kern="1200"/>
        </a:p>
      </dsp:txBody>
      <dsp:txXfrm>
        <a:off x="85267" y="2656152"/>
        <a:ext cx="3150000" cy="720000"/>
      </dsp:txXfrm>
    </dsp:sp>
    <dsp:sp modelId="{54A8624F-7667-4032-94B6-EC77B1797097}">
      <dsp:nvSpPr>
        <dsp:cNvPr id="0" name=""/>
        <dsp:cNvSpPr/>
      </dsp:nvSpPr>
      <dsp:spPr>
        <a:xfrm>
          <a:off x="4400767" y="13615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CAEE7-D703-4FD9-B0C2-4963B365A108}">
      <dsp:nvSpPr>
        <dsp:cNvPr id="0" name=""/>
        <dsp:cNvSpPr/>
      </dsp:nvSpPr>
      <dsp:spPr>
        <a:xfrm>
          <a:off x="481026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94A7B-C4F6-43B2-815F-4E2C388E4D35}">
      <dsp:nvSpPr>
        <dsp:cNvPr id="0" name=""/>
        <dsp:cNvSpPr/>
      </dsp:nvSpPr>
      <dsp:spPr>
        <a:xfrm>
          <a:off x="378651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600" b="1" kern="1200" baseline="0"/>
            <a:t>Description des phases de développement </a:t>
          </a:r>
          <a:endParaRPr lang="en-US" sz="2600" kern="1200"/>
        </a:p>
      </dsp:txBody>
      <dsp:txXfrm>
        <a:off x="3786517" y="2656152"/>
        <a:ext cx="3150000" cy="720000"/>
      </dsp:txXfrm>
    </dsp:sp>
    <dsp:sp modelId="{07C41731-9139-4FB7-9A11-0E23FF6577B9}">
      <dsp:nvSpPr>
        <dsp:cNvPr id="0" name=""/>
        <dsp:cNvSpPr/>
      </dsp:nvSpPr>
      <dsp:spPr>
        <a:xfrm>
          <a:off x="8102017" y="13615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052A-E0C0-4188-8D86-1B6AD2776CF1}">
      <dsp:nvSpPr>
        <dsp:cNvPr id="0" name=""/>
        <dsp:cNvSpPr/>
      </dsp:nvSpPr>
      <dsp:spPr>
        <a:xfrm>
          <a:off x="85115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376B9-0A85-4C9A-AC85-9190124B9856}">
      <dsp:nvSpPr>
        <dsp:cNvPr id="0" name=""/>
        <dsp:cNvSpPr/>
      </dsp:nvSpPr>
      <dsp:spPr>
        <a:xfrm>
          <a:off x="74877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baseline="0"/>
            <a:t>Identification des produits issus de chaque phase </a:t>
          </a:r>
          <a:endParaRPr lang="en-US" sz="2600" kern="1200"/>
        </a:p>
      </dsp:txBody>
      <dsp:txXfrm>
        <a:off x="7487767" y="26561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7DD12-86E9-4B46-B3C0-7E0E502822D4}">
      <dsp:nvSpPr>
        <dsp:cNvPr id="0" name=""/>
        <dsp:cNvSpPr/>
      </dsp:nvSpPr>
      <dsp:spPr>
        <a:xfrm>
          <a:off x="0" y="261235"/>
          <a:ext cx="1033307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Les documents de gestion de projet </a:t>
          </a:r>
          <a:endParaRPr lang="en-US" sz="6500" kern="1200"/>
        </a:p>
      </dsp:txBody>
      <dsp:txXfrm>
        <a:off x="76105" y="337340"/>
        <a:ext cx="10180864" cy="1406815"/>
      </dsp:txXfrm>
    </dsp:sp>
    <dsp:sp modelId="{C7393C8F-B354-466C-9E4B-D76FE206C17E}">
      <dsp:nvSpPr>
        <dsp:cNvPr id="0" name=""/>
        <dsp:cNvSpPr/>
      </dsp:nvSpPr>
      <dsp:spPr>
        <a:xfrm>
          <a:off x="0" y="2007461"/>
          <a:ext cx="1033307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Les documents techniques de réalisation</a:t>
          </a:r>
          <a:endParaRPr lang="en-US" sz="6500" kern="1200"/>
        </a:p>
      </dsp:txBody>
      <dsp:txXfrm>
        <a:off x="76105" y="2083566"/>
        <a:ext cx="10180864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1E1D4-BE9B-4338-A75D-434498464F34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5380-7483-4B61-BDA3-43E6347142A5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Constat d’anomalie</a:t>
          </a:r>
          <a:endParaRPr lang="en-US" sz="6500" kern="1200"/>
        </a:p>
      </dsp:txBody>
      <dsp:txXfrm>
        <a:off x="597255" y="625345"/>
        <a:ext cx="4423564" cy="2746584"/>
      </dsp:txXfrm>
    </dsp:sp>
    <dsp:sp modelId="{4143B8F9-C645-4305-8B9F-F19B539A934E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0B360-C146-4095-B1E9-EACC18DA6B10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6500" kern="1200"/>
            <a:t>Demande d’évolution </a:t>
          </a:r>
          <a:endParaRPr lang="en-US" sz="6500" kern="1200"/>
        </a:p>
      </dsp:txBody>
      <dsp:txXfrm>
        <a:off x="6212711" y="625345"/>
        <a:ext cx="4423564" cy="2746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01C2F-D671-4B11-9B03-0B8C4CB56CDA}">
      <dsp:nvSpPr>
        <dsp:cNvPr id="0" name=""/>
        <dsp:cNvSpPr/>
      </dsp:nvSpPr>
      <dsp:spPr>
        <a:xfrm>
          <a:off x="1851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BFEE5-500C-4AC1-9D24-B4AB91AE1EAA}">
      <dsp:nvSpPr>
        <dsp:cNvPr id="0" name=""/>
        <dsp:cNvSpPr/>
      </dsp:nvSpPr>
      <dsp:spPr>
        <a:xfrm>
          <a:off x="663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0" kern="1200"/>
            <a:t>Méthodes </a:t>
          </a:r>
          <a:endParaRPr lang="en-US" sz="5000" kern="1200"/>
        </a:p>
      </dsp:txBody>
      <dsp:txXfrm>
        <a:off x="663517" y="2603380"/>
        <a:ext cx="4320000" cy="720000"/>
      </dsp:txXfrm>
    </dsp:sp>
    <dsp:sp modelId="{32DEFB98-DD15-43FA-91A5-9DF6D50EE991}">
      <dsp:nvSpPr>
        <dsp:cNvPr id="0" name=""/>
        <dsp:cNvSpPr/>
      </dsp:nvSpPr>
      <dsp:spPr>
        <a:xfrm>
          <a:off x="6927517" y="18892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DF22C-EF79-4665-937E-07C04BFD9AF5}">
      <dsp:nvSpPr>
        <dsp:cNvPr id="0" name=""/>
        <dsp:cNvSpPr/>
      </dsp:nvSpPr>
      <dsp:spPr>
        <a:xfrm>
          <a:off x="5739517" y="26033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000" kern="1200"/>
            <a:t>Outils </a:t>
          </a:r>
          <a:endParaRPr lang="en-US" sz="5000" kern="1200"/>
        </a:p>
      </dsp:txBody>
      <dsp:txXfrm>
        <a:off x="5739517" y="2603380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ED354-8E0B-4192-8CC4-808D9621B726}">
      <dsp:nvSpPr>
        <dsp:cNvPr id="0" name=""/>
        <dsp:cNvSpPr/>
      </dsp:nvSpPr>
      <dsp:spPr>
        <a:xfrm>
          <a:off x="0" y="121057"/>
          <a:ext cx="6383102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6500" kern="1200"/>
            <a:t>Reproduction et production </a:t>
          </a:r>
          <a:endParaRPr lang="en-US" sz="6500" kern="1200"/>
        </a:p>
      </dsp:txBody>
      <dsp:txXfrm>
        <a:off x="126223" y="247280"/>
        <a:ext cx="6130656" cy="2333254"/>
      </dsp:txXfrm>
    </dsp:sp>
    <dsp:sp modelId="{ED291493-1864-410B-A4FB-C4D570FD9E35}">
      <dsp:nvSpPr>
        <dsp:cNvPr id="0" name=""/>
        <dsp:cNvSpPr/>
      </dsp:nvSpPr>
      <dsp:spPr>
        <a:xfrm>
          <a:off x="0" y="2893958"/>
          <a:ext cx="6383102" cy="2585700"/>
        </a:xfrm>
        <a:prstGeom prst="roundRect">
          <a:avLst/>
        </a:prstGeom>
        <a:solidFill>
          <a:schemeClr val="accent2">
            <a:hueOff val="-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6500" kern="1200"/>
            <a:t>Livraison-installation </a:t>
          </a:r>
          <a:endParaRPr lang="en-US" sz="6500" kern="1200"/>
        </a:p>
      </dsp:txBody>
      <dsp:txXfrm>
        <a:off x="126223" y="3020181"/>
        <a:ext cx="6130656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060D-0A51-4A2D-9D7D-5AC137482917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9744-A52E-456B-B6D2-FCCA577E585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056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F9744-A52E-456B-B6D2-FCCA577E585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4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E0511-ECC8-4FD3-A8C8-31C8C3B93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éseau de lignes et de points arrière-plan">
            <a:extLst>
              <a:ext uri="{FF2B5EF4-FFF2-40B4-BE49-F238E27FC236}">
                <a16:creationId xmlns:a16="http://schemas.microsoft.com/office/drawing/2014/main" id="{76C6AB55-0B6D-4780-B073-39A26EF4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1" b="1585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82F5A8-0801-441E-9C73-D7444DC4D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468265" y="1205576"/>
            <a:ext cx="6977187" cy="557092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343A8-24B0-493C-B8B6-9AD98A8B9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905" y="2039691"/>
            <a:ext cx="5685906" cy="1174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d’assurance qualité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712B5-417D-452E-ACAA-F7B7A999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754" y="3382193"/>
            <a:ext cx="5011960" cy="2336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Angela MOURIN</a:t>
            </a:r>
          </a:p>
          <a:p>
            <a:pPr algn="ctr">
              <a:lnSpc>
                <a:spcPct val="90000"/>
              </a:lnSpc>
            </a:pPr>
            <a:r>
              <a:rPr lang="en-US" dirty="0" err="1"/>
              <a:t>Aurélie</a:t>
            </a:r>
            <a:r>
              <a:rPr lang="en-US" dirty="0"/>
              <a:t> SAUGE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Coralie CHEVALLEY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Constantin HERRMANN</a:t>
            </a:r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6B90F41-10EE-4D43-BBF2-CAC75FDE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415877" y="1248442"/>
            <a:ext cx="6977187" cy="557092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F13549-6BB4-4363-B0E0-4D4D02E7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MÉTHODES, OUTILS ET RÈGLES 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7390017-7996-4F67-8305-324681BC7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07473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09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E157E6-F8F3-462E-BF82-C6BEB0A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fr-CH" dirty="0" err="1"/>
              <a:t>REPROdUCTION</a:t>
            </a:r>
            <a:r>
              <a:rPr lang="fr-CH" dirty="0"/>
              <a:t>, PROTECTION, LIVRAISON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4E9FDB7-1923-4A6E-8FD5-0A455D0C9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7098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89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691FD-D135-4EB5-83A0-2B2525CD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SUIVI DE L’APPLICATION DU PLAN QUALITÉ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B77AF-A233-4BB9-9A73-560C3BF0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sz="4400" dirty="0"/>
              <a:t>Revues de documentation </a:t>
            </a:r>
          </a:p>
          <a:p>
            <a:pPr>
              <a:lnSpc>
                <a:spcPct val="150000"/>
              </a:lnSpc>
            </a:pPr>
            <a:r>
              <a:rPr lang="fr-CH" sz="4400" dirty="0"/>
              <a:t>Tests </a:t>
            </a:r>
          </a:p>
          <a:p>
            <a:pPr>
              <a:lnSpc>
                <a:spcPct val="150000"/>
              </a:lnSpc>
            </a:pPr>
            <a:r>
              <a:rPr lang="fr-CH" sz="4400" dirty="0"/>
              <a:t>Acceptations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170CBD49-5FDC-4675-9F9F-3DDFE0E8E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63EBA1-848C-4958-811B-0BEF4A0D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69" y="3367630"/>
            <a:ext cx="4808784" cy="276949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0557" h="2314723">
                <a:moveTo>
                  <a:pt x="2437792" y="28473"/>
                </a:moveTo>
                <a:cubicBezTo>
                  <a:pt x="3720936" y="-19524"/>
                  <a:pt x="4770035" y="1011"/>
                  <a:pt x="6097085" y="32599"/>
                </a:cubicBezTo>
                <a:cubicBezTo>
                  <a:pt x="6241375" y="32599"/>
                  <a:pt x="6941349" y="44458"/>
                  <a:pt x="7130034" y="464521"/>
                </a:cubicBezTo>
                <a:cubicBezTo>
                  <a:pt x="7207443" y="822538"/>
                  <a:pt x="7299936" y="1107572"/>
                  <a:pt x="7101574" y="1567187"/>
                </a:cubicBezTo>
                <a:cubicBezTo>
                  <a:pt x="7012674" y="1820442"/>
                  <a:pt x="6826441" y="1941454"/>
                  <a:pt x="6295834" y="1958949"/>
                </a:cubicBezTo>
                <a:cubicBezTo>
                  <a:pt x="6201573" y="1967661"/>
                  <a:pt x="6028835" y="1978328"/>
                  <a:pt x="5938170" y="1979364"/>
                </a:cubicBezTo>
                <a:cubicBezTo>
                  <a:pt x="5846464" y="2148329"/>
                  <a:pt x="5703170" y="2299450"/>
                  <a:pt x="5669215" y="2314723"/>
                </a:cubicBezTo>
                <a:cubicBezTo>
                  <a:pt x="5397092" y="2101809"/>
                  <a:pt x="5307818" y="2068828"/>
                  <a:pt x="5167719" y="1991006"/>
                </a:cubicBezTo>
                <a:lnTo>
                  <a:pt x="4796086" y="1971505"/>
                </a:lnTo>
                <a:cubicBezTo>
                  <a:pt x="3970001" y="2004968"/>
                  <a:pt x="1743341" y="1983706"/>
                  <a:pt x="840061" y="1927617"/>
                </a:cubicBezTo>
                <a:cubicBezTo>
                  <a:pt x="393004" y="1877867"/>
                  <a:pt x="110456" y="1617395"/>
                  <a:pt x="40402" y="1382316"/>
                </a:cubicBezTo>
                <a:cubicBezTo>
                  <a:pt x="-46199" y="1071836"/>
                  <a:pt x="18879" y="1018771"/>
                  <a:pt x="118301" y="590515"/>
                </a:cubicBezTo>
                <a:cubicBezTo>
                  <a:pt x="161844" y="286569"/>
                  <a:pt x="632474" y="128192"/>
                  <a:pt x="861824" y="119685"/>
                </a:cubicBezTo>
                <a:cubicBezTo>
                  <a:pt x="1206200" y="97914"/>
                  <a:pt x="1792517" y="47314"/>
                  <a:pt x="2437792" y="28473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FABC25-8242-4BAA-A433-D23D8F25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58" y="4000499"/>
            <a:ext cx="4236148" cy="1218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EFF6F4-C041-4E7F-9C99-93B222CB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1682" y="3391906"/>
            <a:ext cx="4808784" cy="276949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0557" h="2314723">
                <a:moveTo>
                  <a:pt x="2437792" y="28473"/>
                </a:moveTo>
                <a:cubicBezTo>
                  <a:pt x="3720936" y="-19524"/>
                  <a:pt x="4770035" y="1011"/>
                  <a:pt x="6097085" y="32599"/>
                </a:cubicBezTo>
                <a:cubicBezTo>
                  <a:pt x="6241375" y="32599"/>
                  <a:pt x="6941349" y="44458"/>
                  <a:pt x="7130034" y="464521"/>
                </a:cubicBezTo>
                <a:cubicBezTo>
                  <a:pt x="7207443" y="822538"/>
                  <a:pt x="7299936" y="1107572"/>
                  <a:pt x="7101574" y="1567187"/>
                </a:cubicBezTo>
                <a:cubicBezTo>
                  <a:pt x="7012674" y="1820442"/>
                  <a:pt x="6826441" y="1941454"/>
                  <a:pt x="6295834" y="1958949"/>
                </a:cubicBezTo>
                <a:cubicBezTo>
                  <a:pt x="6201573" y="1967661"/>
                  <a:pt x="6028835" y="1978328"/>
                  <a:pt x="5938170" y="1979364"/>
                </a:cubicBezTo>
                <a:cubicBezTo>
                  <a:pt x="5846464" y="2148329"/>
                  <a:pt x="5703170" y="2299450"/>
                  <a:pt x="5669215" y="2314723"/>
                </a:cubicBezTo>
                <a:cubicBezTo>
                  <a:pt x="5397092" y="2101809"/>
                  <a:pt x="5307818" y="2068828"/>
                  <a:pt x="5167719" y="1991006"/>
                </a:cubicBezTo>
                <a:lnTo>
                  <a:pt x="4796086" y="1971505"/>
                </a:lnTo>
                <a:cubicBezTo>
                  <a:pt x="3970001" y="2004968"/>
                  <a:pt x="1743341" y="1983706"/>
                  <a:pt x="840061" y="1927617"/>
                </a:cubicBezTo>
                <a:cubicBezTo>
                  <a:pt x="393004" y="1877867"/>
                  <a:pt x="110456" y="1617395"/>
                  <a:pt x="40402" y="1382316"/>
                </a:cubicBezTo>
                <a:cubicBezTo>
                  <a:pt x="-46199" y="1071836"/>
                  <a:pt x="18879" y="1018771"/>
                  <a:pt x="118301" y="590515"/>
                </a:cubicBezTo>
                <a:cubicBezTo>
                  <a:pt x="161844" y="286569"/>
                  <a:pt x="632474" y="128192"/>
                  <a:pt x="861824" y="119685"/>
                </a:cubicBezTo>
                <a:cubicBezTo>
                  <a:pt x="1206200" y="97914"/>
                  <a:pt x="1792517" y="47314"/>
                  <a:pt x="2437792" y="2847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A218BB-CDEC-45B2-A060-8951952D9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ints d'interrogation dans une ligne et un point d'interrogation est allumé">
            <a:extLst>
              <a:ext uri="{FF2B5EF4-FFF2-40B4-BE49-F238E27FC236}">
                <a16:creationId xmlns:a16="http://schemas.microsoft.com/office/drawing/2014/main" id="{D04C2210-FCC7-4CFC-A2D5-B60EF8653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76C146-A316-4B29-B239-3B35E924F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0428" y="279144"/>
            <a:ext cx="6071961" cy="2204436"/>
          </a:xfrm>
          <a:custGeom>
            <a:avLst/>
            <a:gdLst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337174 w 9766900"/>
              <a:gd name="connsiteY7" fmla="*/ 362874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152117 w 9766900"/>
              <a:gd name="connsiteY7" fmla="*/ 361879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17" fmla="*/ 6334131 w 9766900"/>
              <a:gd name="connsiteY17" fmla="*/ 0 h 4112781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152117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8447"/>
              <a:gd name="connsiteX1" fmla="*/ 9708148 w 9766900"/>
              <a:gd name="connsiteY1" fmla="*/ 142682 h 4118447"/>
              <a:gd name="connsiteX2" fmla="*/ 9642703 w 9766900"/>
              <a:gd name="connsiteY2" fmla="*/ 1781543 h 4118447"/>
              <a:gd name="connsiteX3" fmla="*/ 9667887 w 9766900"/>
              <a:gd name="connsiteY3" fmla="*/ 3555550 h 4118447"/>
              <a:gd name="connsiteX4" fmla="*/ 8949681 w 9766900"/>
              <a:gd name="connsiteY4" fmla="*/ 3588625 h 4118447"/>
              <a:gd name="connsiteX5" fmla="*/ 8679171 w 9766900"/>
              <a:gd name="connsiteY5" fmla="*/ 3597518 h 4118447"/>
              <a:gd name="connsiteX6" fmla="*/ 8443155 w 9766900"/>
              <a:gd name="connsiteY6" fmla="*/ 3603603 h 4118447"/>
              <a:gd name="connsiteX7" fmla="*/ 8152117 w 9766900"/>
              <a:gd name="connsiteY7" fmla="*/ 3618799 h 4118447"/>
              <a:gd name="connsiteX8" fmla="*/ 7609628 w 9766900"/>
              <a:gd name="connsiteY8" fmla="*/ 3850809 h 4118447"/>
              <a:gd name="connsiteX9" fmla="*/ 6711904 w 9766900"/>
              <a:gd name="connsiteY9" fmla="*/ 4112781 h 4118447"/>
              <a:gd name="connsiteX10" fmla="*/ 6749875 w 9766900"/>
              <a:gd name="connsiteY10" fmla="*/ 3628459 h 4118447"/>
              <a:gd name="connsiteX11" fmla="*/ 6720705 w 9766900"/>
              <a:gd name="connsiteY11" fmla="*/ 3610559 h 4118447"/>
              <a:gd name="connsiteX12" fmla="*/ 6712805 w 9766900"/>
              <a:gd name="connsiteY12" fmla="*/ 3610551 h 4118447"/>
              <a:gd name="connsiteX13" fmla="*/ 6454608 w 9766900"/>
              <a:gd name="connsiteY13" fmla="*/ 3610359 h 4118447"/>
              <a:gd name="connsiteX14" fmla="*/ 258946 w 9766900"/>
              <a:gd name="connsiteY14" fmla="*/ 3583777 h 4118447"/>
              <a:gd name="connsiteX15" fmla="*/ 45709 w 9766900"/>
              <a:gd name="connsiteY15" fmla="*/ 2152487 h 4118447"/>
              <a:gd name="connsiteX16" fmla="*/ 0 w 9766900"/>
              <a:gd name="connsiteY16" fmla="*/ 48824 h 4118447"/>
              <a:gd name="connsiteX17" fmla="*/ 6334131 w 9766900"/>
              <a:gd name="connsiteY17" fmla="*/ 0 h 4118447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2801"/>
              <a:gd name="connsiteX1" fmla="*/ 9708148 w 9766900"/>
              <a:gd name="connsiteY1" fmla="*/ 142682 h 4112801"/>
              <a:gd name="connsiteX2" fmla="*/ 9642703 w 9766900"/>
              <a:gd name="connsiteY2" fmla="*/ 1781543 h 4112801"/>
              <a:gd name="connsiteX3" fmla="*/ 9667887 w 9766900"/>
              <a:gd name="connsiteY3" fmla="*/ 3555550 h 4112801"/>
              <a:gd name="connsiteX4" fmla="*/ 8949681 w 9766900"/>
              <a:gd name="connsiteY4" fmla="*/ 3588625 h 4112801"/>
              <a:gd name="connsiteX5" fmla="*/ 8679171 w 9766900"/>
              <a:gd name="connsiteY5" fmla="*/ 3597518 h 4112801"/>
              <a:gd name="connsiteX6" fmla="*/ 8443155 w 9766900"/>
              <a:gd name="connsiteY6" fmla="*/ 3603603 h 4112801"/>
              <a:gd name="connsiteX7" fmla="*/ 8010603 w 9766900"/>
              <a:gd name="connsiteY7" fmla="*/ 3618799 h 4112801"/>
              <a:gd name="connsiteX8" fmla="*/ 7609628 w 9766900"/>
              <a:gd name="connsiteY8" fmla="*/ 3850809 h 4112801"/>
              <a:gd name="connsiteX9" fmla="*/ 6711904 w 9766900"/>
              <a:gd name="connsiteY9" fmla="*/ 4112781 h 4112801"/>
              <a:gd name="connsiteX10" fmla="*/ 6749875 w 9766900"/>
              <a:gd name="connsiteY10" fmla="*/ 3628459 h 4112801"/>
              <a:gd name="connsiteX11" fmla="*/ 6720705 w 9766900"/>
              <a:gd name="connsiteY11" fmla="*/ 3610559 h 4112801"/>
              <a:gd name="connsiteX12" fmla="*/ 6712805 w 9766900"/>
              <a:gd name="connsiteY12" fmla="*/ 3610551 h 4112801"/>
              <a:gd name="connsiteX13" fmla="*/ 6454608 w 9766900"/>
              <a:gd name="connsiteY13" fmla="*/ 3610359 h 4112801"/>
              <a:gd name="connsiteX14" fmla="*/ 258946 w 9766900"/>
              <a:gd name="connsiteY14" fmla="*/ 3583777 h 4112801"/>
              <a:gd name="connsiteX15" fmla="*/ 45709 w 9766900"/>
              <a:gd name="connsiteY15" fmla="*/ 2152487 h 4112801"/>
              <a:gd name="connsiteX16" fmla="*/ 0 w 9766900"/>
              <a:gd name="connsiteY16" fmla="*/ 48824 h 4112801"/>
              <a:gd name="connsiteX17" fmla="*/ 6334131 w 9766900"/>
              <a:gd name="connsiteY17" fmla="*/ 0 h 4112801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443155 w 9766900"/>
              <a:gd name="connsiteY6" fmla="*/ 3603603 h 4113058"/>
              <a:gd name="connsiteX7" fmla="*/ 8010603 w 9766900"/>
              <a:gd name="connsiteY7" fmla="*/ 3618799 h 4113058"/>
              <a:gd name="connsiteX8" fmla="*/ 7609628 w 9766900"/>
              <a:gd name="connsiteY8" fmla="*/ 3850809 h 4113058"/>
              <a:gd name="connsiteX9" fmla="*/ 6711904 w 9766900"/>
              <a:gd name="connsiteY9" fmla="*/ 4112781 h 4113058"/>
              <a:gd name="connsiteX10" fmla="*/ 6749875 w 9766900"/>
              <a:gd name="connsiteY10" fmla="*/ 3628459 h 4113058"/>
              <a:gd name="connsiteX11" fmla="*/ 6720705 w 9766900"/>
              <a:gd name="connsiteY11" fmla="*/ 3610559 h 4113058"/>
              <a:gd name="connsiteX12" fmla="*/ 6712805 w 9766900"/>
              <a:gd name="connsiteY12" fmla="*/ 3610551 h 4113058"/>
              <a:gd name="connsiteX13" fmla="*/ 6454608 w 9766900"/>
              <a:gd name="connsiteY13" fmla="*/ 3610359 h 4113058"/>
              <a:gd name="connsiteX14" fmla="*/ 258946 w 9766900"/>
              <a:gd name="connsiteY14" fmla="*/ 3583777 h 4113058"/>
              <a:gd name="connsiteX15" fmla="*/ 45709 w 9766900"/>
              <a:gd name="connsiteY15" fmla="*/ 2152487 h 4113058"/>
              <a:gd name="connsiteX16" fmla="*/ 0 w 9766900"/>
              <a:gd name="connsiteY16" fmla="*/ 48824 h 4113058"/>
              <a:gd name="connsiteX17" fmla="*/ 6334131 w 9766900"/>
              <a:gd name="connsiteY17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02081 w 9766900"/>
              <a:gd name="connsiteY4" fmla="*/ 3668222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952575"/>
              <a:gd name="connsiteY0" fmla="*/ 33081 h 4146139"/>
              <a:gd name="connsiteX1" fmla="*/ 9708148 w 9952575"/>
              <a:gd name="connsiteY1" fmla="*/ 175763 h 4146139"/>
              <a:gd name="connsiteX2" fmla="*/ 9664475 w 9952575"/>
              <a:gd name="connsiteY2" fmla="*/ 1794724 h 4146139"/>
              <a:gd name="connsiteX3" fmla="*/ 9667887 w 9952575"/>
              <a:gd name="connsiteY3" fmla="*/ 3588631 h 4146139"/>
              <a:gd name="connsiteX4" fmla="*/ 9156509 w 9952575"/>
              <a:gd name="connsiteY4" fmla="*/ 3631656 h 4146139"/>
              <a:gd name="connsiteX5" fmla="*/ 8374371 w 9952575"/>
              <a:gd name="connsiteY5" fmla="*/ 3650498 h 4146139"/>
              <a:gd name="connsiteX6" fmla="*/ 8010603 w 9952575"/>
              <a:gd name="connsiteY6" fmla="*/ 3651880 h 4146139"/>
              <a:gd name="connsiteX7" fmla="*/ 7609628 w 9952575"/>
              <a:gd name="connsiteY7" fmla="*/ 3883890 h 4146139"/>
              <a:gd name="connsiteX8" fmla="*/ 6711904 w 9952575"/>
              <a:gd name="connsiteY8" fmla="*/ 4145862 h 4146139"/>
              <a:gd name="connsiteX9" fmla="*/ 6749875 w 9952575"/>
              <a:gd name="connsiteY9" fmla="*/ 3661540 h 4146139"/>
              <a:gd name="connsiteX10" fmla="*/ 6720705 w 9952575"/>
              <a:gd name="connsiteY10" fmla="*/ 3643640 h 4146139"/>
              <a:gd name="connsiteX11" fmla="*/ 6712805 w 9952575"/>
              <a:gd name="connsiteY11" fmla="*/ 3643632 h 4146139"/>
              <a:gd name="connsiteX12" fmla="*/ 6454608 w 9952575"/>
              <a:gd name="connsiteY12" fmla="*/ 3643440 h 4146139"/>
              <a:gd name="connsiteX13" fmla="*/ 258946 w 9952575"/>
              <a:gd name="connsiteY13" fmla="*/ 3616858 h 4146139"/>
              <a:gd name="connsiteX14" fmla="*/ 45709 w 9952575"/>
              <a:gd name="connsiteY14" fmla="*/ 2185568 h 4146139"/>
              <a:gd name="connsiteX15" fmla="*/ 0 w 9952575"/>
              <a:gd name="connsiteY15" fmla="*/ 81905 h 4146139"/>
              <a:gd name="connsiteX16" fmla="*/ 6334131 w 9952575"/>
              <a:gd name="connsiteY16" fmla="*/ 33081 h 4146139"/>
              <a:gd name="connsiteX0" fmla="*/ 6334131 w 9759196"/>
              <a:gd name="connsiteY0" fmla="*/ 20908 h 4133966"/>
              <a:gd name="connsiteX1" fmla="*/ 9708148 w 9759196"/>
              <a:gd name="connsiteY1" fmla="*/ 163590 h 4133966"/>
              <a:gd name="connsiteX2" fmla="*/ 9664475 w 9759196"/>
              <a:gd name="connsiteY2" fmla="*/ 1782551 h 4133966"/>
              <a:gd name="connsiteX3" fmla="*/ 9667887 w 9759196"/>
              <a:gd name="connsiteY3" fmla="*/ 3576458 h 4133966"/>
              <a:gd name="connsiteX4" fmla="*/ 9156509 w 9759196"/>
              <a:gd name="connsiteY4" fmla="*/ 3619483 h 4133966"/>
              <a:gd name="connsiteX5" fmla="*/ 8374371 w 9759196"/>
              <a:gd name="connsiteY5" fmla="*/ 3638325 h 4133966"/>
              <a:gd name="connsiteX6" fmla="*/ 8010603 w 9759196"/>
              <a:gd name="connsiteY6" fmla="*/ 3639707 h 4133966"/>
              <a:gd name="connsiteX7" fmla="*/ 7609628 w 9759196"/>
              <a:gd name="connsiteY7" fmla="*/ 3871717 h 4133966"/>
              <a:gd name="connsiteX8" fmla="*/ 6711904 w 9759196"/>
              <a:gd name="connsiteY8" fmla="*/ 4133689 h 4133966"/>
              <a:gd name="connsiteX9" fmla="*/ 6749875 w 9759196"/>
              <a:gd name="connsiteY9" fmla="*/ 3649367 h 4133966"/>
              <a:gd name="connsiteX10" fmla="*/ 6720705 w 9759196"/>
              <a:gd name="connsiteY10" fmla="*/ 3631467 h 4133966"/>
              <a:gd name="connsiteX11" fmla="*/ 6712805 w 9759196"/>
              <a:gd name="connsiteY11" fmla="*/ 3631459 h 4133966"/>
              <a:gd name="connsiteX12" fmla="*/ 6454608 w 9759196"/>
              <a:gd name="connsiteY12" fmla="*/ 3631267 h 4133966"/>
              <a:gd name="connsiteX13" fmla="*/ 258946 w 9759196"/>
              <a:gd name="connsiteY13" fmla="*/ 3604685 h 4133966"/>
              <a:gd name="connsiteX14" fmla="*/ 45709 w 9759196"/>
              <a:gd name="connsiteY14" fmla="*/ 2173395 h 4133966"/>
              <a:gd name="connsiteX15" fmla="*/ 0 w 9759196"/>
              <a:gd name="connsiteY15" fmla="*/ 69732 h 4133966"/>
              <a:gd name="connsiteX16" fmla="*/ 6334131 w 9759196"/>
              <a:gd name="connsiteY16" fmla="*/ 20908 h 4133966"/>
              <a:gd name="connsiteX0" fmla="*/ 6334131 w 9759133"/>
              <a:gd name="connsiteY0" fmla="*/ 0 h 4113058"/>
              <a:gd name="connsiteX1" fmla="*/ 9708148 w 9759133"/>
              <a:gd name="connsiteY1" fmla="*/ 142682 h 4113058"/>
              <a:gd name="connsiteX2" fmla="*/ 9664475 w 9759133"/>
              <a:gd name="connsiteY2" fmla="*/ 1761643 h 4113058"/>
              <a:gd name="connsiteX3" fmla="*/ 9667887 w 9759133"/>
              <a:gd name="connsiteY3" fmla="*/ 3555550 h 4113058"/>
              <a:gd name="connsiteX4" fmla="*/ 9156509 w 9759133"/>
              <a:gd name="connsiteY4" fmla="*/ 3598575 h 4113058"/>
              <a:gd name="connsiteX5" fmla="*/ 8374371 w 9759133"/>
              <a:gd name="connsiteY5" fmla="*/ 3617417 h 4113058"/>
              <a:gd name="connsiteX6" fmla="*/ 8010603 w 9759133"/>
              <a:gd name="connsiteY6" fmla="*/ 3618799 h 4113058"/>
              <a:gd name="connsiteX7" fmla="*/ 7609628 w 9759133"/>
              <a:gd name="connsiteY7" fmla="*/ 3850809 h 4113058"/>
              <a:gd name="connsiteX8" fmla="*/ 6711904 w 9759133"/>
              <a:gd name="connsiteY8" fmla="*/ 4112781 h 4113058"/>
              <a:gd name="connsiteX9" fmla="*/ 6749875 w 9759133"/>
              <a:gd name="connsiteY9" fmla="*/ 3628459 h 4113058"/>
              <a:gd name="connsiteX10" fmla="*/ 6720705 w 9759133"/>
              <a:gd name="connsiteY10" fmla="*/ 3610559 h 4113058"/>
              <a:gd name="connsiteX11" fmla="*/ 6712805 w 9759133"/>
              <a:gd name="connsiteY11" fmla="*/ 3610551 h 4113058"/>
              <a:gd name="connsiteX12" fmla="*/ 6454608 w 9759133"/>
              <a:gd name="connsiteY12" fmla="*/ 3610359 h 4113058"/>
              <a:gd name="connsiteX13" fmla="*/ 258946 w 9759133"/>
              <a:gd name="connsiteY13" fmla="*/ 3583777 h 4113058"/>
              <a:gd name="connsiteX14" fmla="*/ 45709 w 9759133"/>
              <a:gd name="connsiteY14" fmla="*/ 2152487 h 4113058"/>
              <a:gd name="connsiteX15" fmla="*/ 0 w 9759133"/>
              <a:gd name="connsiteY15" fmla="*/ 48824 h 4113058"/>
              <a:gd name="connsiteX16" fmla="*/ 6334131 w 9759133"/>
              <a:gd name="connsiteY16" fmla="*/ 0 h 4113058"/>
              <a:gd name="connsiteX0" fmla="*/ 6334131 w 9767613"/>
              <a:gd name="connsiteY0" fmla="*/ 0 h 4113058"/>
              <a:gd name="connsiteX1" fmla="*/ 9719033 w 9767613"/>
              <a:gd name="connsiteY1" fmla="*/ 63085 h 4113058"/>
              <a:gd name="connsiteX2" fmla="*/ 9664475 w 9767613"/>
              <a:gd name="connsiteY2" fmla="*/ 1761643 h 4113058"/>
              <a:gd name="connsiteX3" fmla="*/ 9667887 w 9767613"/>
              <a:gd name="connsiteY3" fmla="*/ 3555550 h 4113058"/>
              <a:gd name="connsiteX4" fmla="*/ 9156509 w 9767613"/>
              <a:gd name="connsiteY4" fmla="*/ 3598575 h 4113058"/>
              <a:gd name="connsiteX5" fmla="*/ 8374371 w 9767613"/>
              <a:gd name="connsiteY5" fmla="*/ 3617417 h 4113058"/>
              <a:gd name="connsiteX6" fmla="*/ 8010603 w 9767613"/>
              <a:gd name="connsiteY6" fmla="*/ 3618799 h 4113058"/>
              <a:gd name="connsiteX7" fmla="*/ 7609628 w 9767613"/>
              <a:gd name="connsiteY7" fmla="*/ 3850809 h 4113058"/>
              <a:gd name="connsiteX8" fmla="*/ 6711904 w 9767613"/>
              <a:gd name="connsiteY8" fmla="*/ 4112781 h 4113058"/>
              <a:gd name="connsiteX9" fmla="*/ 6749875 w 9767613"/>
              <a:gd name="connsiteY9" fmla="*/ 3628459 h 4113058"/>
              <a:gd name="connsiteX10" fmla="*/ 6720705 w 9767613"/>
              <a:gd name="connsiteY10" fmla="*/ 3610559 h 4113058"/>
              <a:gd name="connsiteX11" fmla="*/ 6712805 w 9767613"/>
              <a:gd name="connsiteY11" fmla="*/ 3610551 h 4113058"/>
              <a:gd name="connsiteX12" fmla="*/ 6454608 w 9767613"/>
              <a:gd name="connsiteY12" fmla="*/ 3610359 h 4113058"/>
              <a:gd name="connsiteX13" fmla="*/ 258946 w 9767613"/>
              <a:gd name="connsiteY13" fmla="*/ 3583777 h 4113058"/>
              <a:gd name="connsiteX14" fmla="*/ 45709 w 9767613"/>
              <a:gd name="connsiteY14" fmla="*/ 2152487 h 4113058"/>
              <a:gd name="connsiteX15" fmla="*/ 0 w 9767613"/>
              <a:gd name="connsiteY15" fmla="*/ 48824 h 4113058"/>
              <a:gd name="connsiteX16" fmla="*/ 6334131 w 9767613"/>
              <a:gd name="connsiteY16" fmla="*/ 0 h 4113058"/>
              <a:gd name="connsiteX0" fmla="*/ 6334131 w 9964267"/>
              <a:gd name="connsiteY0" fmla="*/ 67987 h 4181045"/>
              <a:gd name="connsiteX1" fmla="*/ 9719033 w 9964267"/>
              <a:gd name="connsiteY1" fmla="*/ 131072 h 4181045"/>
              <a:gd name="connsiteX2" fmla="*/ 9675361 w 9964267"/>
              <a:gd name="connsiteY2" fmla="*/ 1640587 h 4181045"/>
              <a:gd name="connsiteX3" fmla="*/ 9667887 w 9964267"/>
              <a:gd name="connsiteY3" fmla="*/ 3623537 h 4181045"/>
              <a:gd name="connsiteX4" fmla="*/ 9156509 w 9964267"/>
              <a:gd name="connsiteY4" fmla="*/ 3666562 h 4181045"/>
              <a:gd name="connsiteX5" fmla="*/ 8374371 w 9964267"/>
              <a:gd name="connsiteY5" fmla="*/ 3685404 h 4181045"/>
              <a:gd name="connsiteX6" fmla="*/ 8010603 w 9964267"/>
              <a:gd name="connsiteY6" fmla="*/ 3686786 h 4181045"/>
              <a:gd name="connsiteX7" fmla="*/ 7609628 w 9964267"/>
              <a:gd name="connsiteY7" fmla="*/ 3918796 h 4181045"/>
              <a:gd name="connsiteX8" fmla="*/ 6711904 w 9964267"/>
              <a:gd name="connsiteY8" fmla="*/ 4180768 h 4181045"/>
              <a:gd name="connsiteX9" fmla="*/ 6749875 w 9964267"/>
              <a:gd name="connsiteY9" fmla="*/ 3696446 h 4181045"/>
              <a:gd name="connsiteX10" fmla="*/ 6720705 w 9964267"/>
              <a:gd name="connsiteY10" fmla="*/ 3678546 h 4181045"/>
              <a:gd name="connsiteX11" fmla="*/ 6712805 w 9964267"/>
              <a:gd name="connsiteY11" fmla="*/ 3678538 h 4181045"/>
              <a:gd name="connsiteX12" fmla="*/ 6454608 w 9964267"/>
              <a:gd name="connsiteY12" fmla="*/ 3678346 h 4181045"/>
              <a:gd name="connsiteX13" fmla="*/ 258946 w 9964267"/>
              <a:gd name="connsiteY13" fmla="*/ 3651764 h 4181045"/>
              <a:gd name="connsiteX14" fmla="*/ 45709 w 9964267"/>
              <a:gd name="connsiteY14" fmla="*/ 2220474 h 4181045"/>
              <a:gd name="connsiteX15" fmla="*/ 0 w 9964267"/>
              <a:gd name="connsiteY15" fmla="*/ 116811 h 4181045"/>
              <a:gd name="connsiteX16" fmla="*/ 6334131 w 9964267"/>
              <a:gd name="connsiteY16" fmla="*/ 67987 h 4181045"/>
              <a:gd name="connsiteX0" fmla="*/ 6334131 w 9756430"/>
              <a:gd name="connsiteY0" fmla="*/ 91688 h 4204746"/>
              <a:gd name="connsiteX1" fmla="*/ 9719033 w 9756430"/>
              <a:gd name="connsiteY1" fmla="*/ 154773 h 4204746"/>
              <a:gd name="connsiteX2" fmla="*/ 9675361 w 9756430"/>
              <a:gd name="connsiteY2" fmla="*/ 1664288 h 4204746"/>
              <a:gd name="connsiteX3" fmla="*/ 9667887 w 9756430"/>
              <a:gd name="connsiteY3" fmla="*/ 3647238 h 4204746"/>
              <a:gd name="connsiteX4" fmla="*/ 9156509 w 9756430"/>
              <a:gd name="connsiteY4" fmla="*/ 3690263 h 4204746"/>
              <a:gd name="connsiteX5" fmla="*/ 8374371 w 9756430"/>
              <a:gd name="connsiteY5" fmla="*/ 3709105 h 4204746"/>
              <a:gd name="connsiteX6" fmla="*/ 8010603 w 9756430"/>
              <a:gd name="connsiteY6" fmla="*/ 3710487 h 4204746"/>
              <a:gd name="connsiteX7" fmla="*/ 7609628 w 9756430"/>
              <a:gd name="connsiteY7" fmla="*/ 3942497 h 4204746"/>
              <a:gd name="connsiteX8" fmla="*/ 6711904 w 9756430"/>
              <a:gd name="connsiteY8" fmla="*/ 4204469 h 4204746"/>
              <a:gd name="connsiteX9" fmla="*/ 6749875 w 9756430"/>
              <a:gd name="connsiteY9" fmla="*/ 3720147 h 4204746"/>
              <a:gd name="connsiteX10" fmla="*/ 6720705 w 9756430"/>
              <a:gd name="connsiteY10" fmla="*/ 3702247 h 4204746"/>
              <a:gd name="connsiteX11" fmla="*/ 6712805 w 9756430"/>
              <a:gd name="connsiteY11" fmla="*/ 3702239 h 4204746"/>
              <a:gd name="connsiteX12" fmla="*/ 6454608 w 9756430"/>
              <a:gd name="connsiteY12" fmla="*/ 3702047 h 4204746"/>
              <a:gd name="connsiteX13" fmla="*/ 258946 w 9756430"/>
              <a:gd name="connsiteY13" fmla="*/ 3675465 h 4204746"/>
              <a:gd name="connsiteX14" fmla="*/ 45709 w 9756430"/>
              <a:gd name="connsiteY14" fmla="*/ 2244175 h 4204746"/>
              <a:gd name="connsiteX15" fmla="*/ 0 w 9756430"/>
              <a:gd name="connsiteY15" fmla="*/ 140512 h 4204746"/>
              <a:gd name="connsiteX16" fmla="*/ 6334131 w 9756430"/>
              <a:gd name="connsiteY16" fmla="*/ 91688 h 4204746"/>
              <a:gd name="connsiteX0" fmla="*/ 6334131 w 9756430"/>
              <a:gd name="connsiteY0" fmla="*/ 109641 h 4222699"/>
              <a:gd name="connsiteX1" fmla="*/ 9035612 w 9756430"/>
              <a:gd name="connsiteY1" fmla="*/ 26396 h 4222699"/>
              <a:gd name="connsiteX2" fmla="*/ 9719033 w 9756430"/>
              <a:gd name="connsiteY2" fmla="*/ 172726 h 4222699"/>
              <a:gd name="connsiteX3" fmla="*/ 9675361 w 9756430"/>
              <a:gd name="connsiteY3" fmla="*/ 1682241 h 4222699"/>
              <a:gd name="connsiteX4" fmla="*/ 9667887 w 9756430"/>
              <a:gd name="connsiteY4" fmla="*/ 3665191 h 4222699"/>
              <a:gd name="connsiteX5" fmla="*/ 9156509 w 9756430"/>
              <a:gd name="connsiteY5" fmla="*/ 3708216 h 4222699"/>
              <a:gd name="connsiteX6" fmla="*/ 8374371 w 9756430"/>
              <a:gd name="connsiteY6" fmla="*/ 3727058 h 4222699"/>
              <a:gd name="connsiteX7" fmla="*/ 8010603 w 9756430"/>
              <a:gd name="connsiteY7" fmla="*/ 3728440 h 4222699"/>
              <a:gd name="connsiteX8" fmla="*/ 7609628 w 9756430"/>
              <a:gd name="connsiteY8" fmla="*/ 3960450 h 4222699"/>
              <a:gd name="connsiteX9" fmla="*/ 6711904 w 9756430"/>
              <a:gd name="connsiteY9" fmla="*/ 4222422 h 4222699"/>
              <a:gd name="connsiteX10" fmla="*/ 6749875 w 9756430"/>
              <a:gd name="connsiteY10" fmla="*/ 3738100 h 4222699"/>
              <a:gd name="connsiteX11" fmla="*/ 6720705 w 9756430"/>
              <a:gd name="connsiteY11" fmla="*/ 3720200 h 4222699"/>
              <a:gd name="connsiteX12" fmla="*/ 6712805 w 9756430"/>
              <a:gd name="connsiteY12" fmla="*/ 3720192 h 4222699"/>
              <a:gd name="connsiteX13" fmla="*/ 6454608 w 9756430"/>
              <a:gd name="connsiteY13" fmla="*/ 3720000 h 4222699"/>
              <a:gd name="connsiteX14" fmla="*/ 258946 w 9756430"/>
              <a:gd name="connsiteY14" fmla="*/ 3693418 h 4222699"/>
              <a:gd name="connsiteX15" fmla="*/ 45709 w 9756430"/>
              <a:gd name="connsiteY15" fmla="*/ 2262128 h 4222699"/>
              <a:gd name="connsiteX16" fmla="*/ 0 w 9756430"/>
              <a:gd name="connsiteY16" fmla="*/ 158465 h 4222699"/>
              <a:gd name="connsiteX17" fmla="*/ 6334131 w 9756430"/>
              <a:gd name="connsiteY17" fmla="*/ 109641 h 4222699"/>
              <a:gd name="connsiteX0" fmla="*/ 6334131 w 9774771"/>
              <a:gd name="connsiteY0" fmla="*/ 104082 h 4217140"/>
              <a:gd name="connsiteX1" fmla="*/ 8894098 w 9774771"/>
              <a:gd name="connsiteY1" fmla="*/ 30787 h 4217140"/>
              <a:gd name="connsiteX2" fmla="*/ 9719033 w 9774771"/>
              <a:gd name="connsiteY2" fmla="*/ 167167 h 4217140"/>
              <a:gd name="connsiteX3" fmla="*/ 9675361 w 9774771"/>
              <a:gd name="connsiteY3" fmla="*/ 1676682 h 4217140"/>
              <a:gd name="connsiteX4" fmla="*/ 9667887 w 9774771"/>
              <a:gd name="connsiteY4" fmla="*/ 3659632 h 4217140"/>
              <a:gd name="connsiteX5" fmla="*/ 9156509 w 9774771"/>
              <a:gd name="connsiteY5" fmla="*/ 3702657 h 4217140"/>
              <a:gd name="connsiteX6" fmla="*/ 8374371 w 9774771"/>
              <a:gd name="connsiteY6" fmla="*/ 3721499 h 4217140"/>
              <a:gd name="connsiteX7" fmla="*/ 8010603 w 9774771"/>
              <a:gd name="connsiteY7" fmla="*/ 3722881 h 4217140"/>
              <a:gd name="connsiteX8" fmla="*/ 7609628 w 9774771"/>
              <a:gd name="connsiteY8" fmla="*/ 3954891 h 4217140"/>
              <a:gd name="connsiteX9" fmla="*/ 6711904 w 9774771"/>
              <a:gd name="connsiteY9" fmla="*/ 4216863 h 4217140"/>
              <a:gd name="connsiteX10" fmla="*/ 6749875 w 9774771"/>
              <a:gd name="connsiteY10" fmla="*/ 3732541 h 4217140"/>
              <a:gd name="connsiteX11" fmla="*/ 6720705 w 9774771"/>
              <a:gd name="connsiteY11" fmla="*/ 3714641 h 4217140"/>
              <a:gd name="connsiteX12" fmla="*/ 6712805 w 9774771"/>
              <a:gd name="connsiteY12" fmla="*/ 3714633 h 4217140"/>
              <a:gd name="connsiteX13" fmla="*/ 6454608 w 9774771"/>
              <a:gd name="connsiteY13" fmla="*/ 3714441 h 4217140"/>
              <a:gd name="connsiteX14" fmla="*/ 258946 w 9774771"/>
              <a:gd name="connsiteY14" fmla="*/ 3687859 h 4217140"/>
              <a:gd name="connsiteX15" fmla="*/ 45709 w 9774771"/>
              <a:gd name="connsiteY15" fmla="*/ 2256569 h 4217140"/>
              <a:gd name="connsiteX16" fmla="*/ 0 w 9774771"/>
              <a:gd name="connsiteY16" fmla="*/ 152906 h 4217140"/>
              <a:gd name="connsiteX17" fmla="*/ 6334131 w 9774771"/>
              <a:gd name="connsiteY17" fmla="*/ 104082 h 4217140"/>
              <a:gd name="connsiteX0" fmla="*/ 6334131 w 9774771"/>
              <a:gd name="connsiteY0" fmla="*/ 100473 h 4213531"/>
              <a:gd name="connsiteX1" fmla="*/ 8894098 w 9774771"/>
              <a:gd name="connsiteY1" fmla="*/ 27178 h 4213531"/>
              <a:gd name="connsiteX2" fmla="*/ 9719033 w 9774771"/>
              <a:gd name="connsiteY2" fmla="*/ 163558 h 4213531"/>
              <a:gd name="connsiteX3" fmla="*/ 9675361 w 9774771"/>
              <a:gd name="connsiteY3" fmla="*/ 1673073 h 4213531"/>
              <a:gd name="connsiteX4" fmla="*/ 9667887 w 9774771"/>
              <a:gd name="connsiteY4" fmla="*/ 3656023 h 4213531"/>
              <a:gd name="connsiteX5" fmla="*/ 9156509 w 9774771"/>
              <a:gd name="connsiteY5" fmla="*/ 3699048 h 4213531"/>
              <a:gd name="connsiteX6" fmla="*/ 8374371 w 9774771"/>
              <a:gd name="connsiteY6" fmla="*/ 3717890 h 4213531"/>
              <a:gd name="connsiteX7" fmla="*/ 8010603 w 9774771"/>
              <a:gd name="connsiteY7" fmla="*/ 3719272 h 4213531"/>
              <a:gd name="connsiteX8" fmla="*/ 7609628 w 9774771"/>
              <a:gd name="connsiteY8" fmla="*/ 3951282 h 4213531"/>
              <a:gd name="connsiteX9" fmla="*/ 6711904 w 9774771"/>
              <a:gd name="connsiteY9" fmla="*/ 4213254 h 4213531"/>
              <a:gd name="connsiteX10" fmla="*/ 6749875 w 9774771"/>
              <a:gd name="connsiteY10" fmla="*/ 3728932 h 4213531"/>
              <a:gd name="connsiteX11" fmla="*/ 6720705 w 9774771"/>
              <a:gd name="connsiteY11" fmla="*/ 3711032 h 4213531"/>
              <a:gd name="connsiteX12" fmla="*/ 6712805 w 9774771"/>
              <a:gd name="connsiteY12" fmla="*/ 3711024 h 4213531"/>
              <a:gd name="connsiteX13" fmla="*/ 6454608 w 9774771"/>
              <a:gd name="connsiteY13" fmla="*/ 3710832 h 4213531"/>
              <a:gd name="connsiteX14" fmla="*/ 258946 w 9774771"/>
              <a:gd name="connsiteY14" fmla="*/ 3684250 h 4213531"/>
              <a:gd name="connsiteX15" fmla="*/ 45709 w 9774771"/>
              <a:gd name="connsiteY15" fmla="*/ 2252960 h 4213531"/>
              <a:gd name="connsiteX16" fmla="*/ 0 w 9774771"/>
              <a:gd name="connsiteY16" fmla="*/ 149297 h 4213531"/>
              <a:gd name="connsiteX17" fmla="*/ 6334131 w 9774771"/>
              <a:gd name="connsiteY17" fmla="*/ 100473 h 4213531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68504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952291 w 9761374"/>
              <a:gd name="connsiteY12" fmla="*/ 3515897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454608 w 9761374"/>
              <a:gd name="connsiteY12" fmla="*/ 3684848 h 4187547"/>
              <a:gd name="connsiteX13" fmla="*/ 258946 w 9761374"/>
              <a:gd name="connsiteY13" fmla="*/ 3658266 h 4187547"/>
              <a:gd name="connsiteX14" fmla="*/ 45709 w 9761374"/>
              <a:gd name="connsiteY14" fmla="*/ 2226976 h 4187547"/>
              <a:gd name="connsiteX15" fmla="*/ 0 w 9761374"/>
              <a:gd name="connsiteY15" fmla="*/ 123313 h 4187547"/>
              <a:gd name="connsiteX16" fmla="*/ 6334131 w 9761374"/>
              <a:gd name="connsiteY16" fmla="*/ 74489 h 4187547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720705 w 9761374"/>
              <a:gd name="connsiteY11" fmla="*/ 3436308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677162 w 9761374"/>
              <a:gd name="connsiteY11" fmla="*/ 3476107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3164"/>
              <a:gd name="connsiteX1" fmla="*/ 8894098 w 9761374"/>
              <a:gd name="connsiteY1" fmla="*/ 1194 h 4193164"/>
              <a:gd name="connsiteX2" fmla="*/ 9719033 w 9761374"/>
              <a:gd name="connsiteY2" fmla="*/ 137574 h 4193164"/>
              <a:gd name="connsiteX3" fmla="*/ 9675361 w 9761374"/>
              <a:gd name="connsiteY3" fmla="*/ 1647089 h 4193164"/>
              <a:gd name="connsiteX4" fmla="*/ 9667887 w 9761374"/>
              <a:gd name="connsiteY4" fmla="*/ 3630039 h 4193164"/>
              <a:gd name="connsiteX5" fmla="*/ 9156509 w 9761374"/>
              <a:gd name="connsiteY5" fmla="*/ 3673064 h 4193164"/>
              <a:gd name="connsiteX6" fmla="*/ 8374371 w 9761374"/>
              <a:gd name="connsiteY6" fmla="*/ 3691906 h 4193164"/>
              <a:gd name="connsiteX7" fmla="*/ 8010603 w 9761374"/>
              <a:gd name="connsiteY7" fmla="*/ 3693288 h 4193164"/>
              <a:gd name="connsiteX8" fmla="*/ 7609628 w 9761374"/>
              <a:gd name="connsiteY8" fmla="*/ 3925298 h 4193164"/>
              <a:gd name="connsiteX9" fmla="*/ 6711904 w 9761374"/>
              <a:gd name="connsiteY9" fmla="*/ 4187270 h 4193164"/>
              <a:gd name="connsiteX10" fmla="*/ 6880503 w 9761374"/>
              <a:gd name="connsiteY10" fmla="*/ 3702948 h 4193164"/>
              <a:gd name="connsiteX11" fmla="*/ 6454608 w 9761374"/>
              <a:gd name="connsiteY11" fmla="*/ 3684848 h 4193164"/>
              <a:gd name="connsiteX12" fmla="*/ 258946 w 9761374"/>
              <a:gd name="connsiteY12" fmla="*/ 3658266 h 4193164"/>
              <a:gd name="connsiteX13" fmla="*/ 45709 w 9761374"/>
              <a:gd name="connsiteY13" fmla="*/ 2226976 h 4193164"/>
              <a:gd name="connsiteX14" fmla="*/ 0 w 9761374"/>
              <a:gd name="connsiteY14" fmla="*/ 123313 h 4193164"/>
              <a:gd name="connsiteX15" fmla="*/ 6334131 w 9761374"/>
              <a:gd name="connsiteY15" fmla="*/ 74489 h 419316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2513"/>
              <a:gd name="connsiteX1" fmla="*/ 8894098 w 9761374"/>
              <a:gd name="connsiteY1" fmla="*/ 1194 h 4192513"/>
              <a:gd name="connsiteX2" fmla="*/ 9719033 w 9761374"/>
              <a:gd name="connsiteY2" fmla="*/ 137574 h 4192513"/>
              <a:gd name="connsiteX3" fmla="*/ 9675361 w 9761374"/>
              <a:gd name="connsiteY3" fmla="*/ 1647089 h 4192513"/>
              <a:gd name="connsiteX4" fmla="*/ 9667887 w 9761374"/>
              <a:gd name="connsiteY4" fmla="*/ 3630039 h 4192513"/>
              <a:gd name="connsiteX5" fmla="*/ 9156509 w 9761374"/>
              <a:gd name="connsiteY5" fmla="*/ 3673064 h 4192513"/>
              <a:gd name="connsiteX6" fmla="*/ 8374371 w 9761374"/>
              <a:gd name="connsiteY6" fmla="*/ 3691906 h 4192513"/>
              <a:gd name="connsiteX7" fmla="*/ 8010603 w 9761374"/>
              <a:gd name="connsiteY7" fmla="*/ 3693288 h 4192513"/>
              <a:gd name="connsiteX8" fmla="*/ 7609628 w 9761374"/>
              <a:gd name="connsiteY8" fmla="*/ 3925298 h 4192513"/>
              <a:gd name="connsiteX9" fmla="*/ 6711904 w 9761374"/>
              <a:gd name="connsiteY9" fmla="*/ 4187270 h 4192513"/>
              <a:gd name="connsiteX10" fmla="*/ 6880503 w 9761374"/>
              <a:gd name="connsiteY10" fmla="*/ 3702948 h 4192513"/>
              <a:gd name="connsiteX11" fmla="*/ 6454608 w 9761374"/>
              <a:gd name="connsiteY11" fmla="*/ 3684848 h 4192513"/>
              <a:gd name="connsiteX12" fmla="*/ 258946 w 9761374"/>
              <a:gd name="connsiteY12" fmla="*/ 3658266 h 4192513"/>
              <a:gd name="connsiteX13" fmla="*/ 45709 w 9761374"/>
              <a:gd name="connsiteY13" fmla="*/ 2226976 h 4192513"/>
              <a:gd name="connsiteX14" fmla="*/ 0 w 9761374"/>
              <a:gd name="connsiteY14" fmla="*/ 123313 h 4192513"/>
              <a:gd name="connsiteX15" fmla="*/ 6334131 w 9761374"/>
              <a:gd name="connsiteY15" fmla="*/ 74489 h 419251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58946 w 9761374"/>
              <a:gd name="connsiteY12" fmla="*/ 3658266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229331"/>
              <a:gd name="connsiteX1" fmla="*/ 8894098 w 9761374"/>
              <a:gd name="connsiteY1" fmla="*/ 1194 h 4229331"/>
              <a:gd name="connsiteX2" fmla="*/ 9719033 w 9761374"/>
              <a:gd name="connsiteY2" fmla="*/ 137574 h 4229331"/>
              <a:gd name="connsiteX3" fmla="*/ 9675361 w 9761374"/>
              <a:gd name="connsiteY3" fmla="*/ 1647089 h 4229331"/>
              <a:gd name="connsiteX4" fmla="*/ 9667887 w 9761374"/>
              <a:gd name="connsiteY4" fmla="*/ 3630039 h 4229331"/>
              <a:gd name="connsiteX5" fmla="*/ 9156509 w 9761374"/>
              <a:gd name="connsiteY5" fmla="*/ 3673064 h 4229331"/>
              <a:gd name="connsiteX6" fmla="*/ 8374371 w 9761374"/>
              <a:gd name="connsiteY6" fmla="*/ 3691906 h 4229331"/>
              <a:gd name="connsiteX7" fmla="*/ 8010603 w 9761374"/>
              <a:gd name="connsiteY7" fmla="*/ 3693288 h 4229331"/>
              <a:gd name="connsiteX8" fmla="*/ 7609628 w 9761374"/>
              <a:gd name="connsiteY8" fmla="*/ 3925298 h 4229331"/>
              <a:gd name="connsiteX9" fmla="*/ 6891313 w 9761374"/>
              <a:gd name="connsiteY9" fmla="*/ 4174512 h 4229331"/>
              <a:gd name="connsiteX10" fmla="*/ 6711904 w 9761374"/>
              <a:gd name="connsiteY10" fmla="*/ 4187270 h 4229331"/>
              <a:gd name="connsiteX11" fmla="*/ 6880503 w 9761374"/>
              <a:gd name="connsiteY11" fmla="*/ 3702948 h 4229331"/>
              <a:gd name="connsiteX12" fmla="*/ 6247779 w 9761374"/>
              <a:gd name="connsiteY12" fmla="*/ 3684848 h 4229331"/>
              <a:gd name="connsiteX13" fmla="*/ 204518 w 9761374"/>
              <a:gd name="connsiteY13" fmla="*/ 3727912 h 4229331"/>
              <a:gd name="connsiteX14" fmla="*/ 45709 w 9761374"/>
              <a:gd name="connsiteY14" fmla="*/ 2226976 h 4229331"/>
              <a:gd name="connsiteX15" fmla="*/ 0 w 9761374"/>
              <a:gd name="connsiteY15" fmla="*/ 123313 h 4229331"/>
              <a:gd name="connsiteX16" fmla="*/ 6334131 w 9761374"/>
              <a:gd name="connsiteY16" fmla="*/ 74489 h 4229331"/>
              <a:gd name="connsiteX0" fmla="*/ 6334131 w 9761374"/>
              <a:gd name="connsiteY0" fmla="*/ 74489 h 4181411"/>
              <a:gd name="connsiteX1" fmla="*/ 8894098 w 9761374"/>
              <a:gd name="connsiteY1" fmla="*/ 1194 h 4181411"/>
              <a:gd name="connsiteX2" fmla="*/ 9719033 w 9761374"/>
              <a:gd name="connsiteY2" fmla="*/ 137574 h 4181411"/>
              <a:gd name="connsiteX3" fmla="*/ 9675361 w 9761374"/>
              <a:gd name="connsiteY3" fmla="*/ 1647089 h 4181411"/>
              <a:gd name="connsiteX4" fmla="*/ 9667887 w 9761374"/>
              <a:gd name="connsiteY4" fmla="*/ 3630039 h 4181411"/>
              <a:gd name="connsiteX5" fmla="*/ 9156509 w 9761374"/>
              <a:gd name="connsiteY5" fmla="*/ 3673064 h 4181411"/>
              <a:gd name="connsiteX6" fmla="*/ 8374371 w 9761374"/>
              <a:gd name="connsiteY6" fmla="*/ 3691906 h 4181411"/>
              <a:gd name="connsiteX7" fmla="*/ 8010603 w 9761374"/>
              <a:gd name="connsiteY7" fmla="*/ 3693288 h 4181411"/>
              <a:gd name="connsiteX8" fmla="*/ 7609628 w 9761374"/>
              <a:gd name="connsiteY8" fmla="*/ 3925298 h 4181411"/>
              <a:gd name="connsiteX9" fmla="*/ 6891313 w 9761374"/>
              <a:gd name="connsiteY9" fmla="*/ 4174512 h 4181411"/>
              <a:gd name="connsiteX10" fmla="*/ 6976141 w 9761374"/>
              <a:gd name="connsiteY10" fmla="*/ 3964822 h 4181411"/>
              <a:gd name="connsiteX11" fmla="*/ 6880503 w 9761374"/>
              <a:gd name="connsiteY11" fmla="*/ 3702948 h 4181411"/>
              <a:gd name="connsiteX12" fmla="*/ 6247779 w 9761374"/>
              <a:gd name="connsiteY12" fmla="*/ 3684848 h 4181411"/>
              <a:gd name="connsiteX13" fmla="*/ 204518 w 9761374"/>
              <a:gd name="connsiteY13" fmla="*/ 3727912 h 4181411"/>
              <a:gd name="connsiteX14" fmla="*/ 45709 w 9761374"/>
              <a:gd name="connsiteY14" fmla="*/ 2226976 h 4181411"/>
              <a:gd name="connsiteX15" fmla="*/ 0 w 9761374"/>
              <a:gd name="connsiteY15" fmla="*/ 123313 h 4181411"/>
              <a:gd name="connsiteX16" fmla="*/ 6334131 w 9761374"/>
              <a:gd name="connsiteY16" fmla="*/ 74489 h 4181411"/>
              <a:gd name="connsiteX0" fmla="*/ 6334131 w 9761374"/>
              <a:gd name="connsiteY0" fmla="*/ 74489 h 4175591"/>
              <a:gd name="connsiteX1" fmla="*/ 8894098 w 9761374"/>
              <a:gd name="connsiteY1" fmla="*/ 1194 h 4175591"/>
              <a:gd name="connsiteX2" fmla="*/ 9719033 w 9761374"/>
              <a:gd name="connsiteY2" fmla="*/ 137574 h 4175591"/>
              <a:gd name="connsiteX3" fmla="*/ 9675361 w 9761374"/>
              <a:gd name="connsiteY3" fmla="*/ 1647089 h 4175591"/>
              <a:gd name="connsiteX4" fmla="*/ 9667887 w 9761374"/>
              <a:gd name="connsiteY4" fmla="*/ 3630039 h 4175591"/>
              <a:gd name="connsiteX5" fmla="*/ 9156509 w 9761374"/>
              <a:gd name="connsiteY5" fmla="*/ 3673064 h 4175591"/>
              <a:gd name="connsiteX6" fmla="*/ 8374371 w 9761374"/>
              <a:gd name="connsiteY6" fmla="*/ 3691906 h 4175591"/>
              <a:gd name="connsiteX7" fmla="*/ 8010603 w 9761374"/>
              <a:gd name="connsiteY7" fmla="*/ 3693288 h 4175591"/>
              <a:gd name="connsiteX8" fmla="*/ 7609628 w 9761374"/>
              <a:gd name="connsiteY8" fmla="*/ 3925298 h 4175591"/>
              <a:gd name="connsiteX9" fmla="*/ 6891313 w 9761374"/>
              <a:gd name="connsiteY9" fmla="*/ 4174512 h 4175591"/>
              <a:gd name="connsiteX10" fmla="*/ 6976141 w 9761374"/>
              <a:gd name="connsiteY10" fmla="*/ 3964822 h 4175591"/>
              <a:gd name="connsiteX11" fmla="*/ 6880503 w 9761374"/>
              <a:gd name="connsiteY11" fmla="*/ 3702948 h 4175591"/>
              <a:gd name="connsiteX12" fmla="*/ 6247779 w 9761374"/>
              <a:gd name="connsiteY12" fmla="*/ 3684848 h 4175591"/>
              <a:gd name="connsiteX13" fmla="*/ 204518 w 9761374"/>
              <a:gd name="connsiteY13" fmla="*/ 3727912 h 4175591"/>
              <a:gd name="connsiteX14" fmla="*/ 45709 w 9761374"/>
              <a:gd name="connsiteY14" fmla="*/ 2226976 h 4175591"/>
              <a:gd name="connsiteX15" fmla="*/ 0 w 9761374"/>
              <a:gd name="connsiteY15" fmla="*/ 123313 h 4175591"/>
              <a:gd name="connsiteX16" fmla="*/ 6334131 w 9761374"/>
              <a:gd name="connsiteY16" fmla="*/ 74489 h 4175591"/>
              <a:gd name="connsiteX0" fmla="*/ 6334131 w 9761374"/>
              <a:gd name="connsiteY0" fmla="*/ 74489 h 4174984"/>
              <a:gd name="connsiteX1" fmla="*/ 8894098 w 9761374"/>
              <a:gd name="connsiteY1" fmla="*/ 1194 h 4174984"/>
              <a:gd name="connsiteX2" fmla="*/ 9719033 w 9761374"/>
              <a:gd name="connsiteY2" fmla="*/ 137574 h 4174984"/>
              <a:gd name="connsiteX3" fmla="*/ 9675361 w 9761374"/>
              <a:gd name="connsiteY3" fmla="*/ 1647089 h 4174984"/>
              <a:gd name="connsiteX4" fmla="*/ 9667887 w 9761374"/>
              <a:gd name="connsiteY4" fmla="*/ 3630039 h 4174984"/>
              <a:gd name="connsiteX5" fmla="*/ 9156509 w 9761374"/>
              <a:gd name="connsiteY5" fmla="*/ 3673064 h 4174984"/>
              <a:gd name="connsiteX6" fmla="*/ 8374371 w 9761374"/>
              <a:gd name="connsiteY6" fmla="*/ 3691906 h 4174984"/>
              <a:gd name="connsiteX7" fmla="*/ 8010603 w 9761374"/>
              <a:gd name="connsiteY7" fmla="*/ 3693288 h 4174984"/>
              <a:gd name="connsiteX8" fmla="*/ 7609628 w 9761374"/>
              <a:gd name="connsiteY8" fmla="*/ 3925298 h 4174984"/>
              <a:gd name="connsiteX9" fmla="*/ 6891313 w 9761374"/>
              <a:gd name="connsiteY9" fmla="*/ 4174512 h 4174984"/>
              <a:gd name="connsiteX10" fmla="*/ 7104783 w 9761374"/>
              <a:gd name="connsiteY10" fmla="*/ 3761441 h 4174984"/>
              <a:gd name="connsiteX11" fmla="*/ 6880503 w 9761374"/>
              <a:gd name="connsiteY11" fmla="*/ 3702948 h 4174984"/>
              <a:gd name="connsiteX12" fmla="*/ 6247779 w 9761374"/>
              <a:gd name="connsiteY12" fmla="*/ 3684848 h 4174984"/>
              <a:gd name="connsiteX13" fmla="*/ 204518 w 9761374"/>
              <a:gd name="connsiteY13" fmla="*/ 3727912 h 4174984"/>
              <a:gd name="connsiteX14" fmla="*/ 45709 w 9761374"/>
              <a:gd name="connsiteY14" fmla="*/ 2226976 h 4174984"/>
              <a:gd name="connsiteX15" fmla="*/ 0 w 9761374"/>
              <a:gd name="connsiteY15" fmla="*/ 123313 h 4174984"/>
              <a:gd name="connsiteX16" fmla="*/ 6334131 w 9761374"/>
              <a:gd name="connsiteY16" fmla="*/ 74489 h 4174984"/>
              <a:gd name="connsiteX0" fmla="*/ 6334131 w 9761374"/>
              <a:gd name="connsiteY0" fmla="*/ 74489 h 4174885"/>
              <a:gd name="connsiteX1" fmla="*/ 8894098 w 9761374"/>
              <a:gd name="connsiteY1" fmla="*/ 1194 h 4174885"/>
              <a:gd name="connsiteX2" fmla="*/ 9719033 w 9761374"/>
              <a:gd name="connsiteY2" fmla="*/ 137574 h 4174885"/>
              <a:gd name="connsiteX3" fmla="*/ 9675361 w 9761374"/>
              <a:gd name="connsiteY3" fmla="*/ 1647089 h 4174885"/>
              <a:gd name="connsiteX4" fmla="*/ 9667887 w 9761374"/>
              <a:gd name="connsiteY4" fmla="*/ 3630039 h 4174885"/>
              <a:gd name="connsiteX5" fmla="*/ 9156509 w 9761374"/>
              <a:gd name="connsiteY5" fmla="*/ 3673064 h 4174885"/>
              <a:gd name="connsiteX6" fmla="*/ 8374371 w 9761374"/>
              <a:gd name="connsiteY6" fmla="*/ 3691906 h 4174885"/>
              <a:gd name="connsiteX7" fmla="*/ 8010603 w 9761374"/>
              <a:gd name="connsiteY7" fmla="*/ 3693288 h 4174885"/>
              <a:gd name="connsiteX8" fmla="*/ 7609628 w 9761374"/>
              <a:gd name="connsiteY8" fmla="*/ 3925298 h 4174885"/>
              <a:gd name="connsiteX9" fmla="*/ 6891313 w 9761374"/>
              <a:gd name="connsiteY9" fmla="*/ 4174512 h 4174885"/>
              <a:gd name="connsiteX10" fmla="*/ 7160412 w 9761374"/>
              <a:gd name="connsiteY10" fmla="*/ 3666106 h 4174885"/>
              <a:gd name="connsiteX11" fmla="*/ 6880503 w 9761374"/>
              <a:gd name="connsiteY11" fmla="*/ 3702948 h 4174885"/>
              <a:gd name="connsiteX12" fmla="*/ 6247779 w 9761374"/>
              <a:gd name="connsiteY12" fmla="*/ 3684848 h 4174885"/>
              <a:gd name="connsiteX13" fmla="*/ 204518 w 9761374"/>
              <a:gd name="connsiteY13" fmla="*/ 3727912 h 4174885"/>
              <a:gd name="connsiteX14" fmla="*/ 45709 w 9761374"/>
              <a:gd name="connsiteY14" fmla="*/ 2226976 h 4174885"/>
              <a:gd name="connsiteX15" fmla="*/ 0 w 9761374"/>
              <a:gd name="connsiteY15" fmla="*/ 123313 h 4174885"/>
              <a:gd name="connsiteX16" fmla="*/ 6334131 w 9761374"/>
              <a:gd name="connsiteY16" fmla="*/ 74489 h 4174885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88"/>
              <a:gd name="connsiteX1" fmla="*/ 8894098 w 9761374"/>
              <a:gd name="connsiteY1" fmla="*/ 1194 h 4174888"/>
              <a:gd name="connsiteX2" fmla="*/ 9719033 w 9761374"/>
              <a:gd name="connsiteY2" fmla="*/ 137574 h 4174888"/>
              <a:gd name="connsiteX3" fmla="*/ 9675361 w 9761374"/>
              <a:gd name="connsiteY3" fmla="*/ 1647089 h 4174888"/>
              <a:gd name="connsiteX4" fmla="*/ 9667887 w 9761374"/>
              <a:gd name="connsiteY4" fmla="*/ 3630039 h 4174888"/>
              <a:gd name="connsiteX5" fmla="*/ 9156509 w 9761374"/>
              <a:gd name="connsiteY5" fmla="*/ 3673064 h 4174888"/>
              <a:gd name="connsiteX6" fmla="*/ 8374371 w 9761374"/>
              <a:gd name="connsiteY6" fmla="*/ 3691906 h 4174888"/>
              <a:gd name="connsiteX7" fmla="*/ 8010603 w 9761374"/>
              <a:gd name="connsiteY7" fmla="*/ 3693288 h 4174888"/>
              <a:gd name="connsiteX8" fmla="*/ 7609628 w 9761374"/>
              <a:gd name="connsiteY8" fmla="*/ 3925298 h 4174888"/>
              <a:gd name="connsiteX9" fmla="*/ 6891313 w 9761374"/>
              <a:gd name="connsiteY9" fmla="*/ 4174512 h 4174888"/>
              <a:gd name="connsiteX10" fmla="*/ 7160412 w 9761374"/>
              <a:gd name="connsiteY10" fmla="*/ 3666106 h 4174888"/>
              <a:gd name="connsiteX11" fmla="*/ 6247779 w 9761374"/>
              <a:gd name="connsiteY11" fmla="*/ 3684848 h 4174888"/>
              <a:gd name="connsiteX12" fmla="*/ 204518 w 9761374"/>
              <a:gd name="connsiteY12" fmla="*/ 3727912 h 4174888"/>
              <a:gd name="connsiteX13" fmla="*/ 45709 w 9761374"/>
              <a:gd name="connsiteY13" fmla="*/ 2226976 h 4174888"/>
              <a:gd name="connsiteX14" fmla="*/ 0 w 9761374"/>
              <a:gd name="connsiteY14" fmla="*/ 123313 h 4174888"/>
              <a:gd name="connsiteX15" fmla="*/ 6334131 w 9761374"/>
              <a:gd name="connsiteY15" fmla="*/ 74489 h 4174888"/>
              <a:gd name="connsiteX0" fmla="*/ 6334131 w 9761374"/>
              <a:gd name="connsiteY0" fmla="*/ 74489 h 4174870"/>
              <a:gd name="connsiteX1" fmla="*/ 8894098 w 9761374"/>
              <a:gd name="connsiteY1" fmla="*/ 1194 h 4174870"/>
              <a:gd name="connsiteX2" fmla="*/ 9719033 w 9761374"/>
              <a:gd name="connsiteY2" fmla="*/ 137574 h 4174870"/>
              <a:gd name="connsiteX3" fmla="*/ 9675361 w 9761374"/>
              <a:gd name="connsiteY3" fmla="*/ 1647089 h 4174870"/>
              <a:gd name="connsiteX4" fmla="*/ 9667887 w 9761374"/>
              <a:gd name="connsiteY4" fmla="*/ 3630039 h 4174870"/>
              <a:gd name="connsiteX5" fmla="*/ 9156509 w 9761374"/>
              <a:gd name="connsiteY5" fmla="*/ 3673064 h 4174870"/>
              <a:gd name="connsiteX6" fmla="*/ 8374371 w 9761374"/>
              <a:gd name="connsiteY6" fmla="*/ 3691906 h 4174870"/>
              <a:gd name="connsiteX7" fmla="*/ 8010603 w 9761374"/>
              <a:gd name="connsiteY7" fmla="*/ 3693288 h 4174870"/>
              <a:gd name="connsiteX8" fmla="*/ 7609628 w 9761374"/>
              <a:gd name="connsiteY8" fmla="*/ 3925298 h 4174870"/>
              <a:gd name="connsiteX9" fmla="*/ 6891313 w 9761374"/>
              <a:gd name="connsiteY9" fmla="*/ 4174512 h 4174870"/>
              <a:gd name="connsiteX10" fmla="*/ 7160412 w 9761374"/>
              <a:gd name="connsiteY10" fmla="*/ 3666106 h 4174870"/>
              <a:gd name="connsiteX11" fmla="*/ 6247779 w 9761374"/>
              <a:gd name="connsiteY11" fmla="*/ 3684848 h 4174870"/>
              <a:gd name="connsiteX12" fmla="*/ 204518 w 9761374"/>
              <a:gd name="connsiteY12" fmla="*/ 3727912 h 4174870"/>
              <a:gd name="connsiteX13" fmla="*/ 45709 w 9761374"/>
              <a:gd name="connsiteY13" fmla="*/ 2226976 h 4174870"/>
              <a:gd name="connsiteX14" fmla="*/ 0 w 9761374"/>
              <a:gd name="connsiteY14" fmla="*/ 123313 h 4174870"/>
              <a:gd name="connsiteX15" fmla="*/ 6334131 w 9761374"/>
              <a:gd name="connsiteY15" fmla="*/ 74489 h 4174870"/>
              <a:gd name="connsiteX0" fmla="*/ 6334131 w 9761374"/>
              <a:gd name="connsiteY0" fmla="*/ 74489 h 4174863"/>
              <a:gd name="connsiteX1" fmla="*/ 8894098 w 9761374"/>
              <a:gd name="connsiteY1" fmla="*/ 1194 h 4174863"/>
              <a:gd name="connsiteX2" fmla="*/ 9719033 w 9761374"/>
              <a:gd name="connsiteY2" fmla="*/ 137574 h 4174863"/>
              <a:gd name="connsiteX3" fmla="*/ 9675361 w 9761374"/>
              <a:gd name="connsiteY3" fmla="*/ 1647089 h 4174863"/>
              <a:gd name="connsiteX4" fmla="*/ 9667887 w 9761374"/>
              <a:gd name="connsiteY4" fmla="*/ 3630039 h 4174863"/>
              <a:gd name="connsiteX5" fmla="*/ 9156509 w 9761374"/>
              <a:gd name="connsiteY5" fmla="*/ 3673064 h 4174863"/>
              <a:gd name="connsiteX6" fmla="*/ 8374371 w 9761374"/>
              <a:gd name="connsiteY6" fmla="*/ 3691906 h 4174863"/>
              <a:gd name="connsiteX7" fmla="*/ 8010603 w 9761374"/>
              <a:gd name="connsiteY7" fmla="*/ 3693288 h 4174863"/>
              <a:gd name="connsiteX8" fmla="*/ 7609628 w 9761374"/>
              <a:gd name="connsiteY8" fmla="*/ 3925298 h 4174863"/>
              <a:gd name="connsiteX9" fmla="*/ 6891313 w 9761374"/>
              <a:gd name="connsiteY9" fmla="*/ 4174512 h 4174863"/>
              <a:gd name="connsiteX10" fmla="*/ 7160412 w 9761374"/>
              <a:gd name="connsiteY10" fmla="*/ 3666106 h 4174863"/>
              <a:gd name="connsiteX11" fmla="*/ 6247779 w 9761374"/>
              <a:gd name="connsiteY11" fmla="*/ 3684848 h 4174863"/>
              <a:gd name="connsiteX12" fmla="*/ 204518 w 9761374"/>
              <a:gd name="connsiteY12" fmla="*/ 3727912 h 4174863"/>
              <a:gd name="connsiteX13" fmla="*/ 45709 w 9761374"/>
              <a:gd name="connsiteY13" fmla="*/ 2226976 h 4174863"/>
              <a:gd name="connsiteX14" fmla="*/ 0 w 9761374"/>
              <a:gd name="connsiteY14" fmla="*/ 123313 h 4174863"/>
              <a:gd name="connsiteX15" fmla="*/ 6334131 w 9761374"/>
              <a:gd name="connsiteY15" fmla="*/ 74489 h 4174863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23535 w 9761374"/>
              <a:gd name="connsiteY8" fmla="*/ 3928477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71654"/>
              <a:gd name="connsiteY0" fmla="*/ 81451 h 4181846"/>
              <a:gd name="connsiteX1" fmla="*/ 8936301 w 9771654"/>
              <a:gd name="connsiteY1" fmla="*/ 46730 h 4181846"/>
              <a:gd name="connsiteX2" fmla="*/ 9719033 w 9771654"/>
              <a:gd name="connsiteY2" fmla="*/ 144536 h 4181846"/>
              <a:gd name="connsiteX3" fmla="*/ 9675361 w 9771654"/>
              <a:gd name="connsiteY3" fmla="*/ 1654051 h 4181846"/>
              <a:gd name="connsiteX4" fmla="*/ 9667887 w 9771654"/>
              <a:gd name="connsiteY4" fmla="*/ 3637001 h 4181846"/>
              <a:gd name="connsiteX5" fmla="*/ 9156509 w 9771654"/>
              <a:gd name="connsiteY5" fmla="*/ 3680026 h 4181846"/>
              <a:gd name="connsiteX6" fmla="*/ 8374371 w 9771654"/>
              <a:gd name="connsiteY6" fmla="*/ 3698868 h 4181846"/>
              <a:gd name="connsiteX7" fmla="*/ 7989742 w 9771654"/>
              <a:gd name="connsiteY7" fmla="*/ 3703428 h 4181846"/>
              <a:gd name="connsiteX8" fmla="*/ 7623535 w 9771654"/>
              <a:gd name="connsiteY8" fmla="*/ 3935439 h 4181846"/>
              <a:gd name="connsiteX9" fmla="*/ 6891313 w 9771654"/>
              <a:gd name="connsiteY9" fmla="*/ 4181474 h 4181846"/>
              <a:gd name="connsiteX10" fmla="*/ 7160412 w 9771654"/>
              <a:gd name="connsiteY10" fmla="*/ 3673068 h 4181846"/>
              <a:gd name="connsiteX11" fmla="*/ 6219964 w 9771654"/>
              <a:gd name="connsiteY11" fmla="*/ 3694988 h 4181846"/>
              <a:gd name="connsiteX12" fmla="*/ 204518 w 9771654"/>
              <a:gd name="connsiteY12" fmla="*/ 3734874 h 4181846"/>
              <a:gd name="connsiteX13" fmla="*/ 45709 w 9771654"/>
              <a:gd name="connsiteY13" fmla="*/ 2233938 h 4181846"/>
              <a:gd name="connsiteX14" fmla="*/ 0 w 9771654"/>
              <a:gd name="connsiteY14" fmla="*/ 130275 h 4181846"/>
              <a:gd name="connsiteX15" fmla="*/ 6334131 w 9771654"/>
              <a:gd name="connsiteY15" fmla="*/ 81451 h 4181846"/>
              <a:gd name="connsiteX0" fmla="*/ 6334131 w 9766164"/>
              <a:gd name="connsiteY0" fmla="*/ 40097 h 4140492"/>
              <a:gd name="connsiteX1" fmla="*/ 8936301 w 9766164"/>
              <a:gd name="connsiteY1" fmla="*/ 5376 h 4140492"/>
              <a:gd name="connsiteX2" fmla="*/ 9719033 w 9766164"/>
              <a:gd name="connsiteY2" fmla="*/ 103182 h 4140492"/>
              <a:gd name="connsiteX3" fmla="*/ 9675361 w 9766164"/>
              <a:gd name="connsiteY3" fmla="*/ 1612697 h 4140492"/>
              <a:gd name="connsiteX4" fmla="*/ 9667887 w 9766164"/>
              <a:gd name="connsiteY4" fmla="*/ 3595647 h 4140492"/>
              <a:gd name="connsiteX5" fmla="*/ 9156509 w 9766164"/>
              <a:gd name="connsiteY5" fmla="*/ 3638672 h 4140492"/>
              <a:gd name="connsiteX6" fmla="*/ 8374371 w 9766164"/>
              <a:gd name="connsiteY6" fmla="*/ 3657514 h 4140492"/>
              <a:gd name="connsiteX7" fmla="*/ 7989742 w 9766164"/>
              <a:gd name="connsiteY7" fmla="*/ 3662074 h 4140492"/>
              <a:gd name="connsiteX8" fmla="*/ 7623535 w 9766164"/>
              <a:gd name="connsiteY8" fmla="*/ 3894085 h 4140492"/>
              <a:gd name="connsiteX9" fmla="*/ 6891313 w 9766164"/>
              <a:gd name="connsiteY9" fmla="*/ 4140120 h 4140492"/>
              <a:gd name="connsiteX10" fmla="*/ 7160412 w 9766164"/>
              <a:gd name="connsiteY10" fmla="*/ 3631714 h 4140492"/>
              <a:gd name="connsiteX11" fmla="*/ 6219964 w 9766164"/>
              <a:gd name="connsiteY11" fmla="*/ 3653634 h 4140492"/>
              <a:gd name="connsiteX12" fmla="*/ 204518 w 9766164"/>
              <a:gd name="connsiteY12" fmla="*/ 3693520 h 4140492"/>
              <a:gd name="connsiteX13" fmla="*/ 45709 w 9766164"/>
              <a:gd name="connsiteY13" fmla="*/ 2192584 h 4140492"/>
              <a:gd name="connsiteX14" fmla="*/ 0 w 9766164"/>
              <a:gd name="connsiteY14" fmla="*/ 88921 h 4140492"/>
              <a:gd name="connsiteX15" fmla="*/ 6334131 w 9766164"/>
              <a:gd name="connsiteY15" fmla="*/ 40097 h 4140492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9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00804 w 9735159"/>
              <a:gd name="connsiteY8" fmla="*/ 388841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70495"/>
              <a:gd name="connsiteX1" fmla="*/ 8936301 w 9735159"/>
              <a:gd name="connsiteY1" fmla="*/ 8630 h 4170495"/>
              <a:gd name="connsiteX2" fmla="*/ 9719033 w 9735159"/>
              <a:gd name="connsiteY2" fmla="*/ 106436 h 4170495"/>
              <a:gd name="connsiteX3" fmla="*/ 9675361 w 9735159"/>
              <a:gd name="connsiteY3" fmla="*/ 1615951 h 4170495"/>
              <a:gd name="connsiteX4" fmla="*/ 9667887 w 9735159"/>
              <a:gd name="connsiteY4" fmla="*/ 3598901 h 4170495"/>
              <a:gd name="connsiteX5" fmla="*/ 9156509 w 9735159"/>
              <a:gd name="connsiteY5" fmla="*/ 3641926 h 4170495"/>
              <a:gd name="connsiteX6" fmla="*/ 8374371 w 9735159"/>
              <a:gd name="connsiteY6" fmla="*/ 3660768 h 4170495"/>
              <a:gd name="connsiteX7" fmla="*/ 7989742 w 9735159"/>
              <a:gd name="connsiteY7" fmla="*/ 3665328 h 4170495"/>
              <a:gd name="connsiteX8" fmla="*/ 7600804 w 9735159"/>
              <a:gd name="connsiteY8" fmla="*/ 3888418 h 4170495"/>
              <a:gd name="connsiteX9" fmla="*/ 6898889 w 9735159"/>
              <a:gd name="connsiteY9" fmla="*/ 4170138 h 4170495"/>
              <a:gd name="connsiteX10" fmla="*/ 7160412 w 9735159"/>
              <a:gd name="connsiteY10" fmla="*/ 3634968 h 4170495"/>
              <a:gd name="connsiteX11" fmla="*/ 6219964 w 9735159"/>
              <a:gd name="connsiteY11" fmla="*/ 3656888 h 4170495"/>
              <a:gd name="connsiteX12" fmla="*/ 204518 w 9735159"/>
              <a:gd name="connsiteY12" fmla="*/ 3696774 h 4170495"/>
              <a:gd name="connsiteX13" fmla="*/ 45709 w 9735159"/>
              <a:gd name="connsiteY13" fmla="*/ 2195838 h 4170495"/>
              <a:gd name="connsiteX14" fmla="*/ 0 w 9735159"/>
              <a:gd name="connsiteY14" fmla="*/ 92175 h 4170495"/>
              <a:gd name="connsiteX15" fmla="*/ 6334131 w 9735159"/>
              <a:gd name="connsiteY15" fmla="*/ 43351 h 4170495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60412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22530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57"/>
              <a:gd name="connsiteX1" fmla="*/ 8936301 w 9735159"/>
              <a:gd name="connsiteY1" fmla="*/ 8630 h 4170457"/>
              <a:gd name="connsiteX2" fmla="*/ 9719033 w 9735159"/>
              <a:gd name="connsiteY2" fmla="*/ 106436 h 4170457"/>
              <a:gd name="connsiteX3" fmla="*/ 9675361 w 9735159"/>
              <a:gd name="connsiteY3" fmla="*/ 1615951 h 4170457"/>
              <a:gd name="connsiteX4" fmla="*/ 9667887 w 9735159"/>
              <a:gd name="connsiteY4" fmla="*/ 3598901 h 4170457"/>
              <a:gd name="connsiteX5" fmla="*/ 9156509 w 9735159"/>
              <a:gd name="connsiteY5" fmla="*/ 3641926 h 4170457"/>
              <a:gd name="connsiteX6" fmla="*/ 8374371 w 9735159"/>
              <a:gd name="connsiteY6" fmla="*/ 3660768 h 4170457"/>
              <a:gd name="connsiteX7" fmla="*/ 7989742 w 9735159"/>
              <a:gd name="connsiteY7" fmla="*/ 3665328 h 4170457"/>
              <a:gd name="connsiteX8" fmla="*/ 7600804 w 9735159"/>
              <a:gd name="connsiteY8" fmla="*/ 3888418 h 4170457"/>
              <a:gd name="connsiteX9" fmla="*/ 6898889 w 9735159"/>
              <a:gd name="connsiteY9" fmla="*/ 4170138 h 4170457"/>
              <a:gd name="connsiteX10" fmla="*/ 7122530 w 9735159"/>
              <a:gd name="connsiteY10" fmla="*/ 3634968 h 4170457"/>
              <a:gd name="connsiteX11" fmla="*/ 6219964 w 9735159"/>
              <a:gd name="connsiteY11" fmla="*/ 3656888 h 4170457"/>
              <a:gd name="connsiteX12" fmla="*/ 204518 w 9735159"/>
              <a:gd name="connsiteY12" fmla="*/ 3696774 h 4170457"/>
              <a:gd name="connsiteX13" fmla="*/ 45709 w 9735159"/>
              <a:gd name="connsiteY13" fmla="*/ 2195838 h 4170457"/>
              <a:gd name="connsiteX14" fmla="*/ 0 w 9735159"/>
              <a:gd name="connsiteY14" fmla="*/ 92175 h 4170457"/>
              <a:gd name="connsiteX15" fmla="*/ 6334131 w 9735159"/>
              <a:gd name="connsiteY15" fmla="*/ 43351 h 4170457"/>
              <a:gd name="connsiteX0" fmla="*/ 6334131 w 9735159"/>
              <a:gd name="connsiteY0" fmla="*/ 43351 h 4170468"/>
              <a:gd name="connsiteX1" fmla="*/ 8936301 w 9735159"/>
              <a:gd name="connsiteY1" fmla="*/ 8630 h 4170468"/>
              <a:gd name="connsiteX2" fmla="*/ 9719033 w 9735159"/>
              <a:gd name="connsiteY2" fmla="*/ 106436 h 4170468"/>
              <a:gd name="connsiteX3" fmla="*/ 9675361 w 9735159"/>
              <a:gd name="connsiteY3" fmla="*/ 1615951 h 4170468"/>
              <a:gd name="connsiteX4" fmla="*/ 9667887 w 9735159"/>
              <a:gd name="connsiteY4" fmla="*/ 3598901 h 4170468"/>
              <a:gd name="connsiteX5" fmla="*/ 9156509 w 9735159"/>
              <a:gd name="connsiteY5" fmla="*/ 3641926 h 4170468"/>
              <a:gd name="connsiteX6" fmla="*/ 8374371 w 9735159"/>
              <a:gd name="connsiteY6" fmla="*/ 3660768 h 4170468"/>
              <a:gd name="connsiteX7" fmla="*/ 7989742 w 9735159"/>
              <a:gd name="connsiteY7" fmla="*/ 3665328 h 4170468"/>
              <a:gd name="connsiteX8" fmla="*/ 7600804 w 9735159"/>
              <a:gd name="connsiteY8" fmla="*/ 3888418 h 4170468"/>
              <a:gd name="connsiteX9" fmla="*/ 6898889 w 9735159"/>
              <a:gd name="connsiteY9" fmla="*/ 4170138 h 4170468"/>
              <a:gd name="connsiteX10" fmla="*/ 7122530 w 9735159"/>
              <a:gd name="connsiteY10" fmla="*/ 3652811 h 4170468"/>
              <a:gd name="connsiteX11" fmla="*/ 6219964 w 9735159"/>
              <a:gd name="connsiteY11" fmla="*/ 3656888 h 4170468"/>
              <a:gd name="connsiteX12" fmla="*/ 204518 w 9735159"/>
              <a:gd name="connsiteY12" fmla="*/ 3696774 h 4170468"/>
              <a:gd name="connsiteX13" fmla="*/ 45709 w 9735159"/>
              <a:gd name="connsiteY13" fmla="*/ 2195838 h 4170468"/>
              <a:gd name="connsiteX14" fmla="*/ 0 w 9735159"/>
              <a:gd name="connsiteY14" fmla="*/ 92175 h 4170468"/>
              <a:gd name="connsiteX15" fmla="*/ 6334131 w 9735159"/>
              <a:gd name="connsiteY15" fmla="*/ 43351 h 4170468"/>
              <a:gd name="connsiteX0" fmla="*/ 6334131 w 9735159"/>
              <a:gd name="connsiteY0" fmla="*/ 43351 h 4170460"/>
              <a:gd name="connsiteX1" fmla="*/ 8936301 w 9735159"/>
              <a:gd name="connsiteY1" fmla="*/ 8630 h 4170460"/>
              <a:gd name="connsiteX2" fmla="*/ 9719033 w 9735159"/>
              <a:gd name="connsiteY2" fmla="*/ 106436 h 4170460"/>
              <a:gd name="connsiteX3" fmla="*/ 9675361 w 9735159"/>
              <a:gd name="connsiteY3" fmla="*/ 1615951 h 4170460"/>
              <a:gd name="connsiteX4" fmla="*/ 9667887 w 9735159"/>
              <a:gd name="connsiteY4" fmla="*/ 3598901 h 4170460"/>
              <a:gd name="connsiteX5" fmla="*/ 9156509 w 9735159"/>
              <a:gd name="connsiteY5" fmla="*/ 3641926 h 4170460"/>
              <a:gd name="connsiteX6" fmla="*/ 8374371 w 9735159"/>
              <a:gd name="connsiteY6" fmla="*/ 3660768 h 4170460"/>
              <a:gd name="connsiteX7" fmla="*/ 7989742 w 9735159"/>
              <a:gd name="connsiteY7" fmla="*/ 3665328 h 4170460"/>
              <a:gd name="connsiteX8" fmla="*/ 7600804 w 9735159"/>
              <a:gd name="connsiteY8" fmla="*/ 3888418 h 4170460"/>
              <a:gd name="connsiteX9" fmla="*/ 6898889 w 9735159"/>
              <a:gd name="connsiteY9" fmla="*/ 4170138 h 4170460"/>
              <a:gd name="connsiteX10" fmla="*/ 7122530 w 9735159"/>
              <a:gd name="connsiteY10" fmla="*/ 3652811 h 4170460"/>
              <a:gd name="connsiteX11" fmla="*/ 6219964 w 9735159"/>
              <a:gd name="connsiteY11" fmla="*/ 3656888 h 4170460"/>
              <a:gd name="connsiteX12" fmla="*/ 204518 w 9735159"/>
              <a:gd name="connsiteY12" fmla="*/ 3696774 h 4170460"/>
              <a:gd name="connsiteX13" fmla="*/ 45709 w 9735159"/>
              <a:gd name="connsiteY13" fmla="*/ 2195838 h 4170460"/>
              <a:gd name="connsiteX14" fmla="*/ 0 w 9735159"/>
              <a:gd name="connsiteY14" fmla="*/ 92175 h 4170460"/>
              <a:gd name="connsiteX15" fmla="*/ 6334131 w 9735159"/>
              <a:gd name="connsiteY15" fmla="*/ 43351 h 4170460"/>
              <a:gd name="connsiteX0" fmla="*/ 6334131 w 9735569"/>
              <a:gd name="connsiteY0" fmla="*/ 34721 h 4161832"/>
              <a:gd name="connsiteX1" fmla="*/ 8936301 w 9735569"/>
              <a:gd name="connsiteY1" fmla="*/ 0 h 4161832"/>
              <a:gd name="connsiteX2" fmla="*/ 9719033 w 9735569"/>
              <a:gd name="connsiteY2" fmla="*/ 97806 h 4161832"/>
              <a:gd name="connsiteX3" fmla="*/ 9675361 w 9735569"/>
              <a:gd name="connsiteY3" fmla="*/ 1607321 h 4161832"/>
              <a:gd name="connsiteX4" fmla="*/ 9667887 w 9735569"/>
              <a:gd name="connsiteY4" fmla="*/ 3590271 h 4161832"/>
              <a:gd name="connsiteX5" fmla="*/ 9156509 w 9735569"/>
              <a:gd name="connsiteY5" fmla="*/ 3633296 h 4161832"/>
              <a:gd name="connsiteX6" fmla="*/ 8374371 w 9735569"/>
              <a:gd name="connsiteY6" fmla="*/ 3652138 h 4161832"/>
              <a:gd name="connsiteX7" fmla="*/ 7989742 w 9735569"/>
              <a:gd name="connsiteY7" fmla="*/ 3656698 h 4161832"/>
              <a:gd name="connsiteX8" fmla="*/ 7600804 w 9735569"/>
              <a:gd name="connsiteY8" fmla="*/ 3879788 h 4161832"/>
              <a:gd name="connsiteX9" fmla="*/ 6898889 w 9735569"/>
              <a:gd name="connsiteY9" fmla="*/ 4161508 h 4161832"/>
              <a:gd name="connsiteX10" fmla="*/ 7122530 w 9735569"/>
              <a:gd name="connsiteY10" fmla="*/ 3644181 h 4161832"/>
              <a:gd name="connsiteX11" fmla="*/ 6219964 w 9735569"/>
              <a:gd name="connsiteY11" fmla="*/ 3648258 h 4161832"/>
              <a:gd name="connsiteX12" fmla="*/ 204518 w 9735569"/>
              <a:gd name="connsiteY12" fmla="*/ 3688144 h 4161832"/>
              <a:gd name="connsiteX13" fmla="*/ 45709 w 9735569"/>
              <a:gd name="connsiteY13" fmla="*/ 2187208 h 4161832"/>
              <a:gd name="connsiteX14" fmla="*/ 0 w 9735569"/>
              <a:gd name="connsiteY14" fmla="*/ 83545 h 4161832"/>
              <a:gd name="connsiteX15" fmla="*/ 6334131 w 9735569"/>
              <a:gd name="connsiteY15" fmla="*/ 34721 h 4161832"/>
              <a:gd name="connsiteX0" fmla="*/ 6334131 w 9735571"/>
              <a:gd name="connsiteY0" fmla="*/ 34847 h 4161957"/>
              <a:gd name="connsiteX1" fmla="*/ 8936301 w 9735571"/>
              <a:gd name="connsiteY1" fmla="*/ 126 h 4161957"/>
              <a:gd name="connsiteX2" fmla="*/ 9719033 w 9735571"/>
              <a:gd name="connsiteY2" fmla="*/ 63914 h 4161957"/>
              <a:gd name="connsiteX3" fmla="*/ 9675361 w 9735571"/>
              <a:gd name="connsiteY3" fmla="*/ 1607447 h 4161957"/>
              <a:gd name="connsiteX4" fmla="*/ 9667887 w 9735571"/>
              <a:gd name="connsiteY4" fmla="*/ 3590397 h 4161957"/>
              <a:gd name="connsiteX5" fmla="*/ 9156509 w 9735571"/>
              <a:gd name="connsiteY5" fmla="*/ 3633422 h 4161957"/>
              <a:gd name="connsiteX6" fmla="*/ 8374371 w 9735571"/>
              <a:gd name="connsiteY6" fmla="*/ 3652264 h 4161957"/>
              <a:gd name="connsiteX7" fmla="*/ 7989742 w 9735571"/>
              <a:gd name="connsiteY7" fmla="*/ 3656824 h 4161957"/>
              <a:gd name="connsiteX8" fmla="*/ 7600804 w 9735571"/>
              <a:gd name="connsiteY8" fmla="*/ 3879914 h 4161957"/>
              <a:gd name="connsiteX9" fmla="*/ 6898889 w 9735571"/>
              <a:gd name="connsiteY9" fmla="*/ 4161634 h 4161957"/>
              <a:gd name="connsiteX10" fmla="*/ 7122530 w 9735571"/>
              <a:gd name="connsiteY10" fmla="*/ 3644307 h 4161957"/>
              <a:gd name="connsiteX11" fmla="*/ 6219964 w 9735571"/>
              <a:gd name="connsiteY11" fmla="*/ 3648384 h 4161957"/>
              <a:gd name="connsiteX12" fmla="*/ 204518 w 9735571"/>
              <a:gd name="connsiteY12" fmla="*/ 3688270 h 4161957"/>
              <a:gd name="connsiteX13" fmla="*/ 45709 w 9735571"/>
              <a:gd name="connsiteY13" fmla="*/ 2187334 h 4161957"/>
              <a:gd name="connsiteX14" fmla="*/ 0 w 9735571"/>
              <a:gd name="connsiteY14" fmla="*/ 83671 h 4161957"/>
              <a:gd name="connsiteX15" fmla="*/ 6334131 w 9735571"/>
              <a:gd name="connsiteY15" fmla="*/ 34847 h 41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35571" h="4161957">
                <a:moveTo>
                  <a:pt x="6334131" y="34847"/>
                </a:moveTo>
                <a:lnTo>
                  <a:pt x="8936301" y="126"/>
                </a:lnTo>
                <a:cubicBezTo>
                  <a:pt x="9271851" y="20590"/>
                  <a:pt x="9695097" y="-41937"/>
                  <a:pt x="9719033" y="63914"/>
                </a:cubicBezTo>
                <a:cubicBezTo>
                  <a:pt x="9760421" y="246943"/>
                  <a:pt x="9715919" y="912445"/>
                  <a:pt x="9675361" y="1607447"/>
                </a:cubicBezTo>
                <a:cubicBezTo>
                  <a:pt x="9717308" y="2388528"/>
                  <a:pt x="9700128" y="3458296"/>
                  <a:pt x="9667887" y="3590397"/>
                </a:cubicBezTo>
                <a:cubicBezTo>
                  <a:pt x="9399226" y="3634530"/>
                  <a:pt x="9372095" y="3623111"/>
                  <a:pt x="9156509" y="3633422"/>
                </a:cubicBezTo>
                <a:cubicBezTo>
                  <a:pt x="8940923" y="3643733"/>
                  <a:pt x="8635084" y="3645983"/>
                  <a:pt x="8374371" y="3652264"/>
                </a:cubicBezTo>
                <a:lnTo>
                  <a:pt x="7989742" y="3656824"/>
                </a:lnTo>
                <a:cubicBezTo>
                  <a:pt x="7935350" y="3683432"/>
                  <a:pt x="7782613" y="3795779"/>
                  <a:pt x="7600804" y="3879914"/>
                </a:cubicBezTo>
                <a:cubicBezTo>
                  <a:pt x="7418995" y="3964049"/>
                  <a:pt x="7048510" y="4117972"/>
                  <a:pt x="6898889" y="4161634"/>
                </a:cubicBezTo>
                <a:cubicBezTo>
                  <a:pt x="6870957" y="4176696"/>
                  <a:pt x="7162366" y="3660940"/>
                  <a:pt x="7122530" y="3644307"/>
                </a:cubicBezTo>
                <a:cubicBezTo>
                  <a:pt x="7013155" y="3598640"/>
                  <a:pt x="7372966" y="3641057"/>
                  <a:pt x="6219964" y="3648384"/>
                </a:cubicBezTo>
                <a:cubicBezTo>
                  <a:pt x="5066962" y="3655711"/>
                  <a:pt x="2287881" y="3733612"/>
                  <a:pt x="204518" y="3688270"/>
                </a:cubicBezTo>
                <a:cubicBezTo>
                  <a:pt x="32964" y="3705998"/>
                  <a:pt x="59249" y="3542147"/>
                  <a:pt x="45709" y="2187334"/>
                </a:cubicBezTo>
                <a:cubicBezTo>
                  <a:pt x="31206" y="1629249"/>
                  <a:pt x="0" y="83671"/>
                  <a:pt x="0" y="83671"/>
                </a:cubicBezTo>
                <a:cubicBezTo>
                  <a:pt x="707119" y="37547"/>
                  <a:pt x="4222754" y="51122"/>
                  <a:pt x="6334131" y="3484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2E34FC-8E6D-48BE-A983-E8D4714B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25" y="719118"/>
            <a:ext cx="5444281" cy="1034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Avez –vous des questions ?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DF6756-7C2C-4660-B4F2-4287331DC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1609" y="250115"/>
            <a:ext cx="6071961" cy="2204436"/>
          </a:xfrm>
          <a:custGeom>
            <a:avLst/>
            <a:gdLst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337174 w 9766900"/>
              <a:gd name="connsiteY7" fmla="*/ 362874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0" fmla="*/ 6334131 w 9766900"/>
              <a:gd name="connsiteY0" fmla="*/ 0 h 4112781"/>
              <a:gd name="connsiteX1" fmla="*/ 9708148 w 9766900"/>
              <a:gd name="connsiteY1" fmla="*/ 142682 h 4112781"/>
              <a:gd name="connsiteX2" fmla="*/ 9642703 w 9766900"/>
              <a:gd name="connsiteY2" fmla="*/ 1781543 h 4112781"/>
              <a:gd name="connsiteX3" fmla="*/ 9667887 w 9766900"/>
              <a:gd name="connsiteY3" fmla="*/ 3555550 h 4112781"/>
              <a:gd name="connsiteX4" fmla="*/ 8949681 w 9766900"/>
              <a:gd name="connsiteY4" fmla="*/ 3588625 h 4112781"/>
              <a:gd name="connsiteX5" fmla="*/ 8679171 w 9766900"/>
              <a:gd name="connsiteY5" fmla="*/ 3597518 h 4112781"/>
              <a:gd name="connsiteX6" fmla="*/ 8443155 w 9766900"/>
              <a:gd name="connsiteY6" fmla="*/ 3603603 h 4112781"/>
              <a:gd name="connsiteX7" fmla="*/ 8152117 w 9766900"/>
              <a:gd name="connsiteY7" fmla="*/ 3618799 h 4112781"/>
              <a:gd name="connsiteX8" fmla="*/ 7827342 w 9766900"/>
              <a:gd name="connsiteY8" fmla="*/ 3771212 h 4112781"/>
              <a:gd name="connsiteX9" fmla="*/ 6711904 w 9766900"/>
              <a:gd name="connsiteY9" fmla="*/ 4112781 h 4112781"/>
              <a:gd name="connsiteX10" fmla="*/ 6749875 w 9766900"/>
              <a:gd name="connsiteY10" fmla="*/ 3628459 h 4112781"/>
              <a:gd name="connsiteX11" fmla="*/ 6720705 w 9766900"/>
              <a:gd name="connsiteY11" fmla="*/ 3610559 h 4112781"/>
              <a:gd name="connsiteX12" fmla="*/ 6712805 w 9766900"/>
              <a:gd name="connsiteY12" fmla="*/ 3610551 h 4112781"/>
              <a:gd name="connsiteX13" fmla="*/ 6454608 w 9766900"/>
              <a:gd name="connsiteY13" fmla="*/ 3610359 h 4112781"/>
              <a:gd name="connsiteX14" fmla="*/ 258946 w 9766900"/>
              <a:gd name="connsiteY14" fmla="*/ 3583777 h 4112781"/>
              <a:gd name="connsiteX15" fmla="*/ 45709 w 9766900"/>
              <a:gd name="connsiteY15" fmla="*/ 2152487 h 4112781"/>
              <a:gd name="connsiteX16" fmla="*/ 0 w 9766900"/>
              <a:gd name="connsiteY16" fmla="*/ 48824 h 4112781"/>
              <a:gd name="connsiteX17" fmla="*/ 6334131 w 9766900"/>
              <a:gd name="connsiteY17" fmla="*/ 0 h 4112781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152117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8447"/>
              <a:gd name="connsiteX1" fmla="*/ 9708148 w 9766900"/>
              <a:gd name="connsiteY1" fmla="*/ 142682 h 4118447"/>
              <a:gd name="connsiteX2" fmla="*/ 9642703 w 9766900"/>
              <a:gd name="connsiteY2" fmla="*/ 1781543 h 4118447"/>
              <a:gd name="connsiteX3" fmla="*/ 9667887 w 9766900"/>
              <a:gd name="connsiteY3" fmla="*/ 3555550 h 4118447"/>
              <a:gd name="connsiteX4" fmla="*/ 8949681 w 9766900"/>
              <a:gd name="connsiteY4" fmla="*/ 3588625 h 4118447"/>
              <a:gd name="connsiteX5" fmla="*/ 8679171 w 9766900"/>
              <a:gd name="connsiteY5" fmla="*/ 3597518 h 4118447"/>
              <a:gd name="connsiteX6" fmla="*/ 8443155 w 9766900"/>
              <a:gd name="connsiteY6" fmla="*/ 3603603 h 4118447"/>
              <a:gd name="connsiteX7" fmla="*/ 8152117 w 9766900"/>
              <a:gd name="connsiteY7" fmla="*/ 3618799 h 4118447"/>
              <a:gd name="connsiteX8" fmla="*/ 7609628 w 9766900"/>
              <a:gd name="connsiteY8" fmla="*/ 3850809 h 4118447"/>
              <a:gd name="connsiteX9" fmla="*/ 6711904 w 9766900"/>
              <a:gd name="connsiteY9" fmla="*/ 4112781 h 4118447"/>
              <a:gd name="connsiteX10" fmla="*/ 6749875 w 9766900"/>
              <a:gd name="connsiteY10" fmla="*/ 3628459 h 4118447"/>
              <a:gd name="connsiteX11" fmla="*/ 6720705 w 9766900"/>
              <a:gd name="connsiteY11" fmla="*/ 3610559 h 4118447"/>
              <a:gd name="connsiteX12" fmla="*/ 6712805 w 9766900"/>
              <a:gd name="connsiteY12" fmla="*/ 3610551 h 4118447"/>
              <a:gd name="connsiteX13" fmla="*/ 6454608 w 9766900"/>
              <a:gd name="connsiteY13" fmla="*/ 3610359 h 4118447"/>
              <a:gd name="connsiteX14" fmla="*/ 258946 w 9766900"/>
              <a:gd name="connsiteY14" fmla="*/ 3583777 h 4118447"/>
              <a:gd name="connsiteX15" fmla="*/ 45709 w 9766900"/>
              <a:gd name="connsiteY15" fmla="*/ 2152487 h 4118447"/>
              <a:gd name="connsiteX16" fmla="*/ 0 w 9766900"/>
              <a:gd name="connsiteY16" fmla="*/ 48824 h 4118447"/>
              <a:gd name="connsiteX17" fmla="*/ 6334131 w 9766900"/>
              <a:gd name="connsiteY17" fmla="*/ 0 h 4118447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7005"/>
              <a:gd name="connsiteX1" fmla="*/ 9708148 w 9766900"/>
              <a:gd name="connsiteY1" fmla="*/ 142682 h 4117005"/>
              <a:gd name="connsiteX2" fmla="*/ 9642703 w 9766900"/>
              <a:gd name="connsiteY2" fmla="*/ 1781543 h 4117005"/>
              <a:gd name="connsiteX3" fmla="*/ 9667887 w 9766900"/>
              <a:gd name="connsiteY3" fmla="*/ 3555550 h 4117005"/>
              <a:gd name="connsiteX4" fmla="*/ 8949681 w 9766900"/>
              <a:gd name="connsiteY4" fmla="*/ 3588625 h 4117005"/>
              <a:gd name="connsiteX5" fmla="*/ 8679171 w 9766900"/>
              <a:gd name="connsiteY5" fmla="*/ 3597518 h 4117005"/>
              <a:gd name="connsiteX6" fmla="*/ 8443155 w 9766900"/>
              <a:gd name="connsiteY6" fmla="*/ 3603603 h 4117005"/>
              <a:gd name="connsiteX7" fmla="*/ 8010603 w 9766900"/>
              <a:gd name="connsiteY7" fmla="*/ 3618799 h 4117005"/>
              <a:gd name="connsiteX8" fmla="*/ 7609628 w 9766900"/>
              <a:gd name="connsiteY8" fmla="*/ 3850809 h 4117005"/>
              <a:gd name="connsiteX9" fmla="*/ 6711904 w 9766900"/>
              <a:gd name="connsiteY9" fmla="*/ 4112781 h 4117005"/>
              <a:gd name="connsiteX10" fmla="*/ 6749875 w 9766900"/>
              <a:gd name="connsiteY10" fmla="*/ 3628459 h 4117005"/>
              <a:gd name="connsiteX11" fmla="*/ 6720705 w 9766900"/>
              <a:gd name="connsiteY11" fmla="*/ 3610559 h 4117005"/>
              <a:gd name="connsiteX12" fmla="*/ 6712805 w 9766900"/>
              <a:gd name="connsiteY12" fmla="*/ 3610551 h 4117005"/>
              <a:gd name="connsiteX13" fmla="*/ 6454608 w 9766900"/>
              <a:gd name="connsiteY13" fmla="*/ 3610359 h 4117005"/>
              <a:gd name="connsiteX14" fmla="*/ 258946 w 9766900"/>
              <a:gd name="connsiteY14" fmla="*/ 3583777 h 4117005"/>
              <a:gd name="connsiteX15" fmla="*/ 45709 w 9766900"/>
              <a:gd name="connsiteY15" fmla="*/ 2152487 h 4117005"/>
              <a:gd name="connsiteX16" fmla="*/ 0 w 9766900"/>
              <a:gd name="connsiteY16" fmla="*/ 48824 h 4117005"/>
              <a:gd name="connsiteX17" fmla="*/ 6334131 w 9766900"/>
              <a:gd name="connsiteY17" fmla="*/ 0 h 4117005"/>
              <a:gd name="connsiteX0" fmla="*/ 6334131 w 9766900"/>
              <a:gd name="connsiteY0" fmla="*/ 0 h 4112801"/>
              <a:gd name="connsiteX1" fmla="*/ 9708148 w 9766900"/>
              <a:gd name="connsiteY1" fmla="*/ 142682 h 4112801"/>
              <a:gd name="connsiteX2" fmla="*/ 9642703 w 9766900"/>
              <a:gd name="connsiteY2" fmla="*/ 1781543 h 4112801"/>
              <a:gd name="connsiteX3" fmla="*/ 9667887 w 9766900"/>
              <a:gd name="connsiteY3" fmla="*/ 3555550 h 4112801"/>
              <a:gd name="connsiteX4" fmla="*/ 8949681 w 9766900"/>
              <a:gd name="connsiteY4" fmla="*/ 3588625 h 4112801"/>
              <a:gd name="connsiteX5" fmla="*/ 8679171 w 9766900"/>
              <a:gd name="connsiteY5" fmla="*/ 3597518 h 4112801"/>
              <a:gd name="connsiteX6" fmla="*/ 8443155 w 9766900"/>
              <a:gd name="connsiteY6" fmla="*/ 3603603 h 4112801"/>
              <a:gd name="connsiteX7" fmla="*/ 8010603 w 9766900"/>
              <a:gd name="connsiteY7" fmla="*/ 3618799 h 4112801"/>
              <a:gd name="connsiteX8" fmla="*/ 7609628 w 9766900"/>
              <a:gd name="connsiteY8" fmla="*/ 3850809 h 4112801"/>
              <a:gd name="connsiteX9" fmla="*/ 6711904 w 9766900"/>
              <a:gd name="connsiteY9" fmla="*/ 4112781 h 4112801"/>
              <a:gd name="connsiteX10" fmla="*/ 6749875 w 9766900"/>
              <a:gd name="connsiteY10" fmla="*/ 3628459 h 4112801"/>
              <a:gd name="connsiteX11" fmla="*/ 6720705 w 9766900"/>
              <a:gd name="connsiteY11" fmla="*/ 3610559 h 4112801"/>
              <a:gd name="connsiteX12" fmla="*/ 6712805 w 9766900"/>
              <a:gd name="connsiteY12" fmla="*/ 3610551 h 4112801"/>
              <a:gd name="connsiteX13" fmla="*/ 6454608 w 9766900"/>
              <a:gd name="connsiteY13" fmla="*/ 3610359 h 4112801"/>
              <a:gd name="connsiteX14" fmla="*/ 258946 w 9766900"/>
              <a:gd name="connsiteY14" fmla="*/ 3583777 h 4112801"/>
              <a:gd name="connsiteX15" fmla="*/ 45709 w 9766900"/>
              <a:gd name="connsiteY15" fmla="*/ 2152487 h 4112801"/>
              <a:gd name="connsiteX16" fmla="*/ 0 w 9766900"/>
              <a:gd name="connsiteY16" fmla="*/ 48824 h 4112801"/>
              <a:gd name="connsiteX17" fmla="*/ 6334131 w 9766900"/>
              <a:gd name="connsiteY17" fmla="*/ 0 h 4112801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443155 w 9766900"/>
              <a:gd name="connsiteY6" fmla="*/ 3603603 h 4113058"/>
              <a:gd name="connsiteX7" fmla="*/ 8010603 w 9766900"/>
              <a:gd name="connsiteY7" fmla="*/ 3618799 h 4113058"/>
              <a:gd name="connsiteX8" fmla="*/ 7609628 w 9766900"/>
              <a:gd name="connsiteY8" fmla="*/ 3850809 h 4113058"/>
              <a:gd name="connsiteX9" fmla="*/ 6711904 w 9766900"/>
              <a:gd name="connsiteY9" fmla="*/ 4112781 h 4113058"/>
              <a:gd name="connsiteX10" fmla="*/ 6749875 w 9766900"/>
              <a:gd name="connsiteY10" fmla="*/ 3628459 h 4113058"/>
              <a:gd name="connsiteX11" fmla="*/ 6720705 w 9766900"/>
              <a:gd name="connsiteY11" fmla="*/ 3610559 h 4113058"/>
              <a:gd name="connsiteX12" fmla="*/ 6712805 w 9766900"/>
              <a:gd name="connsiteY12" fmla="*/ 3610551 h 4113058"/>
              <a:gd name="connsiteX13" fmla="*/ 6454608 w 9766900"/>
              <a:gd name="connsiteY13" fmla="*/ 3610359 h 4113058"/>
              <a:gd name="connsiteX14" fmla="*/ 258946 w 9766900"/>
              <a:gd name="connsiteY14" fmla="*/ 3583777 h 4113058"/>
              <a:gd name="connsiteX15" fmla="*/ 45709 w 9766900"/>
              <a:gd name="connsiteY15" fmla="*/ 2152487 h 4113058"/>
              <a:gd name="connsiteX16" fmla="*/ 0 w 9766900"/>
              <a:gd name="connsiteY16" fmla="*/ 48824 h 4113058"/>
              <a:gd name="connsiteX17" fmla="*/ 6334131 w 9766900"/>
              <a:gd name="connsiteY17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8949681 w 9766900"/>
              <a:gd name="connsiteY4" fmla="*/ 358862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02081 w 9766900"/>
              <a:gd name="connsiteY4" fmla="*/ 3668222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679171 w 9766900"/>
              <a:gd name="connsiteY5" fmla="*/ 3597518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766900"/>
              <a:gd name="connsiteY0" fmla="*/ 0 h 4113058"/>
              <a:gd name="connsiteX1" fmla="*/ 9708148 w 9766900"/>
              <a:gd name="connsiteY1" fmla="*/ 142682 h 4113058"/>
              <a:gd name="connsiteX2" fmla="*/ 9642703 w 9766900"/>
              <a:gd name="connsiteY2" fmla="*/ 1781543 h 4113058"/>
              <a:gd name="connsiteX3" fmla="*/ 9667887 w 9766900"/>
              <a:gd name="connsiteY3" fmla="*/ 3555550 h 4113058"/>
              <a:gd name="connsiteX4" fmla="*/ 9156509 w 9766900"/>
              <a:gd name="connsiteY4" fmla="*/ 3598575 h 4113058"/>
              <a:gd name="connsiteX5" fmla="*/ 8374371 w 9766900"/>
              <a:gd name="connsiteY5" fmla="*/ 3617417 h 4113058"/>
              <a:gd name="connsiteX6" fmla="*/ 8010603 w 9766900"/>
              <a:gd name="connsiteY6" fmla="*/ 3618799 h 4113058"/>
              <a:gd name="connsiteX7" fmla="*/ 7609628 w 9766900"/>
              <a:gd name="connsiteY7" fmla="*/ 3850809 h 4113058"/>
              <a:gd name="connsiteX8" fmla="*/ 6711904 w 9766900"/>
              <a:gd name="connsiteY8" fmla="*/ 4112781 h 4113058"/>
              <a:gd name="connsiteX9" fmla="*/ 6749875 w 9766900"/>
              <a:gd name="connsiteY9" fmla="*/ 3628459 h 4113058"/>
              <a:gd name="connsiteX10" fmla="*/ 6720705 w 9766900"/>
              <a:gd name="connsiteY10" fmla="*/ 3610559 h 4113058"/>
              <a:gd name="connsiteX11" fmla="*/ 6712805 w 9766900"/>
              <a:gd name="connsiteY11" fmla="*/ 3610551 h 4113058"/>
              <a:gd name="connsiteX12" fmla="*/ 6454608 w 9766900"/>
              <a:gd name="connsiteY12" fmla="*/ 3610359 h 4113058"/>
              <a:gd name="connsiteX13" fmla="*/ 258946 w 9766900"/>
              <a:gd name="connsiteY13" fmla="*/ 3583777 h 4113058"/>
              <a:gd name="connsiteX14" fmla="*/ 45709 w 9766900"/>
              <a:gd name="connsiteY14" fmla="*/ 2152487 h 4113058"/>
              <a:gd name="connsiteX15" fmla="*/ 0 w 9766900"/>
              <a:gd name="connsiteY15" fmla="*/ 48824 h 4113058"/>
              <a:gd name="connsiteX16" fmla="*/ 6334131 w 9766900"/>
              <a:gd name="connsiteY16" fmla="*/ 0 h 4113058"/>
              <a:gd name="connsiteX0" fmla="*/ 6334131 w 9952575"/>
              <a:gd name="connsiteY0" fmla="*/ 33081 h 4146139"/>
              <a:gd name="connsiteX1" fmla="*/ 9708148 w 9952575"/>
              <a:gd name="connsiteY1" fmla="*/ 175763 h 4146139"/>
              <a:gd name="connsiteX2" fmla="*/ 9664475 w 9952575"/>
              <a:gd name="connsiteY2" fmla="*/ 1794724 h 4146139"/>
              <a:gd name="connsiteX3" fmla="*/ 9667887 w 9952575"/>
              <a:gd name="connsiteY3" fmla="*/ 3588631 h 4146139"/>
              <a:gd name="connsiteX4" fmla="*/ 9156509 w 9952575"/>
              <a:gd name="connsiteY4" fmla="*/ 3631656 h 4146139"/>
              <a:gd name="connsiteX5" fmla="*/ 8374371 w 9952575"/>
              <a:gd name="connsiteY5" fmla="*/ 3650498 h 4146139"/>
              <a:gd name="connsiteX6" fmla="*/ 8010603 w 9952575"/>
              <a:gd name="connsiteY6" fmla="*/ 3651880 h 4146139"/>
              <a:gd name="connsiteX7" fmla="*/ 7609628 w 9952575"/>
              <a:gd name="connsiteY7" fmla="*/ 3883890 h 4146139"/>
              <a:gd name="connsiteX8" fmla="*/ 6711904 w 9952575"/>
              <a:gd name="connsiteY8" fmla="*/ 4145862 h 4146139"/>
              <a:gd name="connsiteX9" fmla="*/ 6749875 w 9952575"/>
              <a:gd name="connsiteY9" fmla="*/ 3661540 h 4146139"/>
              <a:gd name="connsiteX10" fmla="*/ 6720705 w 9952575"/>
              <a:gd name="connsiteY10" fmla="*/ 3643640 h 4146139"/>
              <a:gd name="connsiteX11" fmla="*/ 6712805 w 9952575"/>
              <a:gd name="connsiteY11" fmla="*/ 3643632 h 4146139"/>
              <a:gd name="connsiteX12" fmla="*/ 6454608 w 9952575"/>
              <a:gd name="connsiteY12" fmla="*/ 3643440 h 4146139"/>
              <a:gd name="connsiteX13" fmla="*/ 258946 w 9952575"/>
              <a:gd name="connsiteY13" fmla="*/ 3616858 h 4146139"/>
              <a:gd name="connsiteX14" fmla="*/ 45709 w 9952575"/>
              <a:gd name="connsiteY14" fmla="*/ 2185568 h 4146139"/>
              <a:gd name="connsiteX15" fmla="*/ 0 w 9952575"/>
              <a:gd name="connsiteY15" fmla="*/ 81905 h 4146139"/>
              <a:gd name="connsiteX16" fmla="*/ 6334131 w 9952575"/>
              <a:gd name="connsiteY16" fmla="*/ 33081 h 4146139"/>
              <a:gd name="connsiteX0" fmla="*/ 6334131 w 9759196"/>
              <a:gd name="connsiteY0" fmla="*/ 20908 h 4133966"/>
              <a:gd name="connsiteX1" fmla="*/ 9708148 w 9759196"/>
              <a:gd name="connsiteY1" fmla="*/ 163590 h 4133966"/>
              <a:gd name="connsiteX2" fmla="*/ 9664475 w 9759196"/>
              <a:gd name="connsiteY2" fmla="*/ 1782551 h 4133966"/>
              <a:gd name="connsiteX3" fmla="*/ 9667887 w 9759196"/>
              <a:gd name="connsiteY3" fmla="*/ 3576458 h 4133966"/>
              <a:gd name="connsiteX4" fmla="*/ 9156509 w 9759196"/>
              <a:gd name="connsiteY4" fmla="*/ 3619483 h 4133966"/>
              <a:gd name="connsiteX5" fmla="*/ 8374371 w 9759196"/>
              <a:gd name="connsiteY5" fmla="*/ 3638325 h 4133966"/>
              <a:gd name="connsiteX6" fmla="*/ 8010603 w 9759196"/>
              <a:gd name="connsiteY6" fmla="*/ 3639707 h 4133966"/>
              <a:gd name="connsiteX7" fmla="*/ 7609628 w 9759196"/>
              <a:gd name="connsiteY7" fmla="*/ 3871717 h 4133966"/>
              <a:gd name="connsiteX8" fmla="*/ 6711904 w 9759196"/>
              <a:gd name="connsiteY8" fmla="*/ 4133689 h 4133966"/>
              <a:gd name="connsiteX9" fmla="*/ 6749875 w 9759196"/>
              <a:gd name="connsiteY9" fmla="*/ 3649367 h 4133966"/>
              <a:gd name="connsiteX10" fmla="*/ 6720705 w 9759196"/>
              <a:gd name="connsiteY10" fmla="*/ 3631467 h 4133966"/>
              <a:gd name="connsiteX11" fmla="*/ 6712805 w 9759196"/>
              <a:gd name="connsiteY11" fmla="*/ 3631459 h 4133966"/>
              <a:gd name="connsiteX12" fmla="*/ 6454608 w 9759196"/>
              <a:gd name="connsiteY12" fmla="*/ 3631267 h 4133966"/>
              <a:gd name="connsiteX13" fmla="*/ 258946 w 9759196"/>
              <a:gd name="connsiteY13" fmla="*/ 3604685 h 4133966"/>
              <a:gd name="connsiteX14" fmla="*/ 45709 w 9759196"/>
              <a:gd name="connsiteY14" fmla="*/ 2173395 h 4133966"/>
              <a:gd name="connsiteX15" fmla="*/ 0 w 9759196"/>
              <a:gd name="connsiteY15" fmla="*/ 69732 h 4133966"/>
              <a:gd name="connsiteX16" fmla="*/ 6334131 w 9759196"/>
              <a:gd name="connsiteY16" fmla="*/ 20908 h 4133966"/>
              <a:gd name="connsiteX0" fmla="*/ 6334131 w 9759133"/>
              <a:gd name="connsiteY0" fmla="*/ 0 h 4113058"/>
              <a:gd name="connsiteX1" fmla="*/ 9708148 w 9759133"/>
              <a:gd name="connsiteY1" fmla="*/ 142682 h 4113058"/>
              <a:gd name="connsiteX2" fmla="*/ 9664475 w 9759133"/>
              <a:gd name="connsiteY2" fmla="*/ 1761643 h 4113058"/>
              <a:gd name="connsiteX3" fmla="*/ 9667887 w 9759133"/>
              <a:gd name="connsiteY3" fmla="*/ 3555550 h 4113058"/>
              <a:gd name="connsiteX4" fmla="*/ 9156509 w 9759133"/>
              <a:gd name="connsiteY4" fmla="*/ 3598575 h 4113058"/>
              <a:gd name="connsiteX5" fmla="*/ 8374371 w 9759133"/>
              <a:gd name="connsiteY5" fmla="*/ 3617417 h 4113058"/>
              <a:gd name="connsiteX6" fmla="*/ 8010603 w 9759133"/>
              <a:gd name="connsiteY6" fmla="*/ 3618799 h 4113058"/>
              <a:gd name="connsiteX7" fmla="*/ 7609628 w 9759133"/>
              <a:gd name="connsiteY7" fmla="*/ 3850809 h 4113058"/>
              <a:gd name="connsiteX8" fmla="*/ 6711904 w 9759133"/>
              <a:gd name="connsiteY8" fmla="*/ 4112781 h 4113058"/>
              <a:gd name="connsiteX9" fmla="*/ 6749875 w 9759133"/>
              <a:gd name="connsiteY9" fmla="*/ 3628459 h 4113058"/>
              <a:gd name="connsiteX10" fmla="*/ 6720705 w 9759133"/>
              <a:gd name="connsiteY10" fmla="*/ 3610559 h 4113058"/>
              <a:gd name="connsiteX11" fmla="*/ 6712805 w 9759133"/>
              <a:gd name="connsiteY11" fmla="*/ 3610551 h 4113058"/>
              <a:gd name="connsiteX12" fmla="*/ 6454608 w 9759133"/>
              <a:gd name="connsiteY12" fmla="*/ 3610359 h 4113058"/>
              <a:gd name="connsiteX13" fmla="*/ 258946 w 9759133"/>
              <a:gd name="connsiteY13" fmla="*/ 3583777 h 4113058"/>
              <a:gd name="connsiteX14" fmla="*/ 45709 w 9759133"/>
              <a:gd name="connsiteY14" fmla="*/ 2152487 h 4113058"/>
              <a:gd name="connsiteX15" fmla="*/ 0 w 9759133"/>
              <a:gd name="connsiteY15" fmla="*/ 48824 h 4113058"/>
              <a:gd name="connsiteX16" fmla="*/ 6334131 w 9759133"/>
              <a:gd name="connsiteY16" fmla="*/ 0 h 4113058"/>
              <a:gd name="connsiteX0" fmla="*/ 6334131 w 9767613"/>
              <a:gd name="connsiteY0" fmla="*/ 0 h 4113058"/>
              <a:gd name="connsiteX1" fmla="*/ 9719033 w 9767613"/>
              <a:gd name="connsiteY1" fmla="*/ 63085 h 4113058"/>
              <a:gd name="connsiteX2" fmla="*/ 9664475 w 9767613"/>
              <a:gd name="connsiteY2" fmla="*/ 1761643 h 4113058"/>
              <a:gd name="connsiteX3" fmla="*/ 9667887 w 9767613"/>
              <a:gd name="connsiteY3" fmla="*/ 3555550 h 4113058"/>
              <a:gd name="connsiteX4" fmla="*/ 9156509 w 9767613"/>
              <a:gd name="connsiteY4" fmla="*/ 3598575 h 4113058"/>
              <a:gd name="connsiteX5" fmla="*/ 8374371 w 9767613"/>
              <a:gd name="connsiteY5" fmla="*/ 3617417 h 4113058"/>
              <a:gd name="connsiteX6" fmla="*/ 8010603 w 9767613"/>
              <a:gd name="connsiteY6" fmla="*/ 3618799 h 4113058"/>
              <a:gd name="connsiteX7" fmla="*/ 7609628 w 9767613"/>
              <a:gd name="connsiteY7" fmla="*/ 3850809 h 4113058"/>
              <a:gd name="connsiteX8" fmla="*/ 6711904 w 9767613"/>
              <a:gd name="connsiteY8" fmla="*/ 4112781 h 4113058"/>
              <a:gd name="connsiteX9" fmla="*/ 6749875 w 9767613"/>
              <a:gd name="connsiteY9" fmla="*/ 3628459 h 4113058"/>
              <a:gd name="connsiteX10" fmla="*/ 6720705 w 9767613"/>
              <a:gd name="connsiteY10" fmla="*/ 3610559 h 4113058"/>
              <a:gd name="connsiteX11" fmla="*/ 6712805 w 9767613"/>
              <a:gd name="connsiteY11" fmla="*/ 3610551 h 4113058"/>
              <a:gd name="connsiteX12" fmla="*/ 6454608 w 9767613"/>
              <a:gd name="connsiteY12" fmla="*/ 3610359 h 4113058"/>
              <a:gd name="connsiteX13" fmla="*/ 258946 w 9767613"/>
              <a:gd name="connsiteY13" fmla="*/ 3583777 h 4113058"/>
              <a:gd name="connsiteX14" fmla="*/ 45709 w 9767613"/>
              <a:gd name="connsiteY14" fmla="*/ 2152487 h 4113058"/>
              <a:gd name="connsiteX15" fmla="*/ 0 w 9767613"/>
              <a:gd name="connsiteY15" fmla="*/ 48824 h 4113058"/>
              <a:gd name="connsiteX16" fmla="*/ 6334131 w 9767613"/>
              <a:gd name="connsiteY16" fmla="*/ 0 h 4113058"/>
              <a:gd name="connsiteX0" fmla="*/ 6334131 w 9964267"/>
              <a:gd name="connsiteY0" fmla="*/ 67987 h 4181045"/>
              <a:gd name="connsiteX1" fmla="*/ 9719033 w 9964267"/>
              <a:gd name="connsiteY1" fmla="*/ 131072 h 4181045"/>
              <a:gd name="connsiteX2" fmla="*/ 9675361 w 9964267"/>
              <a:gd name="connsiteY2" fmla="*/ 1640587 h 4181045"/>
              <a:gd name="connsiteX3" fmla="*/ 9667887 w 9964267"/>
              <a:gd name="connsiteY3" fmla="*/ 3623537 h 4181045"/>
              <a:gd name="connsiteX4" fmla="*/ 9156509 w 9964267"/>
              <a:gd name="connsiteY4" fmla="*/ 3666562 h 4181045"/>
              <a:gd name="connsiteX5" fmla="*/ 8374371 w 9964267"/>
              <a:gd name="connsiteY5" fmla="*/ 3685404 h 4181045"/>
              <a:gd name="connsiteX6" fmla="*/ 8010603 w 9964267"/>
              <a:gd name="connsiteY6" fmla="*/ 3686786 h 4181045"/>
              <a:gd name="connsiteX7" fmla="*/ 7609628 w 9964267"/>
              <a:gd name="connsiteY7" fmla="*/ 3918796 h 4181045"/>
              <a:gd name="connsiteX8" fmla="*/ 6711904 w 9964267"/>
              <a:gd name="connsiteY8" fmla="*/ 4180768 h 4181045"/>
              <a:gd name="connsiteX9" fmla="*/ 6749875 w 9964267"/>
              <a:gd name="connsiteY9" fmla="*/ 3696446 h 4181045"/>
              <a:gd name="connsiteX10" fmla="*/ 6720705 w 9964267"/>
              <a:gd name="connsiteY10" fmla="*/ 3678546 h 4181045"/>
              <a:gd name="connsiteX11" fmla="*/ 6712805 w 9964267"/>
              <a:gd name="connsiteY11" fmla="*/ 3678538 h 4181045"/>
              <a:gd name="connsiteX12" fmla="*/ 6454608 w 9964267"/>
              <a:gd name="connsiteY12" fmla="*/ 3678346 h 4181045"/>
              <a:gd name="connsiteX13" fmla="*/ 258946 w 9964267"/>
              <a:gd name="connsiteY13" fmla="*/ 3651764 h 4181045"/>
              <a:gd name="connsiteX14" fmla="*/ 45709 w 9964267"/>
              <a:gd name="connsiteY14" fmla="*/ 2220474 h 4181045"/>
              <a:gd name="connsiteX15" fmla="*/ 0 w 9964267"/>
              <a:gd name="connsiteY15" fmla="*/ 116811 h 4181045"/>
              <a:gd name="connsiteX16" fmla="*/ 6334131 w 9964267"/>
              <a:gd name="connsiteY16" fmla="*/ 67987 h 4181045"/>
              <a:gd name="connsiteX0" fmla="*/ 6334131 w 9756430"/>
              <a:gd name="connsiteY0" fmla="*/ 91688 h 4204746"/>
              <a:gd name="connsiteX1" fmla="*/ 9719033 w 9756430"/>
              <a:gd name="connsiteY1" fmla="*/ 154773 h 4204746"/>
              <a:gd name="connsiteX2" fmla="*/ 9675361 w 9756430"/>
              <a:gd name="connsiteY2" fmla="*/ 1664288 h 4204746"/>
              <a:gd name="connsiteX3" fmla="*/ 9667887 w 9756430"/>
              <a:gd name="connsiteY3" fmla="*/ 3647238 h 4204746"/>
              <a:gd name="connsiteX4" fmla="*/ 9156509 w 9756430"/>
              <a:gd name="connsiteY4" fmla="*/ 3690263 h 4204746"/>
              <a:gd name="connsiteX5" fmla="*/ 8374371 w 9756430"/>
              <a:gd name="connsiteY5" fmla="*/ 3709105 h 4204746"/>
              <a:gd name="connsiteX6" fmla="*/ 8010603 w 9756430"/>
              <a:gd name="connsiteY6" fmla="*/ 3710487 h 4204746"/>
              <a:gd name="connsiteX7" fmla="*/ 7609628 w 9756430"/>
              <a:gd name="connsiteY7" fmla="*/ 3942497 h 4204746"/>
              <a:gd name="connsiteX8" fmla="*/ 6711904 w 9756430"/>
              <a:gd name="connsiteY8" fmla="*/ 4204469 h 4204746"/>
              <a:gd name="connsiteX9" fmla="*/ 6749875 w 9756430"/>
              <a:gd name="connsiteY9" fmla="*/ 3720147 h 4204746"/>
              <a:gd name="connsiteX10" fmla="*/ 6720705 w 9756430"/>
              <a:gd name="connsiteY10" fmla="*/ 3702247 h 4204746"/>
              <a:gd name="connsiteX11" fmla="*/ 6712805 w 9756430"/>
              <a:gd name="connsiteY11" fmla="*/ 3702239 h 4204746"/>
              <a:gd name="connsiteX12" fmla="*/ 6454608 w 9756430"/>
              <a:gd name="connsiteY12" fmla="*/ 3702047 h 4204746"/>
              <a:gd name="connsiteX13" fmla="*/ 258946 w 9756430"/>
              <a:gd name="connsiteY13" fmla="*/ 3675465 h 4204746"/>
              <a:gd name="connsiteX14" fmla="*/ 45709 w 9756430"/>
              <a:gd name="connsiteY14" fmla="*/ 2244175 h 4204746"/>
              <a:gd name="connsiteX15" fmla="*/ 0 w 9756430"/>
              <a:gd name="connsiteY15" fmla="*/ 140512 h 4204746"/>
              <a:gd name="connsiteX16" fmla="*/ 6334131 w 9756430"/>
              <a:gd name="connsiteY16" fmla="*/ 91688 h 4204746"/>
              <a:gd name="connsiteX0" fmla="*/ 6334131 w 9756430"/>
              <a:gd name="connsiteY0" fmla="*/ 109641 h 4222699"/>
              <a:gd name="connsiteX1" fmla="*/ 9035612 w 9756430"/>
              <a:gd name="connsiteY1" fmla="*/ 26396 h 4222699"/>
              <a:gd name="connsiteX2" fmla="*/ 9719033 w 9756430"/>
              <a:gd name="connsiteY2" fmla="*/ 172726 h 4222699"/>
              <a:gd name="connsiteX3" fmla="*/ 9675361 w 9756430"/>
              <a:gd name="connsiteY3" fmla="*/ 1682241 h 4222699"/>
              <a:gd name="connsiteX4" fmla="*/ 9667887 w 9756430"/>
              <a:gd name="connsiteY4" fmla="*/ 3665191 h 4222699"/>
              <a:gd name="connsiteX5" fmla="*/ 9156509 w 9756430"/>
              <a:gd name="connsiteY5" fmla="*/ 3708216 h 4222699"/>
              <a:gd name="connsiteX6" fmla="*/ 8374371 w 9756430"/>
              <a:gd name="connsiteY6" fmla="*/ 3727058 h 4222699"/>
              <a:gd name="connsiteX7" fmla="*/ 8010603 w 9756430"/>
              <a:gd name="connsiteY7" fmla="*/ 3728440 h 4222699"/>
              <a:gd name="connsiteX8" fmla="*/ 7609628 w 9756430"/>
              <a:gd name="connsiteY8" fmla="*/ 3960450 h 4222699"/>
              <a:gd name="connsiteX9" fmla="*/ 6711904 w 9756430"/>
              <a:gd name="connsiteY9" fmla="*/ 4222422 h 4222699"/>
              <a:gd name="connsiteX10" fmla="*/ 6749875 w 9756430"/>
              <a:gd name="connsiteY10" fmla="*/ 3738100 h 4222699"/>
              <a:gd name="connsiteX11" fmla="*/ 6720705 w 9756430"/>
              <a:gd name="connsiteY11" fmla="*/ 3720200 h 4222699"/>
              <a:gd name="connsiteX12" fmla="*/ 6712805 w 9756430"/>
              <a:gd name="connsiteY12" fmla="*/ 3720192 h 4222699"/>
              <a:gd name="connsiteX13" fmla="*/ 6454608 w 9756430"/>
              <a:gd name="connsiteY13" fmla="*/ 3720000 h 4222699"/>
              <a:gd name="connsiteX14" fmla="*/ 258946 w 9756430"/>
              <a:gd name="connsiteY14" fmla="*/ 3693418 h 4222699"/>
              <a:gd name="connsiteX15" fmla="*/ 45709 w 9756430"/>
              <a:gd name="connsiteY15" fmla="*/ 2262128 h 4222699"/>
              <a:gd name="connsiteX16" fmla="*/ 0 w 9756430"/>
              <a:gd name="connsiteY16" fmla="*/ 158465 h 4222699"/>
              <a:gd name="connsiteX17" fmla="*/ 6334131 w 9756430"/>
              <a:gd name="connsiteY17" fmla="*/ 109641 h 4222699"/>
              <a:gd name="connsiteX0" fmla="*/ 6334131 w 9774771"/>
              <a:gd name="connsiteY0" fmla="*/ 104082 h 4217140"/>
              <a:gd name="connsiteX1" fmla="*/ 8894098 w 9774771"/>
              <a:gd name="connsiteY1" fmla="*/ 30787 h 4217140"/>
              <a:gd name="connsiteX2" fmla="*/ 9719033 w 9774771"/>
              <a:gd name="connsiteY2" fmla="*/ 167167 h 4217140"/>
              <a:gd name="connsiteX3" fmla="*/ 9675361 w 9774771"/>
              <a:gd name="connsiteY3" fmla="*/ 1676682 h 4217140"/>
              <a:gd name="connsiteX4" fmla="*/ 9667887 w 9774771"/>
              <a:gd name="connsiteY4" fmla="*/ 3659632 h 4217140"/>
              <a:gd name="connsiteX5" fmla="*/ 9156509 w 9774771"/>
              <a:gd name="connsiteY5" fmla="*/ 3702657 h 4217140"/>
              <a:gd name="connsiteX6" fmla="*/ 8374371 w 9774771"/>
              <a:gd name="connsiteY6" fmla="*/ 3721499 h 4217140"/>
              <a:gd name="connsiteX7" fmla="*/ 8010603 w 9774771"/>
              <a:gd name="connsiteY7" fmla="*/ 3722881 h 4217140"/>
              <a:gd name="connsiteX8" fmla="*/ 7609628 w 9774771"/>
              <a:gd name="connsiteY8" fmla="*/ 3954891 h 4217140"/>
              <a:gd name="connsiteX9" fmla="*/ 6711904 w 9774771"/>
              <a:gd name="connsiteY9" fmla="*/ 4216863 h 4217140"/>
              <a:gd name="connsiteX10" fmla="*/ 6749875 w 9774771"/>
              <a:gd name="connsiteY10" fmla="*/ 3732541 h 4217140"/>
              <a:gd name="connsiteX11" fmla="*/ 6720705 w 9774771"/>
              <a:gd name="connsiteY11" fmla="*/ 3714641 h 4217140"/>
              <a:gd name="connsiteX12" fmla="*/ 6712805 w 9774771"/>
              <a:gd name="connsiteY12" fmla="*/ 3714633 h 4217140"/>
              <a:gd name="connsiteX13" fmla="*/ 6454608 w 9774771"/>
              <a:gd name="connsiteY13" fmla="*/ 3714441 h 4217140"/>
              <a:gd name="connsiteX14" fmla="*/ 258946 w 9774771"/>
              <a:gd name="connsiteY14" fmla="*/ 3687859 h 4217140"/>
              <a:gd name="connsiteX15" fmla="*/ 45709 w 9774771"/>
              <a:gd name="connsiteY15" fmla="*/ 2256569 h 4217140"/>
              <a:gd name="connsiteX16" fmla="*/ 0 w 9774771"/>
              <a:gd name="connsiteY16" fmla="*/ 152906 h 4217140"/>
              <a:gd name="connsiteX17" fmla="*/ 6334131 w 9774771"/>
              <a:gd name="connsiteY17" fmla="*/ 104082 h 4217140"/>
              <a:gd name="connsiteX0" fmla="*/ 6334131 w 9774771"/>
              <a:gd name="connsiteY0" fmla="*/ 100473 h 4213531"/>
              <a:gd name="connsiteX1" fmla="*/ 8894098 w 9774771"/>
              <a:gd name="connsiteY1" fmla="*/ 27178 h 4213531"/>
              <a:gd name="connsiteX2" fmla="*/ 9719033 w 9774771"/>
              <a:gd name="connsiteY2" fmla="*/ 163558 h 4213531"/>
              <a:gd name="connsiteX3" fmla="*/ 9675361 w 9774771"/>
              <a:gd name="connsiteY3" fmla="*/ 1673073 h 4213531"/>
              <a:gd name="connsiteX4" fmla="*/ 9667887 w 9774771"/>
              <a:gd name="connsiteY4" fmla="*/ 3656023 h 4213531"/>
              <a:gd name="connsiteX5" fmla="*/ 9156509 w 9774771"/>
              <a:gd name="connsiteY5" fmla="*/ 3699048 h 4213531"/>
              <a:gd name="connsiteX6" fmla="*/ 8374371 w 9774771"/>
              <a:gd name="connsiteY6" fmla="*/ 3717890 h 4213531"/>
              <a:gd name="connsiteX7" fmla="*/ 8010603 w 9774771"/>
              <a:gd name="connsiteY7" fmla="*/ 3719272 h 4213531"/>
              <a:gd name="connsiteX8" fmla="*/ 7609628 w 9774771"/>
              <a:gd name="connsiteY8" fmla="*/ 3951282 h 4213531"/>
              <a:gd name="connsiteX9" fmla="*/ 6711904 w 9774771"/>
              <a:gd name="connsiteY9" fmla="*/ 4213254 h 4213531"/>
              <a:gd name="connsiteX10" fmla="*/ 6749875 w 9774771"/>
              <a:gd name="connsiteY10" fmla="*/ 3728932 h 4213531"/>
              <a:gd name="connsiteX11" fmla="*/ 6720705 w 9774771"/>
              <a:gd name="connsiteY11" fmla="*/ 3711032 h 4213531"/>
              <a:gd name="connsiteX12" fmla="*/ 6712805 w 9774771"/>
              <a:gd name="connsiteY12" fmla="*/ 3711024 h 4213531"/>
              <a:gd name="connsiteX13" fmla="*/ 6454608 w 9774771"/>
              <a:gd name="connsiteY13" fmla="*/ 3710832 h 4213531"/>
              <a:gd name="connsiteX14" fmla="*/ 258946 w 9774771"/>
              <a:gd name="connsiteY14" fmla="*/ 3684250 h 4213531"/>
              <a:gd name="connsiteX15" fmla="*/ 45709 w 9774771"/>
              <a:gd name="connsiteY15" fmla="*/ 2252960 h 4213531"/>
              <a:gd name="connsiteX16" fmla="*/ 0 w 9774771"/>
              <a:gd name="connsiteY16" fmla="*/ 149297 h 4213531"/>
              <a:gd name="connsiteX17" fmla="*/ 6334131 w 9774771"/>
              <a:gd name="connsiteY17" fmla="*/ 100473 h 4213531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68504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712805 w 9761374"/>
              <a:gd name="connsiteY12" fmla="*/ 3685040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952291 w 9761374"/>
              <a:gd name="connsiteY12" fmla="*/ 3515897 h 4187547"/>
              <a:gd name="connsiteX13" fmla="*/ 6454608 w 9761374"/>
              <a:gd name="connsiteY13" fmla="*/ 3684848 h 4187547"/>
              <a:gd name="connsiteX14" fmla="*/ 258946 w 9761374"/>
              <a:gd name="connsiteY14" fmla="*/ 3658266 h 4187547"/>
              <a:gd name="connsiteX15" fmla="*/ 45709 w 9761374"/>
              <a:gd name="connsiteY15" fmla="*/ 2226976 h 4187547"/>
              <a:gd name="connsiteX16" fmla="*/ 0 w 9761374"/>
              <a:gd name="connsiteY16" fmla="*/ 123313 h 4187547"/>
              <a:gd name="connsiteX17" fmla="*/ 6334131 w 9761374"/>
              <a:gd name="connsiteY17" fmla="*/ 74489 h 4187547"/>
              <a:gd name="connsiteX0" fmla="*/ 6334131 w 9761374"/>
              <a:gd name="connsiteY0" fmla="*/ 74489 h 4187547"/>
              <a:gd name="connsiteX1" fmla="*/ 8894098 w 9761374"/>
              <a:gd name="connsiteY1" fmla="*/ 1194 h 4187547"/>
              <a:gd name="connsiteX2" fmla="*/ 9719033 w 9761374"/>
              <a:gd name="connsiteY2" fmla="*/ 137574 h 4187547"/>
              <a:gd name="connsiteX3" fmla="*/ 9675361 w 9761374"/>
              <a:gd name="connsiteY3" fmla="*/ 1647089 h 4187547"/>
              <a:gd name="connsiteX4" fmla="*/ 9667887 w 9761374"/>
              <a:gd name="connsiteY4" fmla="*/ 3630039 h 4187547"/>
              <a:gd name="connsiteX5" fmla="*/ 9156509 w 9761374"/>
              <a:gd name="connsiteY5" fmla="*/ 3673064 h 4187547"/>
              <a:gd name="connsiteX6" fmla="*/ 8374371 w 9761374"/>
              <a:gd name="connsiteY6" fmla="*/ 3691906 h 4187547"/>
              <a:gd name="connsiteX7" fmla="*/ 8010603 w 9761374"/>
              <a:gd name="connsiteY7" fmla="*/ 3693288 h 4187547"/>
              <a:gd name="connsiteX8" fmla="*/ 7609628 w 9761374"/>
              <a:gd name="connsiteY8" fmla="*/ 3925298 h 4187547"/>
              <a:gd name="connsiteX9" fmla="*/ 6711904 w 9761374"/>
              <a:gd name="connsiteY9" fmla="*/ 4187270 h 4187547"/>
              <a:gd name="connsiteX10" fmla="*/ 6749875 w 9761374"/>
              <a:gd name="connsiteY10" fmla="*/ 3702948 h 4187547"/>
              <a:gd name="connsiteX11" fmla="*/ 6720705 w 9761374"/>
              <a:gd name="connsiteY11" fmla="*/ 3436308 h 4187547"/>
              <a:gd name="connsiteX12" fmla="*/ 6454608 w 9761374"/>
              <a:gd name="connsiteY12" fmla="*/ 3684848 h 4187547"/>
              <a:gd name="connsiteX13" fmla="*/ 258946 w 9761374"/>
              <a:gd name="connsiteY13" fmla="*/ 3658266 h 4187547"/>
              <a:gd name="connsiteX14" fmla="*/ 45709 w 9761374"/>
              <a:gd name="connsiteY14" fmla="*/ 2226976 h 4187547"/>
              <a:gd name="connsiteX15" fmla="*/ 0 w 9761374"/>
              <a:gd name="connsiteY15" fmla="*/ 123313 h 4187547"/>
              <a:gd name="connsiteX16" fmla="*/ 6334131 w 9761374"/>
              <a:gd name="connsiteY16" fmla="*/ 74489 h 4187547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720705 w 9761374"/>
              <a:gd name="connsiteY11" fmla="*/ 3436308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677162 w 9761374"/>
              <a:gd name="connsiteY11" fmla="*/ 3476107 h 4191494"/>
              <a:gd name="connsiteX12" fmla="*/ 6454608 w 9761374"/>
              <a:gd name="connsiteY12" fmla="*/ 3684848 h 4191494"/>
              <a:gd name="connsiteX13" fmla="*/ 258946 w 9761374"/>
              <a:gd name="connsiteY13" fmla="*/ 3658266 h 4191494"/>
              <a:gd name="connsiteX14" fmla="*/ 45709 w 9761374"/>
              <a:gd name="connsiteY14" fmla="*/ 2226976 h 4191494"/>
              <a:gd name="connsiteX15" fmla="*/ 0 w 9761374"/>
              <a:gd name="connsiteY15" fmla="*/ 123313 h 4191494"/>
              <a:gd name="connsiteX16" fmla="*/ 6334131 w 9761374"/>
              <a:gd name="connsiteY16" fmla="*/ 74489 h 419149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3164"/>
              <a:gd name="connsiteX1" fmla="*/ 8894098 w 9761374"/>
              <a:gd name="connsiteY1" fmla="*/ 1194 h 4193164"/>
              <a:gd name="connsiteX2" fmla="*/ 9719033 w 9761374"/>
              <a:gd name="connsiteY2" fmla="*/ 137574 h 4193164"/>
              <a:gd name="connsiteX3" fmla="*/ 9675361 w 9761374"/>
              <a:gd name="connsiteY3" fmla="*/ 1647089 h 4193164"/>
              <a:gd name="connsiteX4" fmla="*/ 9667887 w 9761374"/>
              <a:gd name="connsiteY4" fmla="*/ 3630039 h 4193164"/>
              <a:gd name="connsiteX5" fmla="*/ 9156509 w 9761374"/>
              <a:gd name="connsiteY5" fmla="*/ 3673064 h 4193164"/>
              <a:gd name="connsiteX6" fmla="*/ 8374371 w 9761374"/>
              <a:gd name="connsiteY6" fmla="*/ 3691906 h 4193164"/>
              <a:gd name="connsiteX7" fmla="*/ 8010603 w 9761374"/>
              <a:gd name="connsiteY7" fmla="*/ 3693288 h 4193164"/>
              <a:gd name="connsiteX8" fmla="*/ 7609628 w 9761374"/>
              <a:gd name="connsiteY8" fmla="*/ 3925298 h 4193164"/>
              <a:gd name="connsiteX9" fmla="*/ 6711904 w 9761374"/>
              <a:gd name="connsiteY9" fmla="*/ 4187270 h 4193164"/>
              <a:gd name="connsiteX10" fmla="*/ 6880503 w 9761374"/>
              <a:gd name="connsiteY10" fmla="*/ 3702948 h 4193164"/>
              <a:gd name="connsiteX11" fmla="*/ 6454608 w 9761374"/>
              <a:gd name="connsiteY11" fmla="*/ 3684848 h 4193164"/>
              <a:gd name="connsiteX12" fmla="*/ 258946 w 9761374"/>
              <a:gd name="connsiteY12" fmla="*/ 3658266 h 4193164"/>
              <a:gd name="connsiteX13" fmla="*/ 45709 w 9761374"/>
              <a:gd name="connsiteY13" fmla="*/ 2226976 h 4193164"/>
              <a:gd name="connsiteX14" fmla="*/ 0 w 9761374"/>
              <a:gd name="connsiteY14" fmla="*/ 123313 h 4193164"/>
              <a:gd name="connsiteX15" fmla="*/ 6334131 w 9761374"/>
              <a:gd name="connsiteY15" fmla="*/ 74489 h 4193164"/>
              <a:gd name="connsiteX0" fmla="*/ 6334131 w 9761374"/>
              <a:gd name="connsiteY0" fmla="*/ 74489 h 4191494"/>
              <a:gd name="connsiteX1" fmla="*/ 8894098 w 9761374"/>
              <a:gd name="connsiteY1" fmla="*/ 1194 h 4191494"/>
              <a:gd name="connsiteX2" fmla="*/ 9719033 w 9761374"/>
              <a:gd name="connsiteY2" fmla="*/ 137574 h 4191494"/>
              <a:gd name="connsiteX3" fmla="*/ 9675361 w 9761374"/>
              <a:gd name="connsiteY3" fmla="*/ 1647089 h 4191494"/>
              <a:gd name="connsiteX4" fmla="*/ 9667887 w 9761374"/>
              <a:gd name="connsiteY4" fmla="*/ 3630039 h 4191494"/>
              <a:gd name="connsiteX5" fmla="*/ 9156509 w 9761374"/>
              <a:gd name="connsiteY5" fmla="*/ 3673064 h 4191494"/>
              <a:gd name="connsiteX6" fmla="*/ 8374371 w 9761374"/>
              <a:gd name="connsiteY6" fmla="*/ 3691906 h 4191494"/>
              <a:gd name="connsiteX7" fmla="*/ 8010603 w 9761374"/>
              <a:gd name="connsiteY7" fmla="*/ 3693288 h 4191494"/>
              <a:gd name="connsiteX8" fmla="*/ 7609628 w 9761374"/>
              <a:gd name="connsiteY8" fmla="*/ 3925298 h 4191494"/>
              <a:gd name="connsiteX9" fmla="*/ 6711904 w 9761374"/>
              <a:gd name="connsiteY9" fmla="*/ 4187270 h 4191494"/>
              <a:gd name="connsiteX10" fmla="*/ 6880503 w 9761374"/>
              <a:gd name="connsiteY10" fmla="*/ 3702948 h 4191494"/>
              <a:gd name="connsiteX11" fmla="*/ 6454608 w 9761374"/>
              <a:gd name="connsiteY11" fmla="*/ 3684848 h 4191494"/>
              <a:gd name="connsiteX12" fmla="*/ 258946 w 9761374"/>
              <a:gd name="connsiteY12" fmla="*/ 3658266 h 4191494"/>
              <a:gd name="connsiteX13" fmla="*/ 45709 w 9761374"/>
              <a:gd name="connsiteY13" fmla="*/ 2226976 h 4191494"/>
              <a:gd name="connsiteX14" fmla="*/ 0 w 9761374"/>
              <a:gd name="connsiteY14" fmla="*/ 123313 h 4191494"/>
              <a:gd name="connsiteX15" fmla="*/ 6334131 w 9761374"/>
              <a:gd name="connsiteY15" fmla="*/ 74489 h 4191494"/>
              <a:gd name="connsiteX0" fmla="*/ 6334131 w 9761374"/>
              <a:gd name="connsiteY0" fmla="*/ 74489 h 4192513"/>
              <a:gd name="connsiteX1" fmla="*/ 8894098 w 9761374"/>
              <a:gd name="connsiteY1" fmla="*/ 1194 h 4192513"/>
              <a:gd name="connsiteX2" fmla="*/ 9719033 w 9761374"/>
              <a:gd name="connsiteY2" fmla="*/ 137574 h 4192513"/>
              <a:gd name="connsiteX3" fmla="*/ 9675361 w 9761374"/>
              <a:gd name="connsiteY3" fmla="*/ 1647089 h 4192513"/>
              <a:gd name="connsiteX4" fmla="*/ 9667887 w 9761374"/>
              <a:gd name="connsiteY4" fmla="*/ 3630039 h 4192513"/>
              <a:gd name="connsiteX5" fmla="*/ 9156509 w 9761374"/>
              <a:gd name="connsiteY5" fmla="*/ 3673064 h 4192513"/>
              <a:gd name="connsiteX6" fmla="*/ 8374371 w 9761374"/>
              <a:gd name="connsiteY6" fmla="*/ 3691906 h 4192513"/>
              <a:gd name="connsiteX7" fmla="*/ 8010603 w 9761374"/>
              <a:gd name="connsiteY7" fmla="*/ 3693288 h 4192513"/>
              <a:gd name="connsiteX8" fmla="*/ 7609628 w 9761374"/>
              <a:gd name="connsiteY8" fmla="*/ 3925298 h 4192513"/>
              <a:gd name="connsiteX9" fmla="*/ 6711904 w 9761374"/>
              <a:gd name="connsiteY9" fmla="*/ 4187270 h 4192513"/>
              <a:gd name="connsiteX10" fmla="*/ 6880503 w 9761374"/>
              <a:gd name="connsiteY10" fmla="*/ 3702948 h 4192513"/>
              <a:gd name="connsiteX11" fmla="*/ 6454608 w 9761374"/>
              <a:gd name="connsiteY11" fmla="*/ 3684848 h 4192513"/>
              <a:gd name="connsiteX12" fmla="*/ 258946 w 9761374"/>
              <a:gd name="connsiteY12" fmla="*/ 3658266 h 4192513"/>
              <a:gd name="connsiteX13" fmla="*/ 45709 w 9761374"/>
              <a:gd name="connsiteY13" fmla="*/ 2226976 h 4192513"/>
              <a:gd name="connsiteX14" fmla="*/ 0 w 9761374"/>
              <a:gd name="connsiteY14" fmla="*/ 123313 h 4192513"/>
              <a:gd name="connsiteX15" fmla="*/ 6334131 w 9761374"/>
              <a:gd name="connsiteY15" fmla="*/ 74489 h 419251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58946 w 9761374"/>
              <a:gd name="connsiteY12" fmla="*/ 3658266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69832 w 9761374"/>
              <a:gd name="connsiteY12" fmla="*/ 3717963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454608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191253"/>
              <a:gd name="connsiteX1" fmla="*/ 8894098 w 9761374"/>
              <a:gd name="connsiteY1" fmla="*/ 1194 h 4191253"/>
              <a:gd name="connsiteX2" fmla="*/ 9719033 w 9761374"/>
              <a:gd name="connsiteY2" fmla="*/ 137574 h 4191253"/>
              <a:gd name="connsiteX3" fmla="*/ 9675361 w 9761374"/>
              <a:gd name="connsiteY3" fmla="*/ 1647089 h 4191253"/>
              <a:gd name="connsiteX4" fmla="*/ 9667887 w 9761374"/>
              <a:gd name="connsiteY4" fmla="*/ 3630039 h 4191253"/>
              <a:gd name="connsiteX5" fmla="*/ 9156509 w 9761374"/>
              <a:gd name="connsiteY5" fmla="*/ 3673064 h 4191253"/>
              <a:gd name="connsiteX6" fmla="*/ 8374371 w 9761374"/>
              <a:gd name="connsiteY6" fmla="*/ 3691906 h 4191253"/>
              <a:gd name="connsiteX7" fmla="*/ 8010603 w 9761374"/>
              <a:gd name="connsiteY7" fmla="*/ 3693288 h 4191253"/>
              <a:gd name="connsiteX8" fmla="*/ 7609628 w 9761374"/>
              <a:gd name="connsiteY8" fmla="*/ 3925298 h 4191253"/>
              <a:gd name="connsiteX9" fmla="*/ 6711904 w 9761374"/>
              <a:gd name="connsiteY9" fmla="*/ 4187270 h 4191253"/>
              <a:gd name="connsiteX10" fmla="*/ 6880503 w 9761374"/>
              <a:gd name="connsiteY10" fmla="*/ 3702948 h 4191253"/>
              <a:gd name="connsiteX11" fmla="*/ 6247779 w 9761374"/>
              <a:gd name="connsiteY11" fmla="*/ 3684848 h 4191253"/>
              <a:gd name="connsiteX12" fmla="*/ 204518 w 9761374"/>
              <a:gd name="connsiteY12" fmla="*/ 3727912 h 4191253"/>
              <a:gd name="connsiteX13" fmla="*/ 45709 w 9761374"/>
              <a:gd name="connsiteY13" fmla="*/ 2226976 h 4191253"/>
              <a:gd name="connsiteX14" fmla="*/ 0 w 9761374"/>
              <a:gd name="connsiteY14" fmla="*/ 123313 h 4191253"/>
              <a:gd name="connsiteX15" fmla="*/ 6334131 w 9761374"/>
              <a:gd name="connsiteY15" fmla="*/ 74489 h 4191253"/>
              <a:gd name="connsiteX0" fmla="*/ 6334131 w 9761374"/>
              <a:gd name="connsiteY0" fmla="*/ 74489 h 4229331"/>
              <a:gd name="connsiteX1" fmla="*/ 8894098 w 9761374"/>
              <a:gd name="connsiteY1" fmla="*/ 1194 h 4229331"/>
              <a:gd name="connsiteX2" fmla="*/ 9719033 w 9761374"/>
              <a:gd name="connsiteY2" fmla="*/ 137574 h 4229331"/>
              <a:gd name="connsiteX3" fmla="*/ 9675361 w 9761374"/>
              <a:gd name="connsiteY3" fmla="*/ 1647089 h 4229331"/>
              <a:gd name="connsiteX4" fmla="*/ 9667887 w 9761374"/>
              <a:gd name="connsiteY4" fmla="*/ 3630039 h 4229331"/>
              <a:gd name="connsiteX5" fmla="*/ 9156509 w 9761374"/>
              <a:gd name="connsiteY5" fmla="*/ 3673064 h 4229331"/>
              <a:gd name="connsiteX6" fmla="*/ 8374371 w 9761374"/>
              <a:gd name="connsiteY6" fmla="*/ 3691906 h 4229331"/>
              <a:gd name="connsiteX7" fmla="*/ 8010603 w 9761374"/>
              <a:gd name="connsiteY7" fmla="*/ 3693288 h 4229331"/>
              <a:gd name="connsiteX8" fmla="*/ 7609628 w 9761374"/>
              <a:gd name="connsiteY8" fmla="*/ 3925298 h 4229331"/>
              <a:gd name="connsiteX9" fmla="*/ 6891313 w 9761374"/>
              <a:gd name="connsiteY9" fmla="*/ 4174512 h 4229331"/>
              <a:gd name="connsiteX10" fmla="*/ 6711904 w 9761374"/>
              <a:gd name="connsiteY10" fmla="*/ 4187270 h 4229331"/>
              <a:gd name="connsiteX11" fmla="*/ 6880503 w 9761374"/>
              <a:gd name="connsiteY11" fmla="*/ 3702948 h 4229331"/>
              <a:gd name="connsiteX12" fmla="*/ 6247779 w 9761374"/>
              <a:gd name="connsiteY12" fmla="*/ 3684848 h 4229331"/>
              <a:gd name="connsiteX13" fmla="*/ 204518 w 9761374"/>
              <a:gd name="connsiteY13" fmla="*/ 3727912 h 4229331"/>
              <a:gd name="connsiteX14" fmla="*/ 45709 w 9761374"/>
              <a:gd name="connsiteY14" fmla="*/ 2226976 h 4229331"/>
              <a:gd name="connsiteX15" fmla="*/ 0 w 9761374"/>
              <a:gd name="connsiteY15" fmla="*/ 123313 h 4229331"/>
              <a:gd name="connsiteX16" fmla="*/ 6334131 w 9761374"/>
              <a:gd name="connsiteY16" fmla="*/ 74489 h 4229331"/>
              <a:gd name="connsiteX0" fmla="*/ 6334131 w 9761374"/>
              <a:gd name="connsiteY0" fmla="*/ 74489 h 4181411"/>
              <a:gd name="connsiteX1" fmla="*/ 8894098 w 9761374"/>
              <a:gd name="connsiteY1" fmla="*/ 1194 h 4181411"/>
              <a:gd name="connsiteX2" fmla="*/ 9719033 w 9761374"/>
              <a:gd name="connsiteY2" fmla="*/ 137574 h 4181411"/>
              <a:gd name="connsiteX3" fmla="*/ 9675361 w 9761374"/>
              <a:gd name="connsiteY3" fmla="*/ 1647089 h 4181411"/>
              <a:gd name="connsiteX4" fmla="*/ 9667887 w 9761374"/>
              <a:gd name="connsiteY4" fmla="*/ 3630039 h 4181411"/>
              <a:gd name="connsiteX5" fmla="*/ 9156509 w 9761374"/>
              <a:gd name="connsiteY5" fmla="*/ 3673064 h 4181411"/>
              <a:gd name="connsiteX6" fmla="*/ 8374371 w 9761374"/>
              <a:gd name="connsiteY6" fmla="*/ 3691906 h 4181411"/>
              <a:gd name="connsiteX7" fmla="*/ 8010603 w 9761374"/>
              <a:gd name="connsiteY7" fmla="*/ 3693288 h 4181411"/>
              <a:gd name="connsiteX8" fmla="*/ 7609628 w 9761374"/>
              <a:gd name="connsiteY8" fmla="*/ 3925298 h 4181411"/>
              <a:gd name="connsiteX9" fmla="*/ 6891313 w 9761374"/>
              <a:gd name="connsiteY9" fmla="*/ 4174512 h 4181411"/>
              <a:gd name="connsiteX10" fmla="*/ 6976141 w 9761374"/>
              <a:gd name="connsiteY10" fmla="*/ 3964822 h 4181411"/>
              <a:gd name="connsiteX11" fmla="*/ 6880503 w 9761374"/>
              <a:gd name="connsiteY11" fmla="*/ 3702948 h 4181411"/>
              <a:gd name="connsiteX12" fmla="*/ 6247779 w 9761374"/>
              <a:gd name="connsiteY12" fmla="*/ 3684848 h 4181411"/>
              <a:gd name="connsiteX13" fmla="*/ 204518 w 9761374"/>
              <a:gd name="connsiteY13" fmla="*/ 3727912 h 4181411"/>
              <a:gd name="connsiteX14" fmla="*/ 45709 w 9761374"/>
              <a:gd name="connsiteY14" fmla="*/ 2226976 h 4181411"/>
              <a:gd name="connsiteX15" fmla="*/ 0 w 9761374"/>
              <a:gd name="connsiteY15" fmla="*/ 123313 h 4181411"/>
              <a:gd name="connsiteX16" fmla="*/ 6334131 w 9761374"/>
              <a:gd name="connsiteY16" fmla="*/ 74489 h 4181411"/>
              <a:gd name="connsiteX0" fmla="*/ 6334131 w 9761374"/>
              <a:gd name="connsiteY0" fmla="*/ 74489 h 4175591"/>
              <a:gd name="connsiteX1" fmla="*/ 8894098 w 9761374"/>
              <a:gd name="connsiteY1" fmla="*/ 1194 h 4175591"/>
              <a:gd name="connsiteX2" fmla="*/ 9719033 w 9761374"/>
              <a:gd name="connsiteY2" fmla="*/ 137574 h 4175591"/>
              <a:gd name="connsiteX3" fmla="*/ 9675361 w 9761374"/>
              <a:gd name="connsiteY3" fmla="*/ 1647089 h 4175591"/>
              <a:gd name="connsiteX4" fmla="*/ 9667887 w 9761374"/>
              <a:gd name="connsiteY4" fmla="*/ 3630039 h 4175591"/>
              <a:gd name="connsiteX5" fmla="*/ 9156509 w 9761374"/>
              <a:gd name="connsiteY5" fmla="*/ 3673064 h 4175591"/>
              <a:gd name="connsiteX6" fmla="*/ 8374371 w 9761374"/>
              <a:gd name="connsiteY6" fmla="*/ 3691906 h 4175591"/>
              <a:gd name="connsiteX7" fmla="*/ 8010603 w 9761374"/>
              <a:gd name="connsiteY7" fmla="*/ 3693288 h 4175591"/>
              <a:gd name="connsiteX8" fmla="*/ 7609628 w 9761374"/>
              <a:gd name="connsiteY8" fmla="*/ 3925298 h 4175591"/>
              <a:gd name="connsiteX9" fmla="*/ 6891313 w 9761374"/>
              <a:gd name="connsiteY9" fmla="*/ 4174512 h 4175591"/>
              <a:gd name="connsiteX10" fmla="*/ 6976141 w 9761374"/>
              <a:gd name="connsiteY10" fmla="*/ 3964822 h 4175591"/>
              <a:gd name="connsiteX11" fmla="*/ 6880503 w 9761374"/>
              <a:gd name="connsiteY11" fmla="*/ 3702948 h 4175591"/>
              <a:gd name="connsiteX12" fmla="*/ 6247779 w 9761374"/>
              <a:gd name="connsiteY12" fmla="*/ 3684848 h 4175591"/>
              <a:gd name="connsiteX13" fmla="*/ 204518 w 9761374"/>
              <a:gd name="connsiteY13" fmla="*/ 3727912 h 4175591"/>
              <a:gd name="connsiteX14" fmla="*/ 45709 w 9761374"/>
              <a:gd name="connsiteY14" fmla="*/ 2226976 h 4175591"/>
              <a:gd name="connsiteX15" fmla="*/ 0 w 9761374"/>
              <a:gd name="connsiteY15" fmla="*/ 123313 h 4175591"/>
              <a:gd name="connsiteX16" fmla="*/ 6334131 w 9761374"/>
              <a:gd name="connsiteY16" fmla="*/ 74489 h 4175591"/>
              <a:gd name="connsiteX0" fmla="*/ 6334131 w 9761374"/>
              <a:gd name="connsiteY0" fmla="*/ 74489 h 4174984"/>
              <a:gd name="connsiteX1" fmla="*/ 8894098 w 9761374"/>
              <a:gd name="connsiteY1" fmla="*/ 1194 h 4174984"/>
              <a:gd name="connsiteX2" fmla="*/ 9719033 w 9761374"/>
              <a:gd name="connsiteY2" fmla="*/ 137574 h 4174984"/>
              <a:gd name="connsiteX3" fmla="*/ 9675361 w 9761374"/>
              <a:gd name="connsiteY3" fmla="*/ 1647089 h 4174984"/>
              <a:gd name="connsiteX4" fmla="*/ 9667887 w 9761374"/>
              <a:gd name="connsiteY4" fmla="*/ 3630039 h 4174984"/>
              <a:gd name="connsiteX5" fmla="*/ 9156509 w 9761374"/>
              <a:gd name="connsiteY5" fmla="*/ 3673064 h 4174984"/>
              <a:gd name="connsiteX6" fmla="*/ 8374371 w 9761374"/>
              <a:gd name="connsiteY6" fmla="*/ 3691906 h 4174984"/>
              <a:gd name="connsiteX7" fmla="*/ 8010603 w 9761374"/>
              <a:gd name="connsiteY7" fmla="*/ 3693288 h 4174984"/>
              <a:gd name="connsiteX8" fmla="*/ 7609628 w 9761374"/>
              <a:gd name="connsiteY8" fmla="*/ 3925298 h 4174984"/>
              <a:gd name="connsiteX9" fmla="*/ 6891313 w 9761374"/>
              <a:gd name="connsiteY9" fmla="*/ 4174512 h 4174984"/>
              <a:gd name="connsiteX10" fmla="*/ 7104783 w 9761374"/>
              <a:gd name="connsiteY10" fmla="*/ 3761441 h 4174984"/>
              <a:gd name="connsiteX11" fmla="*/ 6880503 w 9761374"/>
              <a:gd name="connsiteY11" fmla="*/ 3702948 h 4174984"/>
              <a:gd name="connsiteX12" fmla="*/ 6247779 w 9761374"/>
              <a:gd name="connsiteY12" fmla="*/ 3684848 h 4174984"/>
              <a:gd name="connsiteX13" fmla="*/ 204518 w 9761374"/>
              <a:gd name="connsiteY13" fmla="*/ 3727912 h 4174984"/>
              <a:gd name="connsiteX14" fmla="*/ 45709 w 9761374"/>
              <a:gd name="connsiteY14" fmla="*/ 2226976 h 4174984"/>
              <a:gd name="connsiteX15" fmla="*/ 0 w 9761374"/>
              <a:gd name="connsiteY15" fmla="*/ 123313 h 4174984"/>
              <a:gd name="connsiteX16" fmla="*/ 6334131 w 9761374"/>
              <a:gd name="connsiteY16" fmla="*/ 74489 h 4174984"/>
              <a:gd name="connsiteX0" fmla="*/ 6334131 w 9761374"/>
              <a:gd name="connsiteY0" fmla="*/ 74489 h 4174885"/>
              <a:gd name="connsiteX1" fmla="*/ 8894098 w 9761374"/>
              <a:gd name="connsiteY1" fmla="*/ 1194 h 4174885"/>
              <a:gd name="connsiteX2" fmla="*/ 9719033 w 9761374"/>
              <a:gd name="connsiteY2" fmla="*/ 137574 h 4174885"/>
              <a:gd name="connsiteX3" fmla="*/ 9675361 w 9761374"/>
              <a:gd name="connsiteY3" fmla="*/ 1647089 h 4174885"/>
              <a:gd name="connsiteX4" fmla="*/ 9667887 w 9761374"/>
              <a:gd name="connsiteY4" fmla="*/ 3630039 h 4174885"/>
              <a:gd name="connsiteX5" fmla="*/ 9156509 w 9761374"/>
              <a:gd name="connsiteY5" fmla="*/ 3673064 h 4174885"/>
              <a:gd name="connsiteX6" fmla="*/ 8374371 w 9761374"/>
              <a:gd name="connsiteY6" fmla="*/ 3691906 h 4174885"/>
              <a:gd name="connsiteX7" fmla="*/ 8010603 w 9761374"/>
              <a:gd name="connsiteY7" fmla="*/ 3693288 h 4174885"/>
              <a:gd name="connsiteX8" fmla="*/ 7609628 w 9761374"/>
              <a:gd name="connsiteY8" fmla="*/ 3925298 h 4174885"/>
              <a:gd name="connsiteX9" fmla="*/ 6891313 w 9761374"/>
              <a:gd name="connsiteY9" fmla="*/ 4174512 h 4174885"/>
              <a:gd name="connsiteX10" fmla="*/ 7160412 w 9761374"/>
              <a:gd name="connsiteY10" fmla="*/ 3666106 h 4174885"/>
              <a:gd name="connsiteX11" fmla="*/ 6880503 w 9761374"/>
              <a:gd name="connsiteY11" fmla="*/ 3702948 h 4174885"/>
              <a:gd name="connsiteX12" fmla="*/ 6247779 w 9761374"/>
              <a:gd name="connsiteY12" fmla="*/ 3684848 h 4174885"/>
              <a:gd name="connsiteX13" fmla="*/ 204518 w 9761374"/>
              <a:gd name="connsiteY13" fmla="*/ 3727912 h 4174885"/>
              <a:gd name="connsiteX14" fmla="*/ 45709 w 9761374"/>
              <a:gd name="connsiteY14" fmla="*/ 2226976 h 4174885"/>
              <a:gd name="connsiteX15" fmla="*/ 0 w 9761374"/>
              <a:gd name="connsiteY15" fmla="*/ 123313 h 4174885"/>
              <a:gd name="connsiteX16" fmla="*/ 6334131 w 9761374"/>
              <a:gd name="connsiteY16" fmla="*/ 74489 h 4174885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814444 w 9761374"/>
              <a:gd name="connsiteY11" fmla="*/ 3690237 h 4174887"/>
              <a:gd name="connsiteX12" fmla="*/ 6247779 w 9761374"/>
              <a:gd name="connsiteY12" fmla="*/ 3684848 h 4174887"/>
              <a:gd name="connsiteX13" fmla="*/ 204518 w 9761374"/>
              <a:gd name="connsiteY13" fmla="*/ 3727912 h 4174887"/>
              <a:gd name="connsiteX14" fmla="*/ 45709 w 9761374"/>
              <a:gd name="connsiteY14" fmla="*/ 2226976 h 4174887"/>
              <a:gd name="connsiteX15" fmla="*/ 0 w 9761374"/>
              <a:gd name="connsiteY15" fmla="*/ 123313 h 4174887"/>
              <a:gd name="connsiteX16" fmla="*/ 6334131 w 9761374"/>
              <a:gd name="connsiteY16" fmla="*/ 74489 h 4174887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83"/>
              <a:gd name="connsiteX1" fmla="*/ 8894098 w 9761374"/>
              <a:gd name="connsiteY1" fmla="*/ 1194 h 4174883"/>
              <a:gd name="connsiteX2" fmla="*/ 9719033 w 9761374"/>
              <a:gd name="connsiteY2" fmla="*/ 137574 h 4174883"/>
              <a:gd name="connsiteX3" fmla="*/ 9675361 w 9761374"/>
              <a:gd name="connsiteY3" fmla="*/ 1647089 h 4174883"/>
              <a:gd name="connsiteX4" fmla="*/ 9667887 w 9761374"/>
              <a:gd name="connsiteY4" fmla="*/ 3630039 h 4174883"/>
              <a:gd name="connsiteX5" fmla="*/ 9156509 w 9761374"/>
              <a:gd name="connsiteY5" fmla="*/ 3673064 h 4174883"/>
              <a:gd name="connsiteX6" fmla="*/ 8374371 w 9761374"/>
              <a:gd name="connsiteY6" fmla="*/ 3691906 h 4174883"/>
              <a:gd name="connsiteX7" fmla="*/ 8010603 w 9761374"/>
              <a:gd name="connsiteY7" fmla="*/ 3693288 h 4174883"/>
              <a:gd name="connsiteX8" fmla="*/ 7609628 w 9761374"/>
              <a:gd name="connsiteY8" fmla="*/ 3925298 h 4174883"/>
              <a:gd name="connsiteX9" fmla="*/ 6891313 w 9761374"/>
              <a:gd name="connsiteY9" fmla="*/ 4174512 h 4174883"/>
              <a:gd name="connsiteX10" fmla="*/ 7160412 w 9761374"/>
              <a:gd name="connsiteY10" fmla="*/ 3666106 h 4174883"/>
              <a:gd name="connsiteX11" fmla="*/ 6877027 w 9761374"/>
              <a:gd name="connsiteY11" fmla="*/ 3718837 h 4174883"/>
              <a:gd name="connsiteX12" fmla="*/ 6247779 w 9761374"/>
              <a:gd name="connsiteY12" fmla="*/ 3684848 h 4174883"/>
              <a:gd name="connsiteX13" fmla="*/ 204518 w 9761374"/>
              <a:gd name="connsiteY13" fmla="*/ 3727912 h 4174883"/>
              <a:gd name="connsiteX14" fmla="*/ 45709 w 9761374"/>
              <a:gd name="connsiteY14" fmla="*/ 2226976 h 4174883"/>
              <a:gd name="connsiteX15" fmla="*/ 0 w 9761374"/>
              <a:gd name="connsiteY15" fmla="*/ 123313 h 4174883"/>
              <a:gd name="connsiteX16" fmla="*/ 6334131 w 9761374"/>
              <a:gd name="connsiteY16" fmla="*/ 74489 h 4174883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90"/>
              <a:gd name="connsiteX1" fmla="*/ 8894098 w 9761374"/>
              <a:gd name="connsiteY1" fmla="*/ 1194 h 4174890"/>
              <a:gd name="connsiteX2" fmla="*/ 9719033 w 9761374"/>
              <a:gd name="connsiteY2" fmla="*/ 137574 h 4174890"/>
              <a:gd name="connsiteX3" fmla="*/ 9675361 w 9761374"/>
              <a:gd name="connsiteY3" fmla="*/ 1647089 h 4174890"/>
              <a:gd name="connsiteX4" fmla="*/ 9667887 w 9761374"/>
              <a:gd name="connsiteY4" fmla="*/ 3630039 h 4174890"/>
              <a:gd name="connsiteX5" fmla="*/ 9156509 w 9761374"/>
              <a:gd name="connsiteY5" fmla="*/ 3673064 h 4174890"/>
              <a:gd name="connsiteX6" fmla="*/ 8374371 w 9761374"/>
              <a:gd name="connsiteY6" fmla="*/ 3691906 h 4174890"/>
              <a:gd name="connsiteX7" fmla="*/ 8010603 w 9761374"/>
              <a:gd name="connsiteY7" fmla="*/ 3693288 h 4174890"/>
              <a:gd name="connsiteX8" fmla="*/ 7609628 w 9761374"/>
              <a:gd name="connsiteY8" fmla="*/ 3925298 h 4174890"/>
              <a:gd name="connsiteX9" fmla="*/ 6891313 w 9761374"/>
              <a:gd name="connsiteY9" fmla="*/ 4174512 h 4174890"/>
              <a:gd name="connsiteX10" fmla="*/ 7160412 w 9761374"/>
              <a:gd name="connsiteY10" fmla="*/ 3666106 h 4174890"/>
              <a:gd name="connsiteX11" fmla="*/ 6877027 w 9761374"/>
              <a:gd name="connsiteY11" fmla="*/ 3667992 h 4174890"/>
              <a:gd name="connsiteX12" fmla="*/ 6247779 w 9761374"/>
              <a:gd name="connsiteY12" fmla="*/ 3684848 h 4174890"/>
              <a:gd name="connsiteX13" fmla="*/ 204518 w 9761374"/>
              <a:gd name="connsiteY13" fmla="*/ 3727912 h 4174890"/>
              <a:gd name="connsiteX14" fmla="*/ 45709 w 9761374"/>
              <a:gd name="connsiteY14" fmla="*/ 2226976 h 4174890"/>
              <a:gd name="connsiteX15" fmla="*/ 0 w 9761374"/>
              <a:gd name="connsiteY15" fmla="*/ 123313 h 4174890"/>
              <a:gd name="connsiteX16" fmla="*/ 6334131 w 9761374"/>
              <a:gd name="connsiteY16" fmla="*/ 74489 h 4174890"/>
              <a:gd name="connsiteX0" fmla="*/ 6334131 w 9761374"/>
              <a:gd name="connsiteY0" fmla="*/ 74489 h 4174888"/>
              <a:gd name="connsiteX1" fmla="*/ 8894098 w 9761374"/>
              <a:gd name="connsiteY1" fmla="*/ 1194 h 4174888"/>
              <a:gd name="connsiteX2" fmla="*/ 9719033 w 9761374"/>
              <a:gd name="connsiteY2" fmla="*/ 137574 h 4174888"/>
              <a:gd name="connsiteX3" fmla="*/ 9675361 w 9761374"/>
              <a:gd name="connsiteY3" fmla="*/ 1647089 h 4174888"/>
              <a:gd name="connsiteX4" fmla="*/ 9667887 w 9761374"/>
              <a:gd name="connsiteY4" fmla="*/ 3630039 h 4174888"/>
              <a:gd name="connsiteX5" fmla="*/ 9156509 w 9761374"/>
              <a:gd name="connsiteY5" fmla="*/ 3673064 h 4174888"/>
              <a:gd name="connsiteX6" fmla="*/ 8374371 w 9761374"/>
              <a:gd name="connsiteY6" fmla="*/ 3691906 h 4174888"/>
              <a:gd name="connsiteX7" fmla="*/ 8010603 w 9761374"/>
              <a:gd name="connsiteY7" fmla="*/ 3693288 h 4174888"/>
              <a:gd name="connsiteX8" fmla="*/ 7609628 w 9761374"/>
              <a:gd name="connsiteY8" fmla="*/ 3925298 h 4174888"/>
              <a:gd name="connsiteX9" fmla="*/ 6891313 w 9761374"/>
              <a:gd name="connsiteY9" fmla="*/ 4174512 h 4174888"/>
              <a:gd name="connsiteX10" fmla="*/ 7160412 w 9761374"/>
              <a:gd name="connsiteY10" fmla="*/ 3666106 h 4174888"/>
              <a:gd name="connsiteX11" fmla="*/ 6247779 w 9761374"/>
              <a:gd name="connsiteY11" fmla="*/ 3684848 h 4174888"/>
              <a:gd name="connsiteX12" fmla="*/ 204518 w 9761374"/>
              <a:gd name="connsiteY12" fmla="*/ 3727912 h 4174888"/>
              <a:gd name="connsiteX13" fmla="*/ 45709 w 9761374"/>
              <a:gd name="connsiteY13" fmla="*/ 2226976 h 4174888"/>
              <a:gd name="connsiteX14" fmla="*/ 0 w 9761374"/>
              <a:gd name="connsiteY14" fmla="*/ 123313 h 4174888"/>
              <a:gd name="connsiteX15" fmla="*/ 6334131 w 9761374"/>
              <a:gd name="connsiteY15" fmla="*/ 74489 h 4174888"/>
              <a:gd name="connsiteX0" fmla="*/ 6334131 w 9761374"/>
              <a:gd name="connsiteY0" fmla="*/ 74489 h 4174870"/>
              <a:gd name="connsiteX1" fmla="*/ 8894098 w 9761374"/>
              <a:gd name="connsiteY1" fmla="*/ 1194 h 4174870"/>
              <a:gd name="connsiteX2" fmla="*/ 9719033 w 9761374"/>
              <a:gd name="connsiteY2" fmla="*/ 137574 h 4174870"/>
              <a:gd name="connsiteX3" fmla="*/ 9675361 w 9761374"/>
              <a:gd name="connsiteY3" fmla="*/ 1647089 h 4174870"/>
              <a:gd name="connsiteX4" fmla="*/ 9667887 w 9761374"/>
              <a:gd name="connsiteY4" fmla="*/ 3630039 h 4174870"/>
              <a:gd name="connsiteX5" fmla="*/ 9156509 w 9761374"/>
              <a:gd name="connsiteY5" fmla="*/ 3673064 h 4174870"/>
              <a:gd name="connsiteX6" fmla="*/ 8374371 w 9761374"/>
              <a:gd name="connsiteY6" fmla="*/ 3691906 h 4174870"/>
              <a:gd name="connsiteX7" fmla="*/ 8010603 w 9761374"/>
              <a:gd name="connsiteY7" fmla="*/ 3693288 h 4174870"/>
              <a:gd name="connsiteX8" fmla="*/ 7609628 w 9761374"/>
              <a:gd name="connsiteY8" fmla="*/ 3925298 h 4174870"/>
              <a:gd name="connsiteX9" fmla="*/ 6891313 w 9761374"/>
              <a:gd name="connsiteY9" fmla="*/ 4174512 h 4174870"/>
              <a:gd name="connsiteX10" fmla="*/ 7160412 w 9761374"/>
              <a:gd name="connsiteY10" fmla="*/ 3666106 h 4174870"/>
              <a:gd name="connsiteX11" fmla="*/ 6247779 w 9761374"/>
              <a:gd name="connsiteY11" fmla="*/ 3684848 h 4174870"/>
              <a:gd name="connsiteX12" fmla="*/ 204518 w 9761374"/>
              <a:gd name="connsiteY12" fmla="*/ 3727912 h 4174870"/>
              <a:gd name="connsiteX13" fmla="*/ 45709 w 9761374"/>
              <a:gd name="connsiteY13" fmla="*/ 2226976 h 4174870"/>
              <a:gd name="connsiteX14" fmla="*/ 0 w 9761374"/>
              <a:gd name="connsiteY14" fmla="*/ 123313 h 4174870"/>
              <a:gd name="connsiteX15" fmla="*/ 6334131 w 9761374"/>
              <a:gd name="connsiteY15" fmla="*/ 74489 h 4174870"/>
              <a:gd name="connsiteX0" fmla="*/ 6334131 w 9761374"/>
              <a:gd name="connsiteY0" fmla="*/ 74489 h 4174863"/>
              <a:gd name="connsiteX1" fmla="*/ 8894098 w 9761374"/>
              <a:gd name="connsiteY1" fmla="*/ 1194 h 4174863"/>
              <a:gd name="connsiteX2" fmla="*/ 9719033 w 9761374"/>
              <a:gd name="connsiteY2" fmla="*/ 137574 h 4174863"/>
              <a:gd name="connsiteX3" fmla="*/ 9675361 w 9761374"/>
              <a:gd name="connsiteY3" fmla="*/ 1647089 h 4174863"/>
              <a:gd name="connsiteX4" fmla="*/ 9667887 w 9761374"/>
              <a:gd name="connsiteY4" fmla="*/ 3630039 h 4174863"/>
              <a:gd name="connsiteX5" fmla="*/ 9156509 w 9761374"/>
              <a:gd name="connsiteY5" fmla="*/ 3673064 h 4174863"/>
              <a:gd name="connsiteX6" fmla="*/ 8374371 w 9761374"/>
              <a:gd name="connsiteY6" fmla="*/ 3691906 h 4174863"/>
              <a:gd name="connsiteX7" fmla="*/ 8010603 w 9761374"/>
              <a:gd name="connsiteY7" fmla="*/ 3693288 h 4174863"/>
              <a:gd name="connsiteX8" fmla="*/ 7609628 w 9761374"/>
              <a:gd name="connsiteY8" fmla="*/ 3925298 h 4174863"/>
              <a:gd name="connsiteX9" fmla="*/ 6891313 w 9761374"/>
              <a:gd name="connsiteY9" fmla="*/ 4174512 h 4174863"/>
              <a:gd name="connsiteX10" fmla="*/ 7160412 w 9761374"/>
              <a:gd name="connsiteY10" fmla="*/ 3666106 h 4174863"/>
              <a:gd name="connsiteX11" fmla="*/ 6247779 w 9761374"/>
              <a:gd name="connsiteY11" fmla="*/ 3684848 h 4174863"/>
              <a:gd name="connsiteX12" fmla="*/ 204518 w 9761374"/>
              <a:gd name="connsiteY12" fmla="*/ 3727912 h 4174863"/>
              <a:gd name="connsiteX13" fmla="*/ 45709 w 9761374"/>
              <a:gd name="connsiteY13" fmla="*/ 2226976 h 4174863"/>
              <a:gd name="connsiteX14" fmla="*/ 0 w 9761374"/>
              <a:gd name="connsiteY14" fmla="*/ 123313 h 4174863"/>
              <a:gd name="connsiteX15" fmla="*/ 6334131 w 9761374"/>
              <a:gd name="connsiteY15" fmla="*/ 74489 h 4174863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7"/>
              <a:gd name="connsiteX1" fmla="*/ 8894098 w 9761374"/>
              <a:gd name="connsiteY1" fmla="*/ 1194 h 4174887"/>
              <a:gd name="connsiteX2" fmla="*/ 9719033 w 9761374"/>
              <a:gd name="connsiteY2" fmla="*/ 137574 h 4174887"/>
              <a:gd name="connsiteX3" fmla="*/ 9675361 w 9761374"/>
              <a:gd name="connsiteY3" fmla="*/ 1647089 h 4174887"/>
              <a:gd name="connsiteX4" fmla="*/ 9667887 w 9761374"/>
              <a:gd name="connsiteY4" fmla="*/ 3630039 h 4174887"/>
              <a:gd name="connsiteX5" fmla="*/ 9156509 w 9761374"/>
              <a:gd name="connsiteY5" fmla="*/ 3673064 h 4174887"/>
              <a:gd name="connsiteX6" fmla="*/ 8374371 w 9761374"/>
              <a:gd name="connsiteY6" fmla="*/ 3691906 h 4174887"/>
              <a:gd name="connsiteX7" fmla="*/ 8010603 w 9761374"/>
              <a:gd name="connsiteY7" fmla="*/ 3693288 h 4174887"/>
              <a:gd name="connsiteX8" fmla="*/ 7609628 w 9761374"/>
              <a:gd name="connsiteY8" fmla="*/ 3925298 h 4174887"/>
              <a:gd name="connsiteX9" fmla="*/ 6891313 w 9761374"/>
              <a:gd name="connsiteY9" fmla="*/ 4174512 h 4174887"/>
              <a:gd name="connsiteX10" fmla="*/ 7160412 w 9761374"/>
              <a:gd name="connsiteY10" fmla="*/ 3666106 h 4174887"/>
              <a:gd name="connsiteX11" fmla="*/ 6219964 w 9761374"/>
              <a:gd name="connsiteY11" fmla="*/ 3688026 h 4174887"/>
              <a:gd name="connsiteX12" fmla="*/ 204518 w 9761374"/>
              <a:gd name="connsiteY12" fmla="*/ 3727912 h 4174887"/>
              <a:gd name="connsiteX13" fmla="*/ 45709 w 9761374"/>
              <a:gd name="connsiteY13" fmla="*/ 2226976 h 4174887"/>
              <a:gd name="connsiteX14" fmla="*/ 0 w 9761374"/>
              <a:gd name="connsiteY14" fmla="*/ 123313 h 4174887"/>
              <a:gd name="connsiteX15" fmla="*/ 6334131 w 9761374"/>
              <a:gd name="connsiteY15" fmla="*/ 74489 h 4174887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8010603 w 9761374"/>
              <a:gd name="connsiteY7" fmla="*/ 3693288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09628 w 9761374"/>
              <a:gd name="connsiteY8" fmla="*/ 3925298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61374"/>
              <a:gd name="connsiteY0" fmla="*/ 74489 h 4174884"/>
              <a:gd name="connsiteX1" fmla="*/ 8894098 w 9761374"/>
              <a:gd name="connsiteY1" fmla="*/ 1194 h 4174884"/>
              <a:gd name="connsiteX2" fmla="*/ 9719033 w 9761374"/>
              <a:gd name="connsiteY2" fmla="*/ 137574 h 4174884"/>
              <a:gd name="connsiteX3" fmla="*/ 9675361 w 9761374"/>
              <a:gd name="connsiteY3" fmla="*/ 1647089 h 4174884"/>
              <a:gd name="connsiteX4" fmla="*/ 9667887 w 9761374"/>
              <a:gd name="connsiteY4" fmla="*/ 3630039 h 4174884"/>
              <a:gd name="connsiteX5" fmla="*/ 9156509 w 9761374"/>
              <a:gd name="connsiteY5" fmla="*/ 3673064 h 4174884"/>
              <a:gd name="connsiteX6" fmla="*/ 8374371 w 9761374"/>
              <a:gd name="connsiteY6" fmla="*/ 3691906 h 4174884"/>
              <a:gd name="connsiteX7" fmla="*/ 7989742 w 9761374"/>
              <a:gd name="connsiteY7" fmla="*/ 3696466 h 4174884"/>
              <a:gd name="connsiteX8" fmla="*/ 7623535 w 9761374"/>
              <a:gd name="connsiteY8" fmla="*/ 3928477 h 4174884"/>
              <a:gd name="connsiteX9" fmla="*/ 6891313 w 9761374"/>
              <a:gd name="connsiteY9" fmla="*/ 4174512 h 4174884"/>
              <a:gd name="connsiteX10" fmla="*/ 7160412 w 9761374"/>
              <a:gd name="connsiteY10" fmla="*/ 3666106 h 4174884"/>
              <a:gd name="connsiteX11" fmla="*/ 6219964 w 9761374"/>
              <a:gd name="connsiteY11" fmla="*/ 3688026 h 4174884"/>
              <a:gd name="connsiteX12" fmla="*/ 204518 w 9761374"/>
              <a:gd name="connsiteY12" fmla="*/ 3727912 h 4174884"/>
              <a:gd name="connsiteX13" fmla="*/ 45709 w 9761374"/>
              <a:gd name="connsiteY13" fmla="*/ 2226976 h 4174884"/>
              <a:gd name="connsiteX14" fmla="*/ 0 w 9761374"/>
              <a:gd name="connsiteY14" fmla="*/ 123313 h 4174884"/>
              <a:gd name="connsiteX15" fmla="*/ 6334131 w 9761374"/>
              <a:gd name="connsiteY15" fmla="*/ 74489 h 4174884"/>
              <a:gd name="connsiteX0" fmla="*/ 6334131 w 9771654"/>
              <a:gd name="connsiteY0" fmla="*/ 81451 h 4181846"/>
              <a:gd name="connsiteX1" fmla="*/ 8936301 w 9771654"/>
              <a:gd name="connsiteY1" fmla="*/ 46730 h 4181846"/>
              <a:gd name="connsiteX2" fmla="*/ 9719033 w 9771654"/>
              <a:gd name="connsiteY2" fmla="*/ 144536 h 4181846"/>
              <a:gd name="connsiteX3" fmla="*/ 9675361 w 9771654"/>
              <a:gd name="connsiteY3" fmla="*/ 1654051 h 4181846"/>
              <a:gd name="connsiteX4" fmla="*/ 9667887 w 9771654"/>
              <a:gd name="connsiteY4" fmla="*/ 3637001 h 4181846"/>
              <a:gd name="connsiteX5" fmla="*/ 9156509 w 9771654"/>
              <a:gd name="connsiteY5" fmla="*/ 3680026 h 4181846"/>
              <a:gd name="connsiteX6" fmla="*/ 8374371 w 9771654"/>
              <a:gd name="connsiteY6" fmla="*/ 3698868 h 4181846"/>
              <a:gd name="connsiteX7" fmla="*/ 7989742 w 9771654"/>
              <a:gd name="connsiteY7" fmla="*/ 3703428 h 4181846"/>
              <a:gd name="connsiteX8" fmla="*/ 7623535 w 9771654"/>
              <a:gd name="connsiteY8" fmla="*/ 3935439 h 4181846"/>
              <a:gd name="connsiteX9" fmla="*/ 6891313 w 9771654"/>
              <a:gd name="connsiteY9" fmla="*/ 4181474 h 4181846"/>
              <a:gd name="connsiteX10" fmla="*/ 7160412 w 9771654"/>
              <a:gd name="connsiteY10" fmla="*/ 3673068 h 4181846"/>
              <a:gd name="connsiteX11" fmla="*/ 6219964 w 9771654"/>
              <a:gd name="connsiteY11" fmla="*/ 3694988 h 4181846"/>
              <a:gd name="connsiteX12" fmla="*/ 204518 w 9771654"/>
              <a:gd name="connsiteY12" fmla="*/ 3734874 h 4181846"/>
              <a:gd name="connsiteX13" fmla="*/ 45709 w 9771654"/>
              <a:gd name="connsiteY13" fmla="*/ 2233938 h 4181846"/>
              <a:gd name="connsiteX14" fmla="*/ 0 w 9771654"/>
              <a:gd name="connsiteY14" fmla="*/ 130275 h 4181846"/>
              <a:gd name="connsiteX15" fmla="*/ 6334131 w 9771654"/>
              <a:gd name="connsiteY15" fmla="*/ 81451 h 4181846"/>
              <a:gd name="connsiteX0" fmla="*/ 6334131 w 9766164"/>
              <a:gd name="connsiteY0" fmla="*/ 40097 h 4140492"/>
              <a:gd name="connsiteX1" fmla="*/ 8936301 w 9766164"/>
              <a:gd name="connsiteY1" fmla="*/ 5376 h 4140492"/>
              <a:gd name="connsiteX2" fmla="*/ 9719033 w 9766164"/>
              <a:gd name="connsiteY2" fmla="*/ 103182 h 4140492"/>
              <a:gd name="connsiteX3" fmla="*/ 9675361 w 9766164"/>
              <a:gd name="connsiteY3" fmla="*/ 1612697 h 4140492"/>
              <a:gd name="connsiteX4" fmla="*/ 9667887 w 9766164"/>
              <a:gd name="connsiteY4" fmla="*/ 3595647 h 4140492"/>
              <a:gd name="connsiteX5" fmla="*/ 9156509 w 9766164"/>
              <a:gd name="connsiteY5" fmla="*/ 3638672 h 4140492"/>
              <a:gd name="connsiteX6" fmla="*/ 8374371 w 9766164"/>
              <a:gd name="connsiteY6" fmla="*/ 3657514 h 4140492"/>
              <a:gd name="connsiteX7" fmla="*/ 7989742 w 9766164"/>
              <a:gd name="connsiteY7" fmla="*/ 3662074 h 4140492"/>
              <a:gd name="connsiteX8" fmla="*/ 7623535 w 9766164"/>
              <a:gd name="connsiteY8" fmla="*/ 3894085 h 4140492"/>
              <a:gd name="connsiteX9" fmla="*/ 6891313 w 9766164"/>
              <a:gd name="connsiteY9" fmla="*/ 4140120 h 4140492"/>
              <a:gd name="connsiteX10" fmla="*/ 7160412 w 9766164"/>
              <a:gd name="connsiteY10" fmla="*/ 3631714 h 4140492"/>
              <a:gd name="connsiteX11" fmla="*/ 6219964 w 9766164"/>
              <a:gd name="connsiteY11" fmla="*/ 3653634 h 4140492"/>
              <a:gd name="connsiteX12" fmla="*/ 204518 w 9766164"/>
              <a:gd name="connsiteY12" fmla="*/ 3693520 h 4140492"/>
              <a:gd name="connsiteX13" fmla="*/ 45709 w 9766164"/>
              <a:gd name="connsiteY13" fmla="*/ 2192584 h 4140492"/>
              <a:gd name="connsiteX14" fmla="*/ 0 w 9766164"/>
              <a:gd name="connsiteY14" fmla="*/ 88921 h 4140492"/>
              <a:gd name="connsiteX15" fmla="*/ 6334131 w 9766164"/>
              <a:gd name="connsiteY15" fmla="*/ 40097 h 4140492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9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23535 w 9735159"/>
              <a:gd name="connsiteY8" fmla="*/ 389733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43746"/>
              <a:gd name="connsiteX1" fmla="*/ 8936301 w 9735159"/>
              <a:gd name="connsiteY1" fmla="*/ 8630 h 4143746"/>
              <a:gd name="connsiteX2" fmla="*/ 9719033 w 9735159"/>
              <a:gd name="connsiteY2" fmla="*/ 106436 h 4143746"/>
              <a:gd name="connsiteX3" fmla="*/ 9675361 w 9735159"/>
              <a:gd name="connsiteY3" fmla="*/ 1615951 h 4143746"/>
              <a:gd name="connsiteX4" fmla="*/ 9667887 w 9735159"/>
              <a:gd name="connsiteY4" fmla="*/ 3598901 h 4143746"/>
              <a:gd name="connsiteX5" fmla="*/ 9156509 w 9735159"/>
              <a:gd name="connsiteY5" fmla="*/ 3641926 h 4143746"/>
              <a:gd name="connsiteX6" fmla="*/ 8374371 w 9735159"/>
              <a:gd name="connsiteY6" fmla="*/ 3660768 h 4143746"/>
              <a:gd name="connsiteX7" fmla="*/ 7989742 w 9735159"/>
              <a:gd name="connsiteY7" fmla="*/ 3665328 h 4143746"/>
              <a:gd name="connsiteX8" fmla="*/ 7600804 w 9735159"/>
              <a:gd name="connsiteY8" fmla="*/ 3888418 h 4143746"/>
              <a:gd name="connsiteX9" fmla="*/ 6891313 w 9735159"/>
              <a:gd name="connsiteY9" fmla="*/ 4143374 h 4143746"/>
              <a:gd name="connsiteX10" fmla="*/ 7160412 w 9735159"/>
              <a:gd name="connsiteY10" fmla="*/ 3634968 h 4143746"/>
              <a:gd name="connsiteX11" fmla="*/ 6219964 w 9735159"/>
              <a:gd name="connsiteY11" fmla="*/ 3656888 h 4143746"/>
              <a:gd name="connsiteX12" fmla="*/ 204518 w 9735159"/>
              <a:gd name="connsiteY12" fmla="*/ 3696774 h 4143746"/>
              <a:gd name="connsiteX13" fmla="*/ 45709 w 9735159"/>
              <a:gd name="connsiteY13" fmla="*/ 2195838 h 4143746"/>
              <a:gd name="connsiteX14" fmla="*/ 0 w 9735159"/>
              <a:gd name="connsiteY14" fmla="*/ 92175 h 4143746"/>
              <a:gd name="connsiteX15" fmla="*/ 6334131 w 9735159"/>
              <a:gd name="connsiteY15" fmla="*/ 43351 h 4143746"/>
              <a:gd name="connsiteX0" fmla="*/ 6334131 w 9735159"/>
              <a:gd name="connsiteY0" fmla="*/ 43351 h 4170495"/>
              <a:gd name="connsiteX1" fmla="*/ 8936301 w 9735159"/>
              <a:gd name="connsiteY1" fmla="*/ 8630 h 4170495"/>
              <a:gd name="connsiteX2" fmla="*/ 9719033 w 9735159"/>
              <a:gd name="connsiteY2" fmla="*/ 106436 h 4170495"/>
              <a:gd name="connsiteX3" fmla="*/ 9675361 w 9735159"/>
              <a:gd name="connsiteY3" fmla="*/ 1615951 h 4170495"/>
              <a:gd name="connsiteX4" fmla="*/ 9667887 w 9735159"/>
              <a:gd name="connsiteY4" fmla="*/ 3598901 h 4170495"/>
              <a:gd name="connsiteX5" fmla="*/ 9156509 w 9735159"/>
              <a:gd name="connsiteY5" fmla="*/ 3641926 h 4170495"/>
              <a:gd name="connsiteX6" fmla="*/ 8374371 w 9735159"/>
              <a:gd name="connsiteY6" fmla="*/ 3660768 h 4170495"/>
              <a:gd name="connsiteX7" fmla="*/ 7989742 w 9735159"/>
              <a:gd name="connsiteY7" fmla="*/ 3665328 h 4170495"/>
              <a:gd name="connsiteX8" fmla="*/ 7600804 w 9735159"/>
              <a:gd name="connsiteY8" fmla="*/ 3888418 h 4170495"/>
              <a:gd name="connsiteX9" fmla="*/ 6898889 w 9735159"/>
              <a:gd name="connsiteY9" fmla="*/ 4170138 h 4170495"/>
              <a:gd name="connsiteX10" fmla="*/ 7160412 w 9735159"/>
              <a:gd name="connsiteY10" fmla="*/ 3634968 h 4170495"/>
              <a:gd name="connsiteX11" fmla="*/ 6219964 w 9735159"/>
              <a:gd name="connsiteY11" fmla="*/ 3656888 h 4170495"/>
              <a:gd name="connsiteX12" fmla="*/ 204518 w 9735159"/>
              <a:gd name="connsiteY12" fmla="*/ 3696774 h 4170495"/>
              <a:gd name="connsiteX13" fmla="*/ 45709 w 9735159"/>
              <a:gd name="connsiteY13" fmla="*/ 2195838 h 4170495"/>
              <a:gd name="connsiteX14" fmla="*/ 0 w 9735159"/>
              <a:gd name="connsiteY14" fmla="*/ 92175 h 4170495"/>
              <a:gd name="connsiteX15" fmla="*/ 6334131 w 9735159"/>
              <a:gd name="connsiteY15" fmla="*/ 43351 h 4170495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60412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93"/>
              <a:gd name="connsiteX1" fmla="*/ 8936301 w 9735159"/>
              <a:gd name="connsiteY1" fmla="*/ 8630 h 4170493"/>
              <a:gd name="connsiteX2" fmla="*/ 9719033 w 9735159"/>
              <a:gd name="connsiteY2" fmla="*/ 106436 h 4170493"/>
              <a:gd name="connsiteX3" fmla="*/ 9675361 w 9735159"/>
              <a:gd name="connsiteY3" fmla="*/ 1615951 h 4170493"/>
              <a:gd name="connsiteX4" fmla="*/ 9667887 w 9735159"/>
              <a:gd name="connsiteY4" fmla="*/ 3598901 h 4170493"/>
              <a:gd name="connsiteX5" fmla="*/ 9156509 w 9735159"/>
              <a:gd name="connsiteY5" fmla="*/ 3641926 h 4170493"/>
              <a:gd name="connsiteX6" fmla="*/ 8374371 w 9735159"/>
              <a:gd name="connsiteY6" fmla="*/ 3660768 h 4170493"/>
              <a:gd name="connsiteX7" fmla="*/ 7989742 w 9735159"/>
              <a:gd name="connsiteY7" fmla="*/ 3665328 h 4170493"/>
              <a:gd name="connsiteX8" fmla="*/ 7600804 w 9735159"/>
              <a:gd name="connsiteY8" fmla="*/ 3888418 h 4170493"/>
              <a:gd name="connsiteX9" fmla="*/ 6898889 w 9735159"/>
              <a:gd name="connsiteY9" fmla="*/ 4170138 h 4170493"/>
              <a:gd name="connsiteX10" fmla="*/ 7122530 w 9735159"/>
              <a:gd name="connsiteY10" fmla="*/ 3634968 h 4170493"/>
              <a:gd name="connsiteX11" fmla="*/ 6219964 w 9735159"/>
              <a:gd name="connsiteY11" fmla="*/ 3656888 h 4170493"/>
              <a:gd name="connsiteX12" fmla="*/ 204518 w 9735159"/>
              <a:gd name="connsiteY12" fmla="*/ 3696774 h 4170493"/>
              <a:gd name="connsiteX13" fmla="*/ 45709 w 9735159"/>
              <a:gd name="connsiteY13" fmla="*/ 2195838 h 4170493"/>
              <a:gd name="connsiteX14" fmla="*/ 0 w 9735159"/>
              <a:gd name="connsiteY14" fmla="*/ 92175 h 4170493"/>
              <a:gd name="connsiteX15" fmla="*/ 6334131 w 9735159"/>
              <a:gd name="connsiteY15" fmla="*/ 43351 h 4170493"/>
              <a:gd name="connsiteX0" fmla="*/ 6334131 w 9735159"/>
              <a:gd name="connsiteY0" fmla="*/ 43351 h 4170457"/>
              <a:gd name="connsiteX1" fmla="*/ 8936301 w 9735159"/>
              <a:gd name="connsiteY1" fmla="*/ 8630 h 4170457"/>
              <a:gd name="connsiteX2" fmla="*/ 9719033 w 9735159"/>
              <a:gd name="connsiteY2" fmla="*/ 106436 h 4170457"/>
              <a:gd name="connsiteX3" fmla="*/ 9675361 w 9735159"/>
              <a:gd name="connsiteY3" fmla="*/ 1615951 h 4170457"/>
              <a:gd name="connsiteX4" fmla="*/ 9667887 w 9735159"/>
              <a:gd name="connsiteY4" fmla="*/ 3598901 h 4170457"/>
              <a:gd name="connsiteX5" fmla="*/ 9156509 w 9735159"/>
              <a:gd name="connsiteY5" fmla="*/ 3641926 h 4170457"/>
              <a:gd name="connsiteX6" fmla="*/ 8374371 w 9735159"/>
              <a:gd name="connsiteY6" fmla="*/ 3660768 h 4170457"/>
              <a:gd name="connsiteX7" fmla="*/ 7989742 w 9735159"/>
              <a:gd name="connsiteY7" fmla="*/ 3665328 h 4170457"/>
              <a:gd name="connsiteX8" fmla="*/ 7600804 w 9735159"/>
              <a:gd name="connsiteY8" fmla="*/ 3888418 h 4170457"/>
              <a:gd name="connsiteX9" fmla="*/ 6898889 w 9735159"/>
              <a:gd name="connsiteY9" fmla="*/ 4170138 h 4170457"/>
              <a:gd name="connsiteX10" fmla="*/ 7122530 w 9735159"/>
              <a:gd name="connsiteY10" fmla="*/ 3634968 h 4170457"/>
              <a:gd name="connsiteX11" fmla="*/ 6219964 w 9735159"/>
              <a:gd name="connsiteY11" fmla="*/ 3656888 h 4170457"/>
              <a:gd name="connsiteX12" fmla="*/ 204518 w 9735159"/>
              <a:gd name="connsiteY12" fmla="*/ 3696774 h 4170457"/>
              <a:gd name="connsiteX13" fmla="*/ 45709 w 9735159"/>
              <a:gd name="connsiteY13" fmla="*/ 2195838 h 4170457"/>
              <a:gd name="connsiteX14" fmla="*/ 0 w 9735159"/>
              <a:gd name="connsiteY14" fmla="*/ 92175 h 4170457"/>
              <a:gd name="connsiteX15" fmla="*/ 6334131 w 9735159"/>
              <a:gd name="connsiteY15" fmla="*/ 43351 h 4170457"/>
              <a:gd name="connsiteX0" fmla="*/ 6334131 w 9735159"/>
              <a:gd name="connsiteY0" fmla="*/ 43351 h 4170468"/>
              <a:gd name="connsiteX1" fmla="*/ 8936301 w 9735159"/>
              <a:gd name="connsiteY1" fmla="*/ 8630 h 4170468"/>
              <a:gd name="connsiteX2" fmla="*/ 9719033 w 9735159"/>
              <a:gd name="connsiteY2" fmla="*/ 106436 h 4170468"/>
              <a:gd name="connsiteX3" fmla="*/ 9675361 w 9735159"/>
              <a:gd name="connsiteY3" fmla="*/ 1615951 h 4170468"/>
              <a:gd name="connsiteX4" fmla="*/ 9667887 w 9735159"/>
              <a:gd name="connsiteY4" fmla="*/ 3598901 h 4170468"/>
              <a:gd name="connsiteX5" fmla="*/ 9156509 w 9735159"/>
              <a:gd name="connsiteY5" fmla="*/ 3641926 h 4170468"/>
              <a:gd name="connsiteX6" fmla="*/ 8374371 w 9735159"/>
              <a:gd name="connsiteY6" fmla="*/ 3660768 h 4170468"/>
              <a:gd name="connsiteX7" fmla="*/ 7989742 w 9735159"/>
              <a:gd name="connsiteY7" fmla="*/ 3665328 h 4170468"/>
              <a:gd name="connsiteX8" fmla="*/ 7600804 w 9735159"/>
              <a:gd name="connsiteY8" fmla="*/ 3888418 h 4170468"/>
              <a:gd name="connsiteX9" fmla="*/ 6898889 w 9735159"/>
              <a:gd name="connsiteY9" fmla="*/ 4170138 h 4170468"/>
              <a:gd name="connsiteX10" fmla="*/ 7122530 w 9735159"/>
              <a:gd name="connsiteY10" fmla="*/ 3652811 h 4170468"/>
              <a:gd name="connsiteX11" fmla="*/ 6219964 w 9735159"/>
              <a:gd name="connsiteY11" fmla="*/ 3656888 h 4170468"/>
              <a:gd name="connsiteX12" fmla="*/ 204518 w 9735159"/>
              <a:gd name="connsiteY12" fmla="*/ 3696774 h 4170468"/>
              <a:gd name="connsiteX13" fmla="*/ 45709 w 9735159"/>
              <a:gd name="connsiteY13" fmla="*/ 2195838 h 4170468"/>
              <a:gd name="connsiteX14" fmla="*/ 0 w 9735159"/>
              <a:gd name="connsiteY14" fmla="*/ 92175 h 4170468"/>
              <a:gd name="connsiteX15" fmla="*/ 6334131 w 9735159"/>
              <a:gd name="connsiteY15" fmla="*/ 43351 h 4170468"/>
              <a:gd name="connsiteX0" fmla="*/ 6334131 w 9735159"/>
              <a:gd name="connsiteY0" fmla="*/ 43351 h 4170460"/>
              <a:gd name="connsiteX1" fmla="*/ 8936301 w 9735159"/>
              <a:gd name="connsiteY1" fmla="*/ 8630 h 4170460"/>
              <a:gd name="connsiteX2" fmla="*/ 9719033 w 9735159"/>
              <a:gd name="connsiteY2" fmla="*/ 106436 h 4170460"/>
              <a:gd name="connsiteX3" fmla="*/ 9675361 w 9735159"/>
              <a:gd name="connsiteY3" fmla="*/ 1615951 h 4170460"/>
              <a:gd name="connsiteX4" fmla="*/ 9667887 w 9735159"/>
              <a:gd name="connsiteY4" fmla="*/ 3598901 h 4170460"/>
              <a:gd name="connsiteX5" fmla="*/ 9156509 w 9735159"/>
              <a:gd name="connsiteY5" fmla="*/ 3641926 h 4170460"/>
              <a:gd name="connsiteX6" fmla="*/ 8374371 w 9735159"/>
              <a:gd name="connsiteY6" fmla="*/ 3660768 h 4170460"/>
              <a:gd name="connsiteX7" fmla="*/ 7989742 w 9735159"/>
              <a:gd name="connsiteY7" fmla="*/ 3665328 h 4170460"/>
              <a:gd name="connsiteX8" fmla="*/ 7600804 w 9735159"/>
              <a:gd name="connsiteY8" fmla="*/ 3888418 h 4170460"/>
              <a:gd name="connsiteX9" fmla="*/ 6898889 w 9735159"/>
              <a:gd name="connsiteY9" fmla="*/ 4170138 h 4170460"/>
              <a:gd name="connsiteX10" fmla="*/ 7122530 w 9735159"/>
              <a:gd name="connsiteY10" fmla="*/ 3652811 h 4170460"/>
              <a:gd name="connsiteX11" fmla="*/ 6219964 w 9735159"/>
              <a:gd name="connsiteY11" fmla="*/ 3656888 h 4170460"/>
              <a:gd name="connsiteX12" fmla="*/ 204518 w 9735159"/>
              <a:gd name="connsiteY12" fmla="*/ 3696774 h 4170460"/>
              <a:gd name="connsiteX13" fmla="*/ 45709 w 9735159"/>
              <a:gd name="connsiteY13" fmla="*/ 2195838 h 4170460"/>
              <a:gd name="connsiteX14" fmla="*/ 0 w 9735159"/>
              <a:gd name="connsiteY14" fmla="*/ 92175 h 4170460"/>
              <a:gd name="connsiteX15" fmla="*/ 6334131 w 9735159"/>
              <a:gd name="connsiteY15" fmla="*/ 43351 h 4170460"/>
              <a:gd name="connsiteX0" fmla="*/ 6334131 w 9735569"/>
              <a:gd name="connsiteY0" fmla="*/ 34721 h 4161832"/>
              <a:gd name="connsiteX1" fmla="*/ 8936301 w 9735569"/>
              <a:gd name="connsiteY1" fmla="*/ 0 h 4161832"/>
              <a:gd name="connsiteX2" fmla="*/ 9719033 w 9735569"/>
              <a:gd name="connsiteY2" fmla="*/ 97806 h 4161832"/>
              <a:gd name="connsiteX3" fmla="*/ 9675361 w 9735569"/>
              <a:gd name="connsiteY3" fmla="*/ 1607321 h 4161832"/>
              <a:gd name="connsiteX4" fmla="*/ 9667887 w 9735569"/>
              <a:gd name="connsiteY4" fmla="*/ 3590271 h 4161832"/>
              <a:gd name="connsiteX5" fmla="*/ 9156509 w 9735569"/>
              <a:gd name="connsiteY5" fmla="*/ 3633296 h 4161832"/>
              <a:gd name="connsiteX6" fmla="*/ 8374371 w 9735569"/>
              <a:gd name="connsiteY6" fmla="*/ 3652138 h 4161832"/>
              <a:gd name="connsiteX7" fmla="*/ 7989742 w 9735569"/>
              <a:gd name="connsiteY7" fmla="*/ 3656698 h 4161832"/>
              <a:gd name="connsiteX8" fmla="*/ 7600804 w 9735569"/>
              <a:gd name="connsiteY8" fmla="*/ 3879788 h 4161832"/>
              <a:gd name="connsiteX9" fmla="*/ 6898889 w 9735569"/>
              <a:gd name="connsiteY9" fmla="*/ 4161508 h 4161832"/>
              <a:gd name="connsiteX10" fmla="*/ 7122530 w 9735569"/>
              <a:gd name="connsiteY10" fmla="*/ 3644181 h 4161832"/>
              <a:gd name="connsiteX11" fmla="*/ 6219964 w 9735569"/>
              <a:gd name="connsiteY11" fmla="*/ 3648258 h 4161832"/>
              <a:gd name="connsiteX12" fmla="*/ 204518 w 9735569"/>
              <a:gd name="connsiteY12" fmla="*/ 3688144 h 4161832"/>
              <a:gd name="connsiteX13" fmla="*/ 45709 w 9735569"/>
              <a:gd name="connsiteY13" fmla="*/ 2187208 h 4161832"/>
              <a:gd name="connsiteX14" fmla="*/ 0 w 9735569"/>
              <a:gd name="connsiteY14" fmla="*/ 83545 h 4161832"/>
              <a:gd name="connsiteX15" fmla="*/ 6334131 w 9735569"/>
              <a:gd name="connsiteY15" fmla="*/ 34721 h 4161832"/>
              <a:gd name="connsiteX0" fmla="*/ 6334131 w 9735571"/>
              <a:gd name="connsiteY0" fmla="*/ 34847 h 4161957"/>
              <a:gd name="connsiteX1" fmla="*/ 8936301 w 9735571"/>
              <a:gd name="connsiteY1" fmla="*/ 126 h 4161957"/>
              <a:gd name="connsiteX2" fmla="*/ 9719033 w 9735571"/>
              <a:gd name="connsiteY2" fmla="*/ 63914 h 4161957"/>
              <a:gd name="connsiteX3" fmla="*/ 9675361 w 9735571"/>
              <a:gd name="connsiteY3" fmla="*/ 1607447 h 4161957"/>
              <a:gd name="connsiteX4" fmla="*/ 9667887 w 9735571"/>
              <a:gd name="connsiteY4" fmla="*/ 3590397 h 4161957"/>
              <a:gd name="connsiteX5" fmla="*/ 9156509 w 9735571"/>
              <a:gd name="connsiteY5" fmla="*/ 3633422 h 4161957"/>
              <a:gd name="connsiteX6" fmla="*/ 8374371 w 9735571"/>
              <a:gd name="connsiteY6" fmla="*/ 3652264 h 4161957"/>
              <a:gd name="connsiteX7" fmla="*/ 7989742 w 9735571"/>
              <a:gd name="connsiteY7" fmla="*/ 3656824 h 4161957"/>
              <a:gd name="connsiteX8" fmla="*/ 7600804 w 9735571"/>
              <a:gd name="connsiteY8" fmla="*/ 3879914 h 4161957"/>
              <a:gd name="connsiteX9" fmla="*/ 6898889 w 9735571"/>
              <a:gd name="connsiteY9" fmla="*/ 4161634 h 4161957"/>
              <a:gd name="connsiteX10" fmla="*/ 7122530 w 9735571"/>
              <a:gd name="connsiteY10" fmla="*/ 3644307 h 4161957"/>
              <a:gd name="connsiteX11" fmla="*/ 6219964 w 9735571"/>
              <a:gd name="connsiteY11" fmla="*/ 3648384 h 4161957"/>
              <a:gd name="connsiteX12" fmla="*/ 204518 w 9735571"/>
              <a:gd name="connsiteY12" fmla="*/ 3688270 h 4161957"/>
              <a:gd name="connsiteX13" fmla="*/ 45709 w 9735571"/>
              <a:gd name="connsiteY13" fmla="*/ 2187334 h 4161957"/>
              <a:gd name="connsiteX14" fmla="*/ 0 w 9735571"/>
              <a:gd name="connsiteY14" fmla="*/ 83671 h 4161957"/>
              <a:gd name="connsiteX15" fmla="*/ 6334131 w 9735571"/>
              <a:gd name="connsiteY15" fmla="*/ 34847 h 41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35571" h="4161957">
                <a:moveTo>
                  <a:pt x="6334131" y="34847"/>
                </a:moveTo>
                <a:lnTo>
                  <a:pt x="8936301" y="126"/>
                </a:lnTo>
                <a:cubicBezTo>
                  <a:pt x="9271851" y="20590"/>
                  <a:pt x="9695097" y="-41937"/>
                  <a:pt x="9719033" y="63914"/>
                </a:cubicBezTo>
                <a:cubicBezTo>
                  <a:pt x="9760421" y="246943"/>
                  <a:pt x="9715919" y="912445"/>
                  <a:pt x="9675361" y="1607447"/>
                </a:cubicBezTo>
                <a:cubicBezTo>
                  <a:pt x="9717308" y="2388528"/>
                  <a:pt x="9700128" y="3458296"/>
                  <a:pt x="9667887" y="3590397"/>
                </a:cubicBezTo>
                <a:cubicBezTo>
                  <a:pt x="9399226" y="3634530"/>
                  <a:pt x="9372095" y="3623111"/>
                  <a:pt x="9156509" y="3633422"/>
                </a:cubicBezTo>
                <a:cubicBezTo>
                  <a:pt x="8940923" y="3643733"/>
                  <a:pt x="8635084" y="3645983"/>
                  <a:pt x="8374371" y="3652264"/>
                </a:cubicBezTo>
                <a:lnTo>
                  <a:pt x="7989742" y="3656824"/>
                </a:lnTo>
                <a:cubicBezTo>
                  <a:pt x="7935350" y="3683432"/>
                  <a:pt x="7782613" y="3795779"/>
                  <a:pt x="7600804" y="3879914"/>
                </a:cubicBezTo>
                <a:cubicBezTo>
                  <a:pt x="7418995" y="3964049"/>
                  <a:pt x="7048510" y="4117972"/>
                  <a:pt x="6898889" y="4161634"/>
                </a:cubicBezTo>
                <a:cubicBezTo>
                  <a:pt x="6870957" y="4176696"/>
                  <a:pt x="7162366" y="3660940"/>
                  <a:pt x="7122530" y="3644307"/>
                </a:cubicBezTo>
                <a:cubicBezTo>
                  <a:pt x="7013155" y="3598640"/>
                  <a:pt x="7372966" y="3641057"/>
                  <a:pt x="6219964" y="3648384"/>
                </a:cubicBezTo>
                <a:cubicBezTo>
                  <a:pt x="5066962" y="3655711"/>
                  <a:pt x="2287881" y="3733612"/>
                  <a:pt x="204518" y="3688270"/>
                </a:cubicBezTo>
                <a:cubicBezTo>
                  <a:pt x="32964" y="3705998"/>
                  <a:pt x="59249" y="3542147"/>
                  <a:pt x="45709" y="2187334"/>
                </a:cubicBezTo>
                <a:cubicBezTo>
                  <a:pt x="31206" y="1629249"/>
                  <a:pt x="0" y="83671"/>
                  <a:pt x="0" y="83671"/>
                </a:cubicBezTo>
                <a:cubicBezTo>
                  <a:pt x="707119" y="37547"/>
                  <a:pt x="4222754" y="51122"/>
                  <a:pt x="6334131" y="3484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A6C1F5-4C8B-4EE0-B7D0-5B8DCFFA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BUT, DOMAINE D’APPLICATION ET RESPONSABILITÉS</a:t>
            </a:r>
            <a:endParaRPr lang="en-US" dirty="0"/>
          </a:p>
        </p:txBody>
      </p:sp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2F986F-C74D-4D76-B152-DF902BA61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994872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08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8F9772-5DDF-447B-841C-526527B0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DOCUMENTS APPLICABLES ET de RÉFÉRENCE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66BDBB2-333B-4020-8E6D-85EB61252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829415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1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DB08DF-FB20-4E38-AC2F-5D90E8B1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TERMINOLOGIE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094404-6869-43F5-AE74-B7C040C6D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33642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29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BEFCE0-717C-49CE-8638-953BA732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ORGANISATION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D6BC8-B9A1-4BEE-ABBC-203A99B8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/>
          </a:bodyPr>
          <a:lstStyle/>
          <a:p>
            <a:pPr algn="ctr"/>
            <a:endParaRPr lang="fr-CH" sz="4400" dirty="0"/>
          </a:p>
          <a:p>
            <a:pPr algn="ctr"/>
            <a:r>
              <a:rPr lang="fr-CH" sz="4400" dirty="0"/>
              <a:t>Structure du projet </a:t>
            </a:r>
          </a:p>
          <a:p>
            <a:pPr algn="ctr"/>
            <a:endParaRPr lang="en-US" dirty="0"/>
          </a:p>
        </p:txBody>
      </p:sp>
      <p:pic>
        <p:nvPicPr>
          <p:cNvPr id="7" name="Graphic 6" descr="Hiérarchie">
            <a:extLst>
              <a:ext uri="{FF2B5EF4-FFF2-40B4-BE49-F238E27FC236}">
                <a16:creationId xmlns:a16="http://schemas.microsoft.com/office/drawing/2014/main" id="{1F52B395-5730-4990-A56B-2A3F39F9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532A1-73C4-4943-A7A2-B41F3288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DÉMARCHE DE DÉVELOPPEMENT</a:t>
            </a:r>
            <a:endParaRPr lang="en-US"/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FC8AF11C-4BA0-4E57-ADA1-BE3D92771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164913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6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F458C-0A66-470B-AEC1-84006FBF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DOCUMENTATION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D991205-4148-4632-8347-C39BBA9703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1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53D81-BB17-40F2-B293-1B522980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 LA CONFIGURATION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B17D5-7E58-4733-9F5D-0EBFD01A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Structure de la configuration </a:t>
            </a:r>
            <a:endParaRPr lang="en-US" dirty="0"/>
          </a:p>
          <a:p>
            <a:r>
              <a:rPr lang="en-US" dirty="0"/>
              <a:t>Convention </a:t>
            </a:r>
            <a:r>
              <a:rPr lang="en-US" dirty="0" err="1"/>
              <a:t>d’identification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 de la configuration </a:t>
            </a:r>
          </a:p>
          <a:p>
            <a:r>
              <a:rPr lang="en-US" dirty="0" err="1"/>
              <a:t>Procédure</a:t>
            </a:r>
            <a:r>
              <a:rPr lang="en-US" dirty="0"/>
              <a:t> </a:t>
            </a:r>
            <a:r>
              <a:rPr lang="en-US" dirty="0" err="1"/>
              <a:t>d’identification</a:t>
            </a:r>
            <a:r>
              <a:rPr lang="en-US" dirty="0"/>
              <a:t> et de gestion de configuration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246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E9878-8405-4EFF-994E-12DE44F1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fr-CH"/>
              <a:t>GESTION DES MODIFICATIONS 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86350C6-8F75-4AB4-97F7-E5F3C72FD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17241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99483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167</Words>
  <Application>Microsoft Office PowerPoint</Application>
  <PresentationFormat>Grand écran</PresentationFormat>
  <Paragraphs>47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The Hand</vt:lpstr>
      <vt:lpstr>The Serif Hand</vt:lpstr>
      <vt:lpstr>ChitchatVTI</vt:lpstr>
      <vt:lpstr>Plan d’assurance qualité</vt:lpstr>
      <vt:lpstr>BUT, DOMAINE D’APPLICATION ET RESPONSABILITÉS</vt:lpstr>
      <vt:lpstr>DOCUMENTS APPLICABLES ET de RÉFÉRENCE</vt:lpstr>
      <vt:lpstr>TERMINOLOGIE</vt:lpstr>
      <vt:lpstr>ORGANISATION</vt:lpstr>
      <vt:lpstr>DÉMARCHE DE DÉVELOPPEMENT</vt:lpstr>
      <vt:lpstr>DOCUMENTATION</vt:lpstr>
      <vt:lpstr>GESTION DE LA CONFIGURATION </vt:lpstr>
      <vt:lpstr>GESTION DES MODIFICATIONS </vt:lpstr>
      <vt:lpstr>MÉTHODES, OUTILS ET RÈGLES </vt:lpstr>
      <vt:lpstr>REPROdUCTION, PROTECTION, LIVRAISON</vt:lpstr>
      <vt:lpstr>SUIVI DE L’APPLICATION DU PLAN QUALITÉ</vt:lpstr>
      <vt:lpstr>CONCLUSION</vt:lpstr>
      <vt:lpstr>Avez –vous 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d’assurance qualité</dc:title>
  <dc:creator>Mourin Angela</dc:creator>
  <cp:lastModifiedBy>Chevalley Coralie</cp:lastModifiedBy>
  <cp:revision>4</cp:revision>
  <dcterms:created xsi:type="dcterms:W3CDTF">2021-11-25T12:15:29Z</dcterms:created>
  <dcterms:modified xsi:type="dcterms:W3CDTF">2021-11-25T17:39:49Z</dcterms:modified>
</cp:coreProperties>
</file>