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57" r:id="rId3"/>
    <p:sldId id="283" r:id="rId4"/>
    <p:sldId id="275" r:id="rId5"/>
    <p:sldId id="274" r:id="rId6"/>
    <p:sldId id="279" r:id="rId7"/>
    <p:sldId id="281" r:id="rId8"/>
    <p:sldId id="282" r:id="rId9"/>
    <p:sldId id="278" r:id="rId10"/>
  </p:sldIdLst>
  <p:sldSz cx="12192000" cy="6858000"/>
  <p:notesSz cx="12192000" cy="6858000"/>
  <p:defaultTextStyle>
    <a:defPPr>
      <a:defRPr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92" autoAdjust="0"/>
    <p:restoredTop sz="94648"/>
  </p:normalViewPr>
  <p:slideViewPr>
    <p:cSldViewPr>
      <p:cViewPr varScale="1">
        <p:scale>
          <a:sx n="117" d="100"/>
          <a:sy n="117" d="100"/>
        </p:scale>
        <p:origin x="384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 userDrawn="1">
  <p:cSld name="Diapositive de titr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446533" y="3085763"/>
            <a:ext cx="11298931" cy="3338148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 bwMode="auto">
          <a:xfrm>
            <a:off x="581190" y="1020430"/>
            <a:ext cx="10993548" cy="1475012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 bwMode="auto">
          <a:xfrm>
            <a:off x="581193" y="2495444"/>
            <a:ext cx="10993545" cy="59032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 bwMode="auto"/>
        <p:txBody>
          <a:bodyPr rtlCol="0"/>
          <a:lstStyle/>
          <a:p>
            <a:pPr>
              <a:defRPr/>
            </a:pPr>
            <a:fld id="{1A9DEF83-4F69-6975-2F7B-07C88D3DB5B3}" type="datetime1">
              <a:rPr lang="fr-FR"/>
              <a:t>11/04/2022</a:t>
            </a:fld>
            <a:endParaRPr lang="en-US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 bwMode="auto"/>
        <p:txBody>
          <a:bodyPr rtlCol="0"/>
          <a:lstStyle/>
          <a:p>
            <a:pPr>
              <a:defRPr/>
            </a:pPr>
            <a:endParaRPr lang="en-US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 bwMode="auto"/>
        <p:txBody>
          <a:bodyPr rtlCol="0"/>
          <a:lstStyle/>
          <a:p>
            <a:pPr>
              <a:defRPr/>
            </a:pPr>
            <a:fld id="{3A98EE3D-8CD1-4C3F-BD1C-C98C9596463C}" type="slidenum">
              <a:rPr lang="en-US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x" preserve="1" userDrawn="1">
  <p:cSld name="Titre et texte vertical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" name="Titre 1"/>
          <p:cNvSpPr>
            <a:spLocks noGrp="1"/>
          </p:cNvSpPr>
          <p:nvPr>
            <p:ph type="title"/>
          </p:nvPr>
        </p:nvSpPr>
        <p:spPr bwMode="auto">
          <a:xfrm>
            <a:off x="581191" y="702155"/>
            <a:ext cx="11029615" cy="1013799"/>
          </a:xfrm>
        </p:spPr>
        <p:txBody>
          <a:bodyPr rtlCol="0"/>
          <a:lstStyle/>
          <a:p>
            <a:pPr>
              <a:defRPr/>
            </a:pPr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>
              <a:defRPr/>
            </a:pPr>
            <a:r>
              <a:rPr lang="fr-FR"/>
              <a:t>Cliquez pour modifier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 bwMode="auto"/>
        <p:txBody>
          <a:bodyPr rtlCol="0"/>
          <a:lstStyle/>
          <a:p>
            <a:pPr>
              <a:defRPr/>
            </a:pPr>
            <a:fld id="{8FCE5CFB-EFB3-1769-B58B-2C5D82294344}" type="datetime1">
              <a:rPr lang="fr-FR"/>
              <a:t>11/04/2022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 bwMode="auto"/>
        <p:txBody>
          <a:bodyPr rtlCol="0"/>
          <a:lstStyle/>
          <a:p>
            <a:pPr>
              <a:defRPr/>
            </a:pP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 bwMode="auto"/>
        <p:txBody>
          <a:bodyPr rtlCol="0"/>
          <a:lstStyle/>
          <a:p>
            <a:pPr>
              <a:defRPr/>
            </a:pPr>
            <a:fld id="{3A98EE3D-8CD1-4C3F-BD1C-C98C9596463C}" type="slidenum">
              <a:rPr lang="en-US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vertTitleAndTx" preserve="1" userDrawn="1">
  <p:cSld name="Titre vertical et text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 bwMode="auto">
          <a:xfrm>
            <a:off x="8058150" y="599724"/>
            <a:ext cx="3687314" cy="58169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 bwMode="auto">
          <a:xfrm>
            <a:off x="8204199" y="863598"/>
            <a:ext cx="3124199" cy="4807325"/>
          </a:xfrm>
        </p:spPr>
        <p:txBody>
          <a:bodyPr vert="eaVert" rtlCol="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 bwMode="auto">
          <a:xfrm>
            <a:off x="774922" y="863598"/>
            <a:ext cx="7161624" cy="4807325"/>
          </a:xfrm>
        </p:spPr>
        <p:txBody>
          <a:bodyPr vert="eaVert" rtlCol="0" anchor="t"/>
          <a:lstStyle/>
          <a:p>
            <a:pPr lvl="0">
              <a:defRPr/>
            </a:pPr>
            <a:r>
              <a:rPr lang="fr-FR"/>
              <a:t>Cliquez pour modifier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 lang="en-US"/>
          </a:p>
        </p:txBody>
      </p:sp>
      <p:sp>
        <p:nvSpPr>
          <p:cNvPr id="8" name="Rectangle 7"/>
          <p:cNvSpPr/>
          <p:nvPr/>
        </p:nvSpPr>
        <p:spPr bwMode="auto">
          <a:xfrm>
            <a:off x="446533" y="457200"/>
            <a:ext cx="3703320" cy="94996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 8"/>
          <p:cNvSpPr/>
          <p:nvPr/>
        </p:nvSpPr>
        <p:spPr bwMode="auto">
          <a:xfrm>
            <a:off x="8042146" y="453642"/>
            <a:ext cx="3703320" cy="98553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 bwMode="auto">
          <a:xfrm>
            <a:off x="4241829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Espace réservé de la date 10"/>
          <p:cNvSpPr>
            <a:spLocks noGrp="1"/>
          </p:cNvSpPr>
          <p:nvPr>
            <p:ph type="dt" sz="half" idx="10"/>
          </p:nvPr>
        </p:nvSpPr>
        <p:spPr bwMode="auto"/>
        <p:txBody>
          <a:bodyPr rtlCol="0"/>
          <a:lstStyle/>
          <a:p>
            <a:pPr>
              <a:defRPr/>
            </a:pPr>
            <a:fld id="{14794AF3-1074-594B-B516-3DF4DF10F55E}" type="datetime1">
              <a:rPr lang="fr-FR"/>
              <a:t>11/04/2022</a:t>
            </a:fld>
            <a:endParaRPr lang="en-US"/>
          </a:p>
        </p:txBody>
      </p:sp>
      <p:sp>
        <p:nvSpPr>
          <p:cNvPr id="12" name="Espace réservé du pied de page 11"/>
          <p:cNvSpPr>
            <a:spLocks noGrp="1"/>
          </p:cNvSpPr>
          <p:nvPr>
            <p:ph type="ftr" sz="quarter" idx="11"/>
          </p:nvPr>
        </p:nvSpPr>
        <p:spPr bwMode="auto"/>
        <p:txBody>
          <a:bodyPr rtlCol="0"/>
          <a:lstStyle/>
          <a:p>
            <a:pPr>
              <a:defRPr/>
            </a:pPr>
            <a:endParaRPr lang="en-US"/>
          </a:p>
        </p:txBody>
      </p:sp>
      <p:sp>
        <p:nvSpPr>
          <p:cNvPr id="13" name="Espace réservé du numéro de diapositive 12"/>
          <p:cNvSpPr>
            <a:spLocks noGrp="1"/>
          </p:cNvSpPr>
          <p:nvPr>
            <p:ph type="sldNum" sz="quarter" idx="12"/>
          </p:nvPr>
        </p:nvSpPr>
        <p:spPr bwMode="auto"/>
        <p:txBody>
          <a:bodyPr rtlCol="0"/>
          <a:lstStyle/>
          <a:p>
            <a:pPr>
              <a:defRPr/>
            </a:pPr>
            <a:fld id="{3A98EE3D-8CD1-4C3F-BD1C-C98C9596463C}" type="slidenum">
              <a:rPr lang="en-US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Titre et contenu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auto">
          <a:xfrm>
            <a:off x="581191" y="702155"/>
            <a:ext cx="11029615" cy="1188720"/>
          </a:xfrm>
        </p:spPr>
        <p:txBody>
          <a:bodyPr rtlCol="0"/>
          <a:lstStyle/>
          <a:p>
            <a:pPr>
              <a:defRPr/>
            </a:pPr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auto">
          <a:xfrm>
            <a:off x="581191" y="2340864"/>
            <a:ext cx="11029614" cy="3634485"/>
          </a:xfrm>
        </p:spPr>
        <p:txBody>
          <a:bodyPr rtlCol="0"/>
          <a:lstStyle/>
          <a:p>
            <a:pPr lvl="0">
              <a:defRPr/>
            </a:pPr>
            <a:r>
              <a:rPr lang="fr-FR"/>
              <a:t>Cliquez pour modifier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 lang="en-US"/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 bwMode="auto"/>
        <p:txBody>
          <a:bodyPr rtlCol="0"/>
          <a:lstStyle/>
          <a:p>
            <a:pPr>
              <a:defRPr/>
            </a:pPr>
            <a:fld id="{FADA3D20-1B5B-2DC9-A23E-F4D4FE685C89}" type="datetime1">
              <a:rPr lang="fr-FR"/>
              <a:t>11/04/2022</a:t>
            </a:fld>
            <a:endParaRPr lang="en-US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 bwMode="auto"/>
        <p:txBody>
          <a:bodyPr rtlCol="0"/>
          <a:lstStyle/>
          <a:p>
            <a:pPr>
              <a:defRPr/>
            </a:pPr>
            <a:endParaRPr lang="en-US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 bwMode="auto"/>
        <p:txBody>
          <a:bodyPr rtlCol="0"/>
          <a:lstStyle/>
          <a:p>
            <a:pPr>
              <a:defRPr/>
            </a:pPr>
            <a:fld id="{3A98EE3D-8CD1-4C3F-BD1C-C98C9596463C}" type="slidenum">
              <a:rPr lang="en-US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secHead" preserve="1" userDrawn="1">
  <p:cSld name="En-tête de sec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 bwMode="auto">
          <a:xfrm>
            <a:off x="447816" y="5141973"/>
            <a:ext cx="11290860" cy="1258826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 bwMode="auto">
          <a:xfrm>
            <a:off x="581193" y="2393949"/>
            <a:ext cx="11029614" cy="2147466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581191" y="4541416"/>
            <a:ext cx="11029614" cy="600555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fr-FR"/>
              <a:t>Cliquez pour modifier les styles du texte du masque</a:t>
            </a:r>
            <a:endParaRPr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 bwMode="auto"/>
        <p:txBody>
          <a:bodyPr rtlCol="0"/>
          <a:lstStyle/>
          <a:p>
            <a:pPr>
              <a:defRPr/>
            </a:pPr>
            <a:fld id="{1E6758AD-D1BE-F5EC-B574-A7D8A8429ED4}" type="datetime1">
              <a:rPr lang="fr-FR"/>
              <a:t>11/04/2022</a:t>
            </a:fld>
            <a:endParaRPr lang="en-US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 bwMode="auto"/>
        <p:txBody>
          <a:bodyPr rtlCol="0"/>
          <a:lstStyle/>
          <a:p>
            <a:pPr>
              <a:defRPr/>
            </a:pPr>
            <a:endParaRPr lang="en-US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 bwMode="auto"/>
        <p:txBody>
          <a:bodyPr rtlCol="0"/>
          <a:lstStyle/>
          <a:p>
            <a:pPr>
              <a:defRPr/>
            </a:pPr>
            <a:fld id="{3A98EE3D-8CD1-4C3F-BD1C-C98C9596463C}" type="slidenum">
              <a:rPr lang="en-US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" preserve="1" userDrawn="1">
  <p:cSld name="Deux contenus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auto">
          <a:xfrm>
            <a:off x="581193" y="729657"/>
            <a:ext cx="11029615" cy="988331"/>
          </a:xfrm>
        </p:spPr>
        <p:txBody>
          <a:bodyPr rtlCol="0"/>
          <a:lstStyle/>
          <a:p>
            <a:pPr>
              <a:defRPr/>
            </a:pPr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 bwMode="auto">
          <a:xfrm>
            <a:off x="581193" y="2228002"/>
            <a:ext cx="5194766" cy="3633046"/>
          </a:xfrm>
        </p:spPr>
        <p:txBody>
          <a:bodyPr rtlCol="0">
            <a:normAutofit/>
          </a:bodyPr>
          <a:lstStyle/>
          <a:p>
            <a:pPr lvl="0">
              <a:defRPr/>
            </a:pPr>
            <a:r>
              <a:rPr lang="fr-FR"/>
              <a:t>Cliquez pour modifier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 bwMode="auto">
          <a:xfrm>
            <a:off x="6416038" y="2228002"/>
            <a:ext cx="5194768" cy="3633046"/>
          </a:xfrm>
        </p:spPr>
        <p:txBody>
          <a:bodyPr rtlCol="0">
            <a:normAutofit/>
          </a:bodyPr>
          <a:lstStyle/>
          <a:p>
            <a:pPr lvl="0">
              <a:defRPr/>
            </a:pPr>
            <a:r>
              <a:rPr lang="fr-FR"/>
              <a:t>Cliquez pour modifier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 bwMode="auto"/>
        <p:txBody>
          <a:bodyPr rtlCol="0"/>
          <a:lstStyle/>
          <a:p>
            <a:pPr>
              <a:defRPr/>
            </a:pPr>
            <a:fld id="{07E70B27-9C46-8007-0856-2C1603091F49}" type="datetime1">
              <a:rPr lang="fr-FR"/>
              <a:t>11/04/2022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 bwMode="auto"/>
        <p:txBody>
          <a:bodyPr rtlCol="0"/>
          <a:lstStyle/>
          <a:p>
            <a:pPr>
              <a:defRPr/>
            </a:pP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 bwMode="auto"/>
        <p:txBody>
          <a:bodyPr rtlCol="0"/>
          <a:lstStyle/>
          <a:p>
            <a:pPr>
              <a:defRPr/>
            </a:pPr>
            <a:fld id="{3A98EE3D-8CD1-4C3F-BD1C-C98C9596463C}" type="slidenum">
              <a:rPr lang="en-US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Compara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" name="Titre 1"/>
          <p:cNvSpPr>
            <a:spLocks noGrp="1"/>
          </p:cNvSpPr>
          <p:nvPr>
            <p:ph type="title"/>
          </p:nvPr>
        </p:nvSpPr>
        <p:spPr bwMode="auto">
          <a:xfrm>
            <a:off x="581193" y="729657"/>
            <a:ext cx="11029615" cy="988331"/>
          </a:xfrm>
        </p:spPr>
        <p:txBody>
          <a:bodyPr rtlCol="0"/>
          <a:lstStyle/>
          <a:p>
            <a:pPr>
              <a:defRPr/>
            </a:pPr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581190" y="2250891"/>
            <a:ext cx="5194768" cy="557784"/>
          </a:xfrm>
        </p:spPr>
        <p:txBody>
          <a:bodyPr rtlCol="0"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fr-FR"/>
              <a:t>Cliquez pour modifier les styles du texte du masque</a:t>
            </a:r>
            <a:endParaRPr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 bwMode="auto">
          <a:xfrm>
            <a:off x="581193" y="2926051"/>
            <a:ext cx="5194765" cy="2934999"/>
          </a:xfrm>
        </p:spPr>
        <p:txBody>
          <a:bodyPr rtlCol="0" anchor="t">
            <a:normAutofit/>
          </a:bodyPr>
          <a:lstStyle/>
          <a:p>
            <a:pPr lvl="0">
              <a:defRPr/>
            </a:pPr>
            <a:r>
              <a:rPr lang="fr-FR"/>
              <a:t>Cliquez pour modifier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 bwMode="auto">
          <a:xfrm>
            <a:off x="6416038" y="2250891"/>
            <a:ext cx="5194769" cy="553372"/>
          </a:xfrm>
        </p:spPr>
        <p:txBody>
          <a:bodyPr rtlCol="0" anchor="ctr">
            <a:noAutofit/>
          </a:bodyPr>
          <a:lstStyle>
            <a:lvl1pPr marL="0" marR="0" indent="0" algn="l" defTabSz="4572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/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/>
              <a:buNone/>
              <a:defRPr/>
            </a:pPr>
            <a:r>
              <a:rPr lang="fr-FR"/>
              <a:t>Cliquez pour modifier les styles du texte du masque</a:t>
            </a:r>
            <a:endParaRPr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 bwMode="auto">
          <a:xfrm>
            <a:off x="6416037" y="2926051"/>
            <a:ext cx="5194770" cy="2934999"/>
          </a:xfrm>
        </p:spPr>
        <p:txBody>
          <a:bodyPr rtlCol="0" anchor="t">
            <a:normAutofit/>
          </a:bodyPr>
          <a:lstStyle/>
          <a:p>
            <a:pPr lvl="0">
              <a:defRPr/>
            </a:pPr>
            <a:r>
              <a:rPr lang="fr-FR"/>
              <a:t>Cliquez pour modifier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 bwMode="auto"/>
        <p:txBody>
          <a:bodyPr rtlCol="0"/>
          <a:lstStyle/>
          <a:p>
            <a:pPr>
              <a:defRPr/>
            </a:pPr>
            <a:fld id="{035EB5A1-3D50-AFA2-534D-BD45F1E6D743}" type="datetime1">
              <a:rPr lang="fr-FR"/>
              <a:t>11/04/2022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 bwMode="auto"/>
        <p:txBody>
          <a:bodyPr rtlCol="0"/>
          <a:lstStyle/>
          <a:p>
            <a:pPr>
              <a:defRPr/>
            </a:pPr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 bwMode="auto"/>
        <p:txBody>
          <a:bodyPr rtlCol="0"/>
          <a:lstStyle/>
          <a:p>
            <a:pPr>
              <a:defRPr/>
            </a:pPr>
            <a:fld id="{3A98EE3D-8CD1-4C3F-BD1C-C98C9596463C}" type="slidenum">
              <a:rPr lang="en-US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Only" preserve="1" userDrawn="1">
  <p:cSld name="Titre uniquem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" name="Titre 1"/>
          <p:cNvSpPr>
            <a:spLocks noGrp="1"/>
          </p:cNvSpPr>
          <p:nvPr>
            <p:ph type="title"/>
          </p:nvPr>
        </p:nvSpPr>
        <p:spPr bwMode="auto">
          <a:xfrm>
            <a:off x="575893" y="729657"/>
            <a:ext cx="11029615" cy="988331"/>
          </a:xfrm>
        </p:spPr>
        <p:txBody>
          <a:bodyPr rtlCol="0"/>
          <a:lstStyle/>
          <a:p>
            <a:pPr>
              <a:defRPr/>
            </a:pPr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 bwMode="auto"/>
        <p:txBody>
          <a:bodyPr rtlCol="0"/>
          <a:lstStyle/>
          <a:p>
            <a:pPr>
              <a:defRPr/>
            </a:pPr>
            <a:fld id="{CC8CC31C-53BB-DD87-54B5-375478AB8C0B}" type="datetime1">
              <a:rPr lang="fr-FR"/>
              <a:t>11/04/2022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 bwMode="auto"/>
        <p:txBody>
          <a:bodyPr rtlCol="0"/>
          <a:lstStyle/>
          <a:p>
            <a:pPr>
              <a:defRPr/>
            </a:pPr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auto"/>
        <p:txBody>
          <a:bodyPr rtlCol="0"/>
          <a:lstStyle/>
          <a:p>
            <a:pPr>
              <a:defRPr/>
            </a:pPr>
            <a:fld id="{3A98EE3D-8CD1-4C3F-BD1C-C98C9596463C}" type="slidenum">
              <a:rPr lang="en-US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blank" preserve="1" userDrawn="1">
  <p:cSld name="V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 bwMode="auto"/>
        <p:txBody>
          <a:bodyPr rtlCol="0"/>
          <a:lstStyle/>
          <a:p>
            <a:pPr>
              <a:defRPr/>
            </a:pPr>
            <a:fld id="{9525A67A-E50B-B24D-9E02-43336F674995}" type="datetime1">
              <a:rPr lang="fr-FR"/>
              <a:t>11/04/2022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 bwMode="auto"/>
        <p:txBody>
          <a:bodyPr rtlCol="0"/>
          <a:lstStyle/>
          <a:p>
            <a:pPr>
              <a:defRPr/>
            </a:pPr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 bwMode="auto"/>
        <p:txBody>
          <a:bodyPr rtlCol="0"/>
          <a:lstStyle/>
          <a:p>
            <a:pPr>
              <a:defRPr/>
            </a:pPr>
            <a:fld id="{3A98EE3D-8CD1-4C3F-BD1C-C98C9596463C}" type="slidenum">
              <a:rPr lang="en-US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Tx" preserve="1" userDrawn="1">
  <p:cSld name="Contenu avec légen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 bwMode="auto">
          <a:xfrm>
            <a:off x="447816" y="601200"/>
            <a:ext cx="3682722" cy="581547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 bwMode="auto">
          <a:xfrm>
            <a:off x="767856" y="933449"/>
            <a:ext cx="3031851" cy="172241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auto">
          <a:xfrm>
            <a:off x="4900927" y="1179828"/>
            <a:ext cx="6650991" cy="4658215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>
              <a:defRPr/>
            </a:pPr>
            <a:r>
              <a:rPr lang="fr-FR"/>
              <a:t>Cliquez pour modifier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 bwMode="auto">
          <a:xfrm>
            <a:off x="767856" y="2836653"/>
            <a:ext cx="3031851" cy="3001392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fr-FR"/>
              <a:t>Cliquez pour modifier les styles du texte du masque</a:t>
            </a:r>
            <a:endParaRPr/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 bwMode="auto">
          <a:xfrm>
            <a:off x="7605950" y="6456915"/>
            <a:ext cx="2844797" cy="365124"/>
          </a:xfrm>
        </p:spPr>
        <p:txBody>
          <a:bodyPr rtlCol="0"/>
          <a:lstStyle/>
          <a:p>
            <a:pPr>
              <a:defRPr/>
            </a:pPr>
            <a:fld id="{3DDF2C51-3DE7-C5B8-445D-517093C43F13}" type="datetime1">
              <a:rPr lang="fr-FR"/>
              <a:t>11/04/2022</a:t>
            </a:fld>
            <a:endParaRPr lang="en-US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 bwMode="auto">
          <a:xfrm>
            <a:off x="581191" y="6452589"/>
            <a:ext cx="6917209" cy="365124"/>
          </a:xfrm>
        </p:spPr>
        <p:txBody>
          <a:bodyPr rtlCol="0"/>
          <a:lstStyle/>
          <a:p>
            <a:pPr>
              <a:defRPr/>
            </a:pPr>
            <a:endParaRPr lang="en-US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 bwMode="auto">
          <a:xfrm>
            <a:off x="10558299" y="6456915"/>
            <a:ext cx="1052509" cy="365124"/>
          </a:xfrm>
        </p:spPr>
        <p:txBody>
          <a:bodyPr rtlCol="0"/>
          <a:lstStyle/>
          <a:p>
            <a:pPr>
              <a:defRPr/>
            </a:pPr>
            <a:fld id="{3A98EE3D-8CD1-4C3F-BD1C-C98C9596463C}" type="slidenum">
              <a:rPr lang="en-US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picTx" preserve="1" userDrawn="1">
  <p:cSld name="Image avec légen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auto">
          <a:xfrm>
            <a:off x="581193" y="4693388"/>
            <a:ext cx="11029615" cy="566737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’image 2"/>
          <p:cNvSpPr>
            <a:spLocks noGrp="1" noChangeAspect="1"/>
          </p:cNvSpPr>
          <p:nvPr>
            <p:ph type="pic" idx="1"/>
          </p:nvPr>
        </p:nvSpPr>
        <p:spPr bwMode="auto">
          <a:xfrm>
            <a:off x="447816" y="641349"/>
            <a:ext cx="11290858" cy="365124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>
              <a:defRPr/>
            </a:pPr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 bwMode="auto">
          <a:xfrm>
            <a:off x="581191" y="5260126"/>
            <a:ext cx="11029616" cy="998147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fr-FR"/>
              <a:t>Cliquez pour modifier les styles du texte du masque</a:t>
            </a:r>
            <a:endParaRPr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 bwMode="auto"/>
        <p:txBody>
          <a:bodyPr rtlCol="0"/>
          <a:lstStyle/>
          <a:p>
            <a:pPr>
              <a:defRPr/>
            </a:pPr>
            <a:fld id="{559D6A8C-9122-2BBC-4699-05FA68E8E84D}" type="datetime1">
              <a:rPr lang="fr-FR"/>
              <a:t>11/04/2022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 bwMode="auto"/>
        <p:txBody>
          <a:bodyPr rtlCol="0"/>
          <a:lstStyle/>
          <a:p>
            <a:pPr algn="l">
              <a:defRPr/>
            </a:pP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 bwMode="auto"/>
        <p:txBody>
          <a:bodyPr rtlCol="0"/>
          <a:lstStyle/>
          <a:p>
            <a:pPr>
              <a:defRPr/>
            </a:pPr>
            <a:fld id="{3A98EE3D-8CD1-4C3F-BD1C-C98C9596463C}" type="slidenum">
              <a:rPr lang="en-US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Espace réservé au titre 1"/>
          <p:cNvSpPr>
            <a:spLocks noGrp="1"/>
          </p:cNvSpPr>
          <p:nvPr>
            <p:ph type="title"/>
          </p:nvPr>
        </p:nvSpPr>
        <p:spPr bwMode="auto">
          <a:xfrm>
            <a:off x="581191" y="705122"/>
            <a:ext cx="11029615" cy="118955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defRPr/>
            </a:pPr>
            <a:r>
              <a:rPr lang="fr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581191" y="2336001"/>
            <a:ext cx="11029615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defRPr/>
            </a:pPr>
            <a:r>
              <a:rPr lang="fr"/>
              <a:t>Modifiez les styles du texte du masque</a:t>
            </a:r>
            <a:endParaRPr/>
          </a:p>
          <a:p>
            <a:pPr lvl="1">
              <a:defRPr/>
            </a:pPr>
            <a:r>
              <a:rPr lang="fr"/>
              <a:t>Deuxième niveau</a:t>
            </a:r>
            <a:endParaRPr/>
          </a:p>
          <a:p>
            <a:pPr lvl="2">
              <a:defRPr/>
            </a:pPr>
            <a:r>
              <a:rPr lang="fr"/>
              <a:t>Troisième niveau</a:t>
            </a:r>
            <a:endParaRPr/>
          </a:p>
          <a:p>
            <a:pPr lvl="3">
              <a:defRPr/>
            </a:pPr>
            <a:r>
              <a:rPr lang="fr"/>
              <a:t>Quatrième niveau</a:t>
            </a:r>
            <a:endParaRPr/>
          </a:p>
          <a:p>
            <a:pPr lvl="4">
              <a:defRPr/>
            </a:pPr>
            <a:r>
              <a:rPr lang="fr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 bwMode="auto">
          <a:xfrm>
            <a:off x="7605950" y="6423913"/>
            <a:ext cx="2844797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6494E0C3-A56C-F92E-4D2C-EAA2A8F9013C}" type="datetime1">
              <a:rPr lang="fr-FR"/>
              <a:t>11/04/2022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 bwMode="auto">
          <a:xfrm>
            <a:off x="581191" y="6423913"/>
            <a:ext cx="6917209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 bwMode="auto">
          <a:xfrm>
            <a:off x="10558299" y="6423913"/>
            <a:ext cx="1052509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3A98EE3D-8CD1-4C3F-BD1C-C98C9596463C}" type="slidenum">
              <a:rPr lang="en-US"/>
              <a:t>‹N°›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446533" y="457200"/>
            <a:ext cx="3703320" cy="94996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 bwMode="auto">
          <a:xfrm>
            <a:off x="8042146" y="453642"/>
            <a:ext cx="3703320" cy="98553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 bwMode="auto">
          <a:xfrm>
            <a:off x="4241829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457200">
        <a:lnSpc>
          <a:spcPct val="100000"/>
        </a:lnSpc>
        <a:spcBef>
          <a:spcPts val="0"/>
        </a:spcBef>
        <a:buNone/>
        <a:defRPr sz="2800" b="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>
        <a:defRPr>
          <a:solidFill>
            <a:schemeClr val="tx2"/>
          </a:solidFill>
        </a:defRPr>
      </a:lvl2pPr>
      <a:lvl3pPr>
        <a:defRPr>
          <a:solidFill>
            <a:schemeClr val="tx2"/>
          </a:solidFill>
        </a:defRPr>
      </a:lvl3pPr>
      <a:lvl4pPr>
        <a:defRPr>
          <a:solidFill>
            <a:schemeClr val="tx2"/>
          </a:solidFill>
        </a:defRPr>
      </a:lvl4pPr>
      <a:lvl5pPr>
        <a:defRPr>
          <a:solidFill>
            <a:schemeClr val="tx2"/>
          </a:solidFill>
        </a:defRPr>
      </a:lvl5pPr>
      <a:lvl6pPr>
        <a:defRPr>
          <a:solidFill>
            <a:schemeClr val="tx2"/>
          </a:solidFill>
        </a:defRPr>
      </a:lvl6pPr>
      <a:lvl7pPr>
        <a:defRPr>
          <a:solidFill>
            <a:schemeClr val="tx2"/>
          </a:solidFill>
        </a:defRPr>
      </a:lvl7pPr>
      <a:lvl8pPr>
        <a:defRPr>
          <a:solidFill>
            <a:schemeClr val="tx2"/>
          </a:solidFill>
        </a:defRPr>
      </a:lvl8pPr>
      <a:lvl9pPr>
        <a:defRPr>
          <a:solidFill>
            <a:schemeClr val="tx2"/>
          </a:solidFill>
        </a:defRPr>
      </a:lvl9pPr>
    </p:titleStyle>
    <p:bodyStyle>
      <a:lvl1pPr marL="306000" indent="-306000" algn="l" defTabSz="457200">
        <a:lnSpc>
          <a:spcPct val="110000"/>
        </a:lnSpc>
        <a:spcBef>
          <a:spcPts val="0"/>
        </a:spcBef>
        <a:spcAft>
          <a:spcPts val="600"/>
        </a:spcAft>
        <a:buClr>
          <a:schemeClr val="accent1"/>
        </a:buClr>
        <a:buSzPct val="92000"/>
        <a:buFont typeface="Wingdings 2"/>
        <a:buChar char=""/>
        <a:defRPr sz="17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>
        <a:spcBef>
          <a:spcPts val="0"/>
        </a:spcBef>
        <a:spcAft>
          <a:spcPts val="600"/>
        </a:spcAft>
        <a:buClr>
          <a:schemeClr val="accent1"/>
        </a:buClr>
        <a:buSzPct val="92000"/>
        <a:buFont typeface="Wingdings 2"/>
        <a:buChar char=""/>
        <a:defRPr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>
        <a:spcBef>
          <a:spcPts val="0"/>
        </a:spcBef>
        <a:spcAft>
          <a:spcPts val="600"/>
        </a:spcAft>
        <a:buClr>
          <a:schemeClr val="accent1"/>
        </a:buClr>
        <a:buSzPct val="92000"/>
        <a:buFont typeface="Wingdings 2"/>
        <a:buChar char=""/>
        <a:defRPr sz="13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>
        <a:spcBef>
          <a:spcPts val="0"/>
        </a:spcBef>
        <a:spcAft>
          <a:spcPts val="600"/>
        </a:spcAft>
        <a:buClr>
          <a:schemeClr val="accent1"/>
        </a:buClr>
        <a:buSzPct val="92000"/>
        <a:buFont typeface="Wingdings 2"/>
        <a:buChar char=""/>
        <a:defRPr sz="11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>
        <a:spcBef>
          <a:spcPts val="0"/>
        </a:spcBef>
        <a:spcAft>
          <a:spcPts val="600"/>
        </a:spcAft>
        <a:buClr>
          <a:schemeClr val="accent1"/>
        </a:buClr>
        <a:buSzPct val="92000"/>
        <a:buFont typeface="Wingdings 2"/>
        <a:buChar char=""/>
        <a:defRPr sz="11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>
        <a:spcBef>
          <a:spcPts val="0"/>
        </a:spcBef>
        <a:spcAft>
          <a:spcPts val="600"/>
        </a:spcAft>
        <a:buClr>
          <a:schemeClr val="accent2"/>
        </a:buClr>
        <a:buSzPct val="92000"/>
        <a:buFont typeface="Wingdings 2"/>
        <a:buChar char=""/>
        <a:defRPr sz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>
        <a:spcBef>
          <a:spcPts val="0"/>
        </a:spcBef>
        <a:spcAft>
          <a:spcPts val="600"/>
        </a:spcAft>
        <a:buClr>
          <a:schemeClr val="accent2"/>
        </a:buClr>
        <a:buSzPct val="92000"/>
        <a:buFont typeface="Wingdings 2"/>
        <a:buChar char=""/>
        <a:defRPr sz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>
        <a:spcBef>
          <a:spcPts val="0"/>
        </a:spcBef>
        <a:spcAft>
          <a:spcPts val="600"/>
        </a:spcAft>
        <a:buClr>
          <a:schemeClr val="accent2"/>
        </a:buClr>
        <a:buSzPct val="92000"/>
        <a:buFont typeface="Wingdings 2"/>
        <a:buChar char=""/>
        <a:defRPr sz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>
        <a:spcBef>
          <a:spcPts val="0"/>
        </a:spcBef>
        <a:spcAft>
          <a:spcPts val="600"/>
        </a:spcAft>
        <a:buClr>
          <a:schemeClr val="accent2"/>
        </a:buClr>
        <a:buSzPct val="92000"/>
        <a:buFont typeface="Wingdings 2"/>
        <a:buChar char=""/>
        <a:defRPr sz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../../../Programmation/WavContact_v2/WavContact.sln" TargetMode="Externa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one.com/admin/mysqlphp.do" TargetMode="Externa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aview.ch/wavcontact/map/" TargetMode="Externa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../../Documentation/5_Jeux_tests/Jeux_test_V1.docx" TargetMode="Externa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../../Documentation/6_Manuel_Utilisation/Manuel_utilisation_WavCom_client_V1.docx" TargetMode="External"/><Relationship Id="rId2" Type="http://schemas.openxmlformats.org/officeDocument/2006/relationships/hyperlink" Target="../../Documentation/6_Manuel_Utilisation/Manuel_utilisation_WavCom_administrateur_V1.docx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hyperlink" Target="../../Documentation/6_Manuel_Utilisation/Manuel_utilisation_WavMap.pdf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../../Scrum/Product_backlog.xlsx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Relationship Id="rId6" Type="http://schemas.openxmlformats.org/officeDocument/2006/relationships/hyperlink" Target="../../0_Planning.xlsx" TargetMode="External"/><Relationship Id="rId5" Type="http://schemas.openxmlformats.org/officeDocument/2006/relationships/hyperlink" Target="../../Scrum/BurnDown_chart.xlsx" TargetMode="External"/><Relationship Id="rId4" Type="http://schemas.openxmlformats.org/officeDocument/2006/relationships/hyperlink" Target="../../Scrum/Sprint_backlog.xlsx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texte, personne, extérieur, signe&#10;&#10;Description générée automatiquement">
            <a:extLst>
              <a:ext uri="{FF2B5EF4-FFF2-40B4-BE49-F238E27FC236}">
                <a16:creationId xmlns:a16="http://schemas.microsoft.com/office/drawing/2014/main" id="{E76B660F-6709-47B2-93D6-2740558A138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</p:spPr>
      </p:pic>
      <p:sp>
        <p:nvSpPr>
          <p:cNvPr id="2" name="Espace réservé de la date 1" hidden="1">
            <a:extLst>
              <a:ext uri="{FF2B5EF4-FFF2-40B4-BE49-F238E27FC236}">
                <a16:creationId xmlns:a16="http://schemas.microsoft.com/office/drawing/2014/main" id="{1EF875DC-0746-46D1-AA73-C9E572A54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spcAft>
                <a:spcPts val="600"/>
              </a:spcAft>
              <a:defRPr/>
            </a:pPr>
            <a:fld id="{9525A67A-E50B-B24D-9E02-43336F674995}" type="datetime1">
              <a:rPr lang="fr-FR" smtClean="0"/>
              <a:pPr>
                <a:spcAft>
                  <a:spcPts val="600"/>
                </a:spcAft>
                <a:defRPr/>
              </a:pPr>
              <a:t>11/04/2022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283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auto">
          <a:xfrm>
            <a:off x="581191" y="702155"/>
            <a:ext cx="11029615" cy="1188720"/>
          </a:xfrm>
        </p:spPr>
        <p:txBody>
          <a:bodyPr anchor="b">
            <a:normAutofit/>
          </a:bodyPr>
          <a:lstStyle/>
          <a:p>
            <a:pPr>
              <a:defRPr/>
            </a:pPr>
            <a:r>
              <a:rPr lang="fr-CH" dirty="0"/>
              <a:t>Ordre du jour</a:t>
            </a:r>
            <a:endParaRPr lang="en-US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9103A140-F54E-4A1D-B8ED-13A36D78A77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0" y="6423913"/>
            <a:ext cx="2844797" cy="365124"/>
          </a:xfrm>
        </p:spPr>
        <p:txBody>
          <a:bodyPr/>
          <a:lstStyle/>
          <a:p>
            <a:pPr>
              <a:spcAft>
                <a:spcPts val="600"/>
              </a:spcAft>
              <a:defRPr/>
            </a:pPr>
            <a:fld id="{FADA3D20-1B5B-2DC9-A23E-F4D4FE685C89}" type="datetime1">
              <a:rPr lang="fr-FR"/>
              <a:pPr>
                <a:spcAft>
                  <a:spcPts val="600"/>
                </a:spcAft>
                <a:defRPr/>
              </a:pPr>
              <a:t>11/04/2022</a:t>
            </a:fld>
            <a:endParaRPr lang="en-US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2AB0290-8E63-4F4D-B959-8456DF9A62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4987" y="1124744"/>
            <a:ext cx="5569017" cy="555273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5E08E2-8AD1-1B42-9123-F36988AAA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408" y="2204864"/>
            <a:ext cx="3031851" cy="1722418"/>
          </a:xfrm>
        </p:spPr>
        <p:txBody>
          <a:bodyPr anchor="b">
            <a:normAutofit/>
          </a:bodyPr>
          <a:lstStyle/>
          <a:p>
            <a:r>
              <a:rPr lang="fr-FR" dirty="0">
                <a:solidFill>
                  <a:schemeClr val="bg1"/>
                </a:solidFill>
                <a:hlinkClick r:id="rId2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Application </a:t>
            </a:r>
            <a:r>
              <a:rPr lang="fr-FR" dirty="0" err="1">
                <a:solidFill>
                  <a:schemeClr val="bg1"/>
                </a:solidFill>
                <a:hlinkClick r:id="rId2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WavCom</a:t>
            </a:r>
            <a:r>
              <a:rPr lang="fr-FR" dirty="0">
                <a:solidFill>
                  <a:schemeClr val="bg1"/>
                </a:solidFill>
                <a:hlinkClick r:id="rId2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Visual Studio</a:t>
            </a:r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1CCB38F-7D0E-4F76-99E6-4A5532E634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0927" y="1330736"/>
            <a:ext cx="6650991" cy="4356399"/>
          </a:xfrm>
          <a:prstGeom prst="rect">
            <a:avLst/>
          </a:prstGeom>
          <a:noFill/>
        </p:spPr>
      </p:pic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CB907DC-F683-334F-8901-13E8B73CD00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0" y="6456915"/>
            <a:ext cx="2844797" cy="365124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1E6758AD-D1BE-F5EC-B574-A7D8A8429ED4}" type="datetime1">
              <a:rPr lang="fr-FR" smtClean="0"/>
              <a:pPr>
                <a:spcAft>
                  <a:spcPts val="600"/>
                </a:spcAft>
                <a:defRPr/>
              </a:pPr>
              <a:t>11/04/2022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759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5E08E2-8AD1-1B42-9123-F36988AAA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408" y="2348880"/>
            <a:ext cx="3031851" cy="1722418"/>
          </a:xfrm>
        </p:spPr>
        <p:txBody>
          <a:bodyPr anchor="b">
            <a:normAutofit/>
          </a:bodyPr>
          <a:lstStyle/>
          <a:p>
            <a:r>
              <a:rPr lang="fr-FR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Base de données </a:t>
            </a:r>
            <a:r>
              <a:rPr lang="fr-FR" dirty="0" err="1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wavMap</a:t>
            </a:r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3" name="Image 2" descr="Une image contenant texte, ordinateur&#10;&#10;Description générée automatiquement">
            <a:extLst>
              <a:ext uri="{FF2B5EF4-FFF2-40B4-BE49-F238E27FC236}">
                <a16:creationId xmlns:a16="http://schemas.microsoft.com/office/drawing/2014/main" id="{8C9C20D8-8AF3-48F4-A31C-AFA7F39367E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5441"/>
          <a:stretch/>
        </p:blipFill>
        <p:spPr>
          <a:xfrm>
            <a:off x="5120946" y="1179828"/>
            <a:ext cx="6210953" cy="4658215"/>
          </a:xfrm>
          <a:prstGeom prst="rect">
            <a:avLst/>
          </a:prstGeom>
          <a:noFill/>
        </p:spPr>
      </p:pic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CB907DC-F683-334F-8901-13E8B73CD00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0" y="6456915"/>
            <a:ext cx="2844797" cy="365124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1E6758AD-D1BE-F5EC-B574-A7D8A8429ED4}" type="datetime1">
              <a:rPr lang="fr-FR" smtClean="0"/>
              <a:pPr>
                <a:spcAft>
                  <a:spcPts val="600"/>
                </a:spcAft>
                <a:defRPr/>
              </a:pPr>
              <a:t>11/04/2022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243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5E08E2-8AD1-1B42-9123-F36988AAA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408" y="2276872"/>
            <a:ext cx="3031851" cy="1722418"/>
          </a:xfrm>
        </p:spPr>
        <p:txBody>
          <a:bodyPr anchor="b">
            <a:normAutofit/>
          </a:bodyPr>
          <a:lstStyle/>
          <a:p>
            <a:r>
              <a:rPr lang="fr-FR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Application WEB </a:t>
            </a:r>
            <a:r>
              <a:rPr lang="fr-FR" dirty="0" err="1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WavMap</a:t>
            </a:r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8DAD4F8B-24D0-4188-BD94-15403A78693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81" r="3270"/>
          <a:stretch/>
        </p:blipFill>
        <p:spPr>
          <a:xfrm>
            <a:off x="4900927" y="1179828"/>
            <a:ext cx="6650991" cy="4658215"/>
          </a:xfrm>
          <a:prstGeom prst="rect">
            <a:avLst/>
          </a:prstGeom>
          <a:noFill/>
        </p:spPr>
      </p:pic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CB907DC-F683-334F-8901-13E8B73CD00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0" y="6456915"/>
            <a:ext cx="2844797" cy="365124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1E6758AD-D1BE-F5EC-B574-A7D8A8429ED4}" type="datetime1">
              <a:rPr lang="fr-FR" smtClean="0"/>
              <a:pPr>
                <a:spcAft>
                  <a:spcPts val="600"/>
                </a:spcAft>
                <a:defRPr/>
              </a:pPr>
              <a:t>11/04/2022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991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>
            <a:extLst>
              <a:ext uri="{FF2B5EF4-FFF2-40B4-BE49-F238E27FC236}">
                <a16:creationId xmlns:a16="http://schemas.microsoft.com/office/drawing/2014/main" id="{0D71ED19-8AA8-4997-A28B-E7AE1182DAD1}"/>
              </a:ext>
            </a:extLst>
          </p:cNvPr>
          <p:cNvSpPr txBox="1">
            <a:spLocks/>
          </p:cNvSpPr>
          <p:nvPr/>
        </p:nvSpPr>
        <p:spPr bwMode="auto">
          <a:xfrm>
            <a:off x="767408" y="2132856"/>
            <a:ext cx="3031851" cy="172241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>
              <a:lnSpc>
                <a:spcPct val="100000"/>
              </a:lnSpc>
              <a:spcBef>
                <a:spcPts val="0"/>
              </a:spcBef>
              <a:buNone/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>
              <a:spcAft>
                <a:spcPts val="600"/>
              </a:spcAft>
              <a:defRPr/>
            </a:pPr>
            <a:r>
              <a:rPr lang="fr-FR" sz="2400" dirty="0">
                <a:solidFill>
                  <a:schemeClr val="bg1"/>
                </a:solidFill>
                <a:hlinkClick r:id="rId2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Documentation jeux de tests</a:t>
            </a:r>
            <a:endParaRPr lang="fr-FR" sz="2400" dirty="0">
              <a:solidFill>
                <a:schemeClr val="bg1"/>
              </a:solidFill>
            </a:endParaRPr>
          </a:p>
        </p:txBody>
      </p:sp>
      <p:pic>
        <p:nvPicPr>
          <p:cNvPr id="7" name="Image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3D2276D4-3FC5-4824-B004-5AE1DE8596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7315" y="1179828"/>
            <a:ext cx="4658215" cy="4658215"/>
          </a:xfrm>
          <a:prstGeom prst="rect">
            <a:avLst/>
          </a:prstGeom>
          <a:noFill/>
        </p:spPr>
      </p:pic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CB907DC-F683-334F-8901-13E8B73CD00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0" y="6456915"/>
            <a:ext cx="2844797" cy="365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1E6758AD-D1BE-F5EC-B574-A7D8A8429ED4}" type="datetime1">
              <a:rPr lang="fr-FR" smtClean="0"/>
              <a:pPr>
                <a:spcAft>
                  <a:spcPts val="600"/>
                </a:spcAft>
                <a:defRPr/>
              </a:pPr>
              <a:t>11/04/2022</a:t>
            </a:fld>
            <a:endParaRPr lang="en-US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ACD9BE47-E584-4C10-9666-2E85CBF2A2A1}"/>
              </a:ext>
            </a:extLst>
          </p:cNvPr>
          <p:cNvSpPr txBox="1"/>
          <p:nvPr/>
        </p:nvSpPr>
        <p:spPr>
          <a:xfrm>
            <a:off x="9840416" y="2836653"/>
            <a:ext cx="360040" cy="13844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474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CB907DC-F683-334F-8901-13E8B73CD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E6758AD-D1BE-F5EC-B574-A7D8A8429ED4}" type="datetime1">
              <a:rPr lang="fr-FR" smtClean="0"/>
              <a:t>11/04/2022</a:t>
            </a:fld>
            <a:endParaRPr lang="en-US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006A6C51-6BEC-4C39-9B7A-C079A40ACDE6}"/>
              </a:ext>
            </a:extLst>
          </p:cNvPr>
          <p:cNvSpPr txBox="1">
            <a:spLocks/>
          </p:cNvSpPr>
          <p:nvPr/>
        </p:nvSpPr>
        <p:spPr bwMode="auto">
          <a:xfrm>
            <a:off x="522380" y="1362673"/>
            <a:ext cx="10725652" cy="8243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>
              <a:lnSpc>
                <a:spcPct val="100000"/>
              </a:lnSpc>
              <a:spcBef>
                <a:spcPts val="0"/>
              </a:spcBef>
              <a:buNone/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fr-FR" sz="3200" dirty="0">
                <a:hlinkClick r:id="rId2" action="ppaction://hlinkfile"/>
              </a:rPr>
              <a:t>Manuel utilisation </a:t>
            </a:r>
            <a:r>
              <a:rPr lang="fr-FR" sz="3200" dirty="0" err="1">
                <a:hlinkClick r:id="rId2" action="ppaction://hlinkfile"/>
              </a:rPr>
              <a:t>WavCom</a:t>
            </a:r>
            <a:r>
              <a:rPr lang="fr-FR" sz="3200" dirty="0">
                <a:hlinkClick r:id="rId2" action="ppaction://hlinkfile"/>
              </a:rPr>
              <a:t> administrateur</a:t>
            </a:r>
            <a:endParaRPr lang="fr-FR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DB80E6B1-5F0E-4492-9D01-56B7970D96BF}"/>
              </a:ext>
            </a:extLst>
          </p:cNvPr>
          <p:cNvSpPr txBox="1">
            <a:spLocks/>
          </p:cNvSpPr>
          <p:nvPr/>
        </p:nvSpPr>
        <p:spPr bwMode="auto">
          <a:xfrm>
            <a:off x="545052" y="2560681"/>
            <a:ext cx="7024757" cy="82438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l" defTabSz="457200">
              <a:lnSpc>
                <a:spcPct val="100000"/>
              </a:lnSpc>
              <a:spcBef>
                <a:spcPts val="0"/>
              </a:spcBef>
              <a:buNone/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fr-FR" dirty="0">
                <a:hlinkClick r:id="rId3" action="ppaction://hlinkfile"/>
              </a:rPr>
              <a:t>Manuel utilisation </a:t>
            </a:r>
            <a:r>
              <a:rPr lang="fr-FR" dirty="0" err="1">
                <a:hlinkClick r:id="rId3" action="ppaction://hlinkfile"/>
              </a:rPr>
              <a:t>WavCom</a:t>
            </a:r>
            <a:r>
              <a:rPr lang="fr-FR" dirty="0">
                <a:hlinkClick r:id="rId3" action="ppaction://hlinkfile"/>
              </a:rPr>
              <a:t> client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989D719D-2D56-4D7E-80A4-5B785B848066}"/>
              </a:ext>
            </a:extLst>
          </p:cNvPr>
          <p:cNvSpPr txBox="1">
            <a:spLocks/>
          </p:cNvSpPr>
          <p:nvPr/>
        </p:nvSpPr>
        <p:spPr bwMode="auto">
          <a:xfrm>
            <a:off x="554924" y="3787041"/>
            <a:ext cx="7024757" cy="8243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>
              <a:lnSpc>
                <a:spcPct val="100000"/>
              </a:lnSpc>
              <a:spcBef>
                <a:spcPts val="0"/>
              </a:spcBef>
              <a:buNone/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fr-FR" sz="3200" dirty="0">
                <a:hlinkClick r:id="rId4" action="ppaction://hlinkfile"/>
              </a:rPr>
              <a:t>Manuel utilisation </a:t>
            </a:r>
            <a:r>
              <a:rPr lang="fr-FR" sz="3200" dirty="0" err="1">
                <a:hlinkClick r:id="rId4" action="ppaction://hlinkfile"/>
              </a:rPr>
              <a:t>WavMap</a:t>
            </a:r>
            <a:endParaRPr lang="fr-FR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49BA3D13-A7F9-46D7-8460-B6E730F2BB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57220" y="2276872"/>
            <a:ext cx="2708820" cy="2708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968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>
            <a:extLst>
              <a:ext uri="{FF2B5EF4-FFF2-40B4-BE49-F238E27FC236}">
                <a16:creationId xmlns:a16="http://schemas.microsoft.com/office/drawing/2014/main" id="{1177CF4D-99D9-4300-96C7-C50F335A01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0927" y="2112228"/>
            <a:ext cx="6650991" cy="2793415"/>
          </a:xfrm>
          <a:prstGeom prst="rect">
            <a:avLst/>
          </a:prstGeom>
          <a:noFill/>
        </p:spPr>
      </p:pic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CB907DC-F683-334F-8901-13E8B73CD00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0" y="6456915"/>
            <a:ext cx="2844797" cy="365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1E6758AD-D1BE-F5EC-B574-A7D8A8429ED4}" type="datetime1">
              <a:rPr lang="fr-FR" smtClean="0"/>
              <a:pPr>
                <a:spcAft>
                  <a:spcPts val="600"/>
                </a:spcAft>
                <a:defRPr/>
              </a:pPr>
              <a:t>11/04/2022</a:t>
            </a:fld>
            <a:endParaRPr lang="en-US"/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992BEF02-C6AE-4B3A-B858-4655A60246D5}"/>
              </a:ext>
            </a:extLst>
          </p:cNvPr>
          <p:cNvSpPr txBox="1">
            <a:spLocks noGrp="1"/>
          </p:cNvSpPr>
          <p:nvPr>
            <p:ph type="body" sz="half" idx="2"/>
          </p:nvPr>
        </p:nvSpPr>
        <p:spPr bwMode="auto">
          <a:xfrm>
            <a:off x="633534" y="1501945"/>
            <a:ext cx="3032125" cy="627444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457200">
              <a:lnSpc>
                <a:spcPct val="100000"/>
              </a:lnSpc>
              <a:spcBef>
                <a:spcPts val="0"/>
              </a:spcBef>
              <a:buNone/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fr-FR" sz="2400" dirty="0">
                <a:solidFill>
                  <a:srgbClr val="FFFFFF"/>
                </a:solidFill>
                <a:hlinkClick r:id="rId3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Product</a:t>
            </a:r>
            <a:r>
              <a:rPr lang="fr-FR" dirty="0">
                <a:hlinkClick r:id="rId3" action="ppaction://hlinkfile"/>
              </a:rPr>
              <a:t> </a:t>
            </a:r>
            <a:r>
              <a:rPr lang="fr-FR" sz="2400" dirty="0" err="1">
                <a:solidFill>
                  <a:srgbClr val="FFFFFF"/>
                </a:solidFill>
                <a:hlinkClick r:id="rId3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backlog</a:t>
            </a:r>
            <a:endParaRPr lang="fr-FR" sz="2400" dirty="0">
              <a:solidFill>
                <a:srgbClr val="FFFFFF"/>
              </a:solidFill>
            </a:endParaRPr>
          </a:p>
        </p:txBody>
      </p:sp>
      <p:sp>
        <p:nvSpPr>
          <p:cNvPr id="11" name="Titre 1">
            <a:extLst>
              <a:ext uri="{FF2B5EF4-FFF2-40B4-BE49-F238E27FC236}">
                <a16:creationId xmlns:a16="http://schemas.microsoft.com/office/drawing/2014/main" id="{18AEBF1C-99AB-459C-8E87-CAA478E51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385" y="2515303"/>
            <a:ext cx="2955336" cy="824383"/>
          </a:xfrm>
        </p:spPr>
        <p:txBody>
          <a:bodyPr/>
          <a:lstStyle/>
          <a:p>
            <a:r>
              <a:rPr lang="fr-FR" dirty="0">
                <a:solidFill>
                  <a:schemeClr val="bg1"/>
                </a:solidFill>
                <a:hlinkClick r:id="rId4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Sprint</a:t>
            </a:r>
            <a:r>
              <a:rPr lang="fr-FR" dirty="0">
                <a:solidFill>
                  <a:srgbClr val="6EAC1C"/>
                </a:solidFill>
                <a:hlinkClick r:id="rId4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fr-FR" dirty="0" err="1">
                <a:solidFill>
                  <a:schemeClr val="bg1"/>
                </a:solidFill>
                <a:hlinkClick r:id="rId4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backlog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47323E08-24FA-4DDF-8A78-ECE189C7693B}"/>
              </a:ext>
            </a:extLst>
          </p:cNvPr>
          <p:cNvSpPr txBox="1">
            <a:spLocks/>
          </p:cNvSpPr>
          <p:nvPr/>
        </p:nvSpPr>
        <p:spPr bwMode="auto">
          <a:xfrm>
            <a:off x="620384" y="3725600"/>
            <a:ext cx="3107142" cy="8243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>
              <a:lnSpc>
                <a:spcPct val="100000"/>
              </a:lnSpc>
              <a:spcBef>
                <a:spcPts val="0"/>
              </a:spcBef>
              <a:buNone/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fr-FR" sz="2400" dirty="0" err="1">
                <a:solidFill>
                  <a:schemeClr val="bg1"/>
                </a:solidFill>
                <a:hlinkClick r:id="rId5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Burdown</a:t>
            </a:r>
            <a:r>
              <a:rPr lang="fr-FR" sz="2400" dirty="0">
                <a:solidFill>
                  <a:schemeClr val="bg1"/>
                </a:solidFill>
                <a:hlinkClick r:id="rId5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chart</a:t>
            </a:r>
            <a:endParaRPr lang="fr-FR" sz="2400" dirty="0">
              <a:solidFill>
                <a:schemeClr val="bg1"/>
              </a:solidFill>
            </a:endParaRPr>
          </a:p>
        </p:txBody>
      </p:sp>
      <p:sp>
        <p:nvSpPr>
          <p:cNvPr id="13" name="Titre 1">
            <a:extLst>
              <a:ext uri="{FF2B5EF4-FFF2-40B4-BE49-F238E27FC236}">
                <a16:creationId xmlns:a16="http://schemas.microsoft.com/office/drawing/2014/main" id="{C819A852-3146-4FE1-A5AA-AAA5A21A0AB0}"/>
              </a:ext>
            </a:extLst>
          </p:cNvPr>
          <p:cNvSpPr txBox="1">
            <a:spLocks/>
          </p:cNvSpPr>
          <p:nvPr/>
        </p:nvSpPr>
        <p:spPr bwMode="auto">
          <a:xfrm>
            <a:off x="652432" y="4905643"/>
            <a:ext cx="3107142" cy="8243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>
              <a:lnSpc>
                <a:spcPct val="100000"/>
              </a:lnSpc>
              <a:spcBef>
                <a:spcPts val="0"/>
              </a:spcBef>
              <a:buNone/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fr-FR" sz="2400" dirty="0">
                <a:solidFill>
                  <a:schemeClr val="bg1"/>
                </a:solidFill>
                <a:hlinkClick r:id="rId6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Planning</a:t>
            </a:r>
            <a:endParaRPr lang="fr-FR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82670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5E08E2-8AD1-1B42-9123-F36988AAA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3621" y="1403619"/>
            <a:ext cx="7400811" cy="824383"/>
          </a:xfrm>
        </p:spPr>
        <p:txBody>
          <a:bodyPr>
            <a:normAutofit fontScale="90000"/>
          </a:bodyPr>
          <a:lstStyle/>
          <a:p>
            <a:r>
              <a:rPr lang="fr-FR" dirty="0"/>
              <a:t>Livrables se trouvant sur </a:t>
            </a:r>
            <a:r>
              <a:rPr lang="fr-FR" dirty="0" err="1"/>
              <a:t>Github</a:t>
            </a:r>
            <a:r>
              <a:rPr lang="fr-FR" dirty="0"/>
              <a:t> 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CB907DC-F683-334F-8901-13E8B73CD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E6758AD-D1BE-F5EC-B574-A7D8A8429ED4}" type="datetime1">
              <a:rPr lang="fr-FR" smtClean="0"/>
              <a:t>11/04/2022</a:t>
            </a:fld>
            <a:endParaRPr lang="en-US"/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D856484B-EBE9-7F45-90ED-49D640CCDF8B}"/>
              </a:ext>
            </a:extLst>
          </p:cNvPr>
          <p:cNvSpPr txBox="1">
            <a:spLocks/>
          </p:cNvSpPr>
          <p:nvPr/>
        </p:nvSpPr>
        <p:spPr bwMode="auto">
          <a:xfrm>
            <a:off x="2583621" y="2348880"/>
            <a:ext cx="4794727" cy="15121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/>
              <a:buNone/>
              <a:defRPr sz="1800" cap="all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/>
              <a:buNone/>
              <a:defRPr sz="18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/>
              <a:buNone/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/>
              <a:buNone/>
              <a:defRPr sz="14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/>
              <a:buNone/>
              <a:defRPr sz="14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/>
              <a:buNone/>
              <a:defRPr sz="14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/>
              <a:buNone/>
              <a:defRPr sz="14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/>
              <a:buNone/>
              <a:defRPr sz="14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/>
              <a:buNone/>
              <a:defRPr sz="14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Prototype fonctionnel</a:t>
            </a:r>
          </a:p>
          <a:p>
            <a:r>
              <a:rPr lang="fr-FR" dirty="0"/>
              <a:t>Premiers jeux de tests</a:t>
            </a:r>
          </a:p>
          <a:p>
            <a:r>
              <a:rPr lang="fr-FR" dirty="0"/>
              <a:t>Livrables intermédiaires </a:t>
            </a:r>
            <a:r>
              <a:rPr lang="fr-FR" dirty="0" err="1"/>
              <a:t>scrum</a:t>
            </a:r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3162418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Arial"/>
        <a:cs typeface="Arial"/>
      </a:majorFont>
      <a:minorFont>
        <a:latin typeface="Franklin Gothic Book"/>
        <a:ea typeface="Arial"/>
        <a:cs typeface="Arial"/>
      </a:minorFont>
    </a:fontScheme>
    <a:fmtScheme name="Dividend">
      <a:fillStyleLst>
        <a:solidFill>
          <a:schemeClr val="phClr"/>
        </a:solidFill>
        <a:gradFill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</TotalTime>
  <Words>59</Words>
  <Application>Microsoft Macintosh PowerPoint</Application>
  <DocSecurity>0</DocSecurity>
  <PresentationFormat>Grand écran</PresentationFormat>
  <Paragraphs>25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Franklin Gothic Book</vt:lpstr>
      <vt:lpstr>Franklin Gothic Demi</vt:lpstr>
      <vt:lpstr>Wingdings 2</vt:lpstr>
      <vt:lpstr>DividendVTI</vt:lpstr>
      <vt:lpstr>Présentation PowerPoint</vt:lpstr>
      <vt:lpstr>Ordre du jour</vt:lpstr>
      <vt:lpstr>Application WavCom Visual Studio</vt:lpstr>
      <vt:lpstr>Base de données wavMap</vt:lpstr>
      <vt:lpstr>Application WEB WavMap</vt:lpstr>
      <vt:lpstr>Présentation PowerPoint</vt:lpstr>
      <vt:lpstr>Présentation PowerPoint</vt:lpstr>
      <vt:lpstr>Sprint backlog</vt:lpstr>
      <vt:lpstr>Livrables se trouvant sur Github 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Étude d’opportunité</dc:title>
  <dc:subject/>
  <dc:creator>Mourin Angela</dc:creator>
  <cp:keywords/>
  <dc:description/>
  <cp:lastModifiedBy>Herrmann Constantin</cp:lastModifiedBy>
  <cp:revision>28</cp:revision>
  <dcterms:created xsi:type="dcterms:W3CDTF">2021-09-28T12:13:44Z</dcterms:created>
  <dcterms:modified xsi:type="dcterms:W3CDTF">2022-04-11T18:48:56Z</dcterms:modified>
  <cp:category/>
  <dc:identifier/>
  <cp:contentStatus/>
  <dc:language/>
  <cp:version/>
</cp:coreProperties>
</file>