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Didact Gothic"/>
      <p:regular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Bree Serif"/>
      <p:regular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jCOxzON6jOKq3eGjnK3OFQ15uV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RobotoBlack-bold.fntdata"/><Relationship Id="rId22" Type="http://schemas.openxmlformats.org/officeDocument/2006/relationships/font" Target="fonts/RobotoThin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DidactGothic-regular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35" Type="http://schemas.openxmlformats.org/officeDocument/2006/relationships/font" Target="fonts/BreeSerif-regular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.fntdata"/><Relationship Id="rId14" Type="http://schemas.openxmlformats.org/officeDocument/2006/relationships/slide" Target="slides/slide10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99b865f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b899b86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8a914e6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38a914e6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98e6cf6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398e6cf6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899b865ff_0_6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b899b865f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899b865ff_0_7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b899b865ff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899b865ff_0_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b899b865f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899b865f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b899b865f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899b865f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b899b865f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899b865f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b899b865f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a2a180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3a2a180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899b865ff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b899b865f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899b865ff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b899b865ff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f5f86f0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1f5f86f0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899b865f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b899b865f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1" name="Google Shape;51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899b865ff_0_0"/>
          <p:cNvSpPr txBox="1"/>
          <p:nvPr>
            <p:ph type="ctrTitle"/>
          </p:nvPr>
        </p:nvSpPr>
        <p:spPr>
          <a:xfrm>
            <a:off x="6020344" y="2316730"/>
            <a:ext cx="2849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Sesiunea 12</a:t>
            </a:r>
            <a:endParaRPr/>
          </a:p>
        </p:txBody>
      </p:sp>
      <p:sp>
        <p:nvSpPr>
          <p:cNvPr id="99" name="Google Shape;99;g2b899b865ff_0_0"/>
          <p:cNvSpPr/>
          <p:nvPr/>
        </p:nvSpPr>
        <p:spPr>
          <a:xfrm>
            <a:off x="3510158" y="3988092"/>
            <a:ext cx="584342" cy="316161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b899b865ff_0_0"/>
          <p:cNvSpPr/>
          <p:nvPr/>
        </p:nvSpPr>
        <p:spPr>
          <a:xfrm>
            <a:off x="4392055" y="1569334"/>
            <a:ext cx="291089" cy="94022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b899b865ff_0_0"/>
          <p:cNvSpPr/>
          <p:nvPr/>
        </p:nvSpPr>
        <p:spPr>
          <a:xfrm>
            <a:off x="4455522" y="1663601"/>
            <a:ext cx="164144" cy="67498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b899b865ff_0_0"/>
          <p:cNvSpPr/>
          <p:nvPr/>
        </p:nvSpPr>
        <p:spPr>
          <a:xfrm>
            <a:off x="4502565" y="1750261"/>
            <a:ext cx="82081" cy="72711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b899b865ff_0_0"/>
          <p:cNvSpPr/>
          <p:nvPr/>
        </p:nvSpPr>
        <p:spPr>
          <a:xfrm>
            <a:off x="4326405" y="1471096"/>
            <a:ext cx="422397" cy="121114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b899b865ff_0_0"/>
          <p:cNvSpPr/>
          <p:nvPr/>
        </p:nvSpPr>
        <p:spPr>
          <a:xfrm>
            <a:off x="1745248" y="1338162"/>
            <a:ext cx="2469744" cy="2933446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b899b865ff_0_0"/>
          <p:cNvSpPr/>
          <p:nvPr/>
        </p:nvSpPr>
        <p:spPr>
          <a:xfrm>
            <a:off x="1933451" y="2635451"/>
            <a:ext cx="671887" cy="692179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b899b865ff_0_0"/>
          <p:cNvSpPr/>
          <p:nvPr/>
        </p:nvSpPr>
        <p:spPr>
          <a:xfrm>
            <a:off x="3092172" y="2685147"/>
            <a:ext cx="17" cy="18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b899b865ff_0_0"/>
          <p:cNvSpPr/>
          <p:nvPr/>
        </p:nvSpPr>
        <p:spPr>
          <a:xfrm>
            <a:off x="2645752" y="2558452"/>
            <a:ext cx="479306" cy="48826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b899b865ff_0_0"/>
          <p:cNvSpPr/>
          <p:nvPr/>
        </p:nvSpPr>
        <p:spPr>
          <a:xfrm>
            <a:off x="811928" y="2128499"/>
            <a:ext cx="305316" cy="313910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b899b865ff_0_0"/>
          <p:cNvSpPr/>
          <p:nvPr/>
        </p:nvSpPr>
        <p:spPr>
          <a:xfrm>
            <a:off x="1136894" y="2094636"/>
            <a:ext cx="215589" cy="220189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b899b865ff_0_0"/>
          <p:cNvSpPr/>
          <p:nvPr/>
        </p:nvSpPr>
        <p:spPr>
          <a:xfrm>
            <a:off x="3335081" y="2125113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b899b865ff_0_0"/>
          <p:cNvSpPr/>
          <p:nvPr/>
        </p:nvSpPr>
        <p:spPr>
          <a:xfrm>
            <a:off x="3335081" y="2222216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b899b865ff_0_0"/>
          <p:cNvSpPr/>
          <p:nvPr/>
        </p:nvSpPr>
        <p:spPr>
          <a:xfrm>
            <a:off x="3335081" y="2319320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b899b865ff_0_0"/>
          <p:cNvSpPr/>
          <p:nvPr/>
        </p:nvSpPr>
        <p:spPr>
          <a:xfrm>
            <a:off x="3335081" y="251464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b899b865ff_0_0"/>
          <p:cNvSpPr/>
          <p:nvPr/>
        </p:nvSpPr>
        <p:spPr>
          <a:xfrm>
            <a:off x="3335081" y="26117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b899b865ff_0_0"/>
          <p:cNvSpPr/>
          <p:nvPr/>
        </p:nvSpPr>
        <p:spPr>
          <a:xfrm>
            <a:off x="3335081" y="2805954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b899b865ff_0_0"/>
          <p:cNvSpPr/>
          <p:nvPr/>
        </p:nvSpPr>
        <p:spPr>
          <a:xfrm>
            <a:off x="3335081" y="290305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b899b865ff_0_0"/>
          <p:cNvSpPr/>
          <p:nvPr/>
        </p:nvSpPr>
        <p:spPr>
          <a:xfrm>
            <a:off x="3335081" y="3097247"/>
            <a:ext cx="706905" cy="2824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b899b865ff_0_0"/>
          <p:cNvSpPr/>
          <p:nvPr/>
        </p:nvSpPr>
        <p:spPr>
          <a:xfrm>
            <a:off x="1948777" y="2125113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b899b865ff_0_0"/>
          <p:cNvSpPr/>
          <p:nvPr/>
        </p:nvSpPr>
        <p:spPr>
          <a:xfrm>
            <a:off x="1948777" y="2222216"/>
            <a:ext cx="1221195" cy="2824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b899b865ff_0_0"/>
          <p:cNvSpPr/>
          <p:nvPr/>
        </p:nvSpPr>
        <p:spPr>
          <a:xfrm>
            <a:off x="1948777" y="2417540"/>
            <a:ext cx="821787" cy="2826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b899b865ff_0_0"/>
          <p:cNvSpPr/>
          <p:nvPr/>
        </p:nvSpPr>
        <p:spPr>
          <a:xfrm>
            <a:off x="3417138" y="1928654"/>
            <a:ext cx="502279" cy="84714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b899b865ff_0_0"/>
          <p:cNvSpPr/>
          <p:nvPr/>
        </p:nvSpPr>
        <p:spPr>
          <a:xfrm>
            <a:off x="2308759" y="1928654"/>
            <a:ext cx="501179" cy="84714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b899b865ff_0_0"/>
          <p:cNvSpPr/>
          <p:nvPr/>
        </p:nvSpPr>
        <p:spPr>
          <a:xfrm>
            <a:off x="804265" y="2879336"/>
            <a:ext cx="526352" cy="1099774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b899b865ff_0_0"/>
          <p:cNvSpPr/>
          <p:nvPr/>
        </p:nvSpPr>
        <p:spPr>
          <a:xfrm>
            <a:off x="1040610" y="3655011"/>
            <a:ext cx="54726" cy="282297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b899b865ff_0_0"/>
          <p:cNvSpPr/>
          <p:nvPr/>
        </p:nvSpPr>
        <p:spPr>
          <a:xfrm>
            <a:off x="1924689" y="963310"/>
            <a:ext cx="879796" cy="315027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b899b865ff_0_0"/>
          <p:cNvSpPr/>
          <p:nvPr/>
        </p:nvSpPr>
        <p:spPr>
          <a:xfrm>
            <a:off x="3772756" y="745116"/>
            <a:ext cx="788969" cy="272404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b899b865ff_0_0"/>
          <p:cNvSpPr/>
          <p:nvPr/>
        </p:nvSpPr>
        <p:spPr>
          <a:xfrm>
            <a:off x="1375422" y="2350931"/>
            <a:ext cx="167443" cy="147815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899b865ff_0_0"/>
          <p:cNvSpPr/>
          <p:nvPr/>
        </p:nvSpPr>
        <p:spPr>
          <a:xfrm>
            <a:off x="3615187" y="1719554"/>
            <a:ext cx="167443" cy="14815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899b865ff_0_0"/>
          <p:cNvSpPr/>
          <p:nvPr/>
        </p:nvSpPr>
        <p:spPr>
          <a:xfrm>
            <a:off x="4297953" y="2499378"/>
            <a:ext cx="135707" cy="119163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b899b865ff_0_0"/>
          <p:cNvSpPr/>
          <p:nvPr/>
        </p:nvSpPr>
        <p:spPr>
          <a:xfrm>
            <a:off x="2438958" y="4003339"/>
            <a:ext cx="135707" cy="120263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b899b865ff_0_0"/>
          <p:cNvSpPr/>
          <p:nvPr/>
        </p:nvSpPr>
        <p:spPr>
          <a:xfrm>
            <a:off x="4707176" y="1229445"/>
            <a:ext cx="134608" cy="120014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b899b865ff_0_0"/>
          <p:cNvSpPr/>
          <p:nvPr/>
        </p:nvSpPr>
        <p:spPr>
          <a:xfrm>
            <a:off x="2781433" y="3783708"/>
            <a:ext cx="197771" cy="147425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b899b865ff_0_0"/>
          <p:cNvSpPr/>
          <p:nvPr/>
        </p:nvSpPr>
        <p:spPr>
          <a:xfrm>
            <a:off x="1400592" y="2525937"/>
            <a:ext cx="140072" cy="103541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899b865ff_0_0"/>
          <p:cNvSpPr/>
          <p:nvPr/>
        </p:nvSpPr>
        <p:spPr>
          <a:xfrm>
            <a:off x="4469731" y="1937696"/>
            <a:ext cx="558088" cy="52957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b899b865ff_0_0"/>
          <p:cNvSpPr/>
          <p:nvPr/>
        </p:nvSpPr>
        <p:spPr>
          <a:xfrm>
            <a:off x="913675" y="1282828"/>
            <a:ext cx="667523" cy="52957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b899b865ff_0_0"/>
          <p:cNvSpPr/>
          <p:nvPr/>
        </p:nvSpPr>
        <p:spPr>
          <a:xfrm>
            <a:off x="4290290" y="2866925"/>
            <a:ext cx="169626" cy="1088480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899b865ff_0_0"/>
          <p:cNvSpPr/>
          <p:nvPr/>
        </p:nvSpPr>
        <p:spPr>
          <a:xfrm>
            <a:off x="4599192" y="2829020"/>
            <a:ext cx="90500" cy="52605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b899b865ff_0_0"/>
          <p:cNvSpPr/>
          <p:nvPr/>
        </p:nvSpPr>
        <p:spPr>
          <a:xfrm>
            <a:off x="4919450" y="3355811"/>
            <a:ext cx="108336" cy="125351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b899b865ff_0_0"/>
          <p:cNvSpPr/>
          <p:nvPr/>
        </p:nvSpPr>
        <p:spPr>
          <a:xfrm>
            <a:off x="4701695" y="2881498"/>
            <a:ext cx="215589" cy="232706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b899b865ff_0_0"/>
          <p:cNvSpPr/>
          <p:nvPr/>
        </p:nvSpPr>
        <p:spPr>
          <a:xfrm>
            <a:off x="4312179" y="2741597"/>
            <a:ext cx="168182" cy="1117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b899b865ff_0_0"/>
          <p:cNvSpPr/>
          <p:nvPr/>
        </p:nvSpPr>
        <p:spPr>
          <a:xfrm>
            <a:off x="4943590" y="3243868"/>
            <a:ext cx="40430" cy="83739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b899b865ff_0_0"/>
          <p:cNvSpPr/>
          <p:nvPr/>
        </p:nvSpPr>
        <p:spPr>
          <a:xfrm>
            <a:off x="4501465" y="2796415"/>
            <a:ext cx="83180" cy="42304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b899b865ff_0_0"/>
          <p:cNvSpPr/>
          <p:nvPr/>
        </p:nvSpPr>
        <p:spPr>
          <a:xfrm>
            <a:off x="4908334" y="3136145"/>
            <a:ext cx="52699" cy="81930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b899b865ff_0_0"/>
          <p:cNvSpPr/>
          <p:nvPr/>
        </p:nvSpPr>
        <p:spPr>
          <a:xfrm>
            <a:off x="536203" y="2139740"/>
            <a:ext cx="154299" cy="307190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b899b865ff_0_0"/>
          <p:cNvSpPr/>
          <p:nvPr/>
        </p:nvSpPr>
        <p:spPr>
          <a:xfrm>
            <a:off x="659393" y="2577990"/>
            <a:ext cx="62836" cy="76682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b899b865ff_0_0"/>
          <p:cNvSpPr/>
          <p:nvPr/>
        </p:nvSpPr>
        <p:spPr>
          <a:xfrm>
            <a:off x="620442" y="2474540"/>
            <a:ext cx="49262" cy="80778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b899b865ff_0_0"/>
          <p:cNvSpPr/>
          <p:nvPr/>
        </p:nvSpPr>
        <p:spPr>
          <a:xfrm>
            <a:off x="633569" y="2034906"/>
            <a:ext cx="55534" cy="80069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b899b865ff_0_0"/>
          <p:cNvSpPr/>
          <p:nvPr/>
        </p:nvSpPr>
        <p:spPr>
          <a:xfrm>
            <a:off x="727671" y="1793166"/>
            <a:ext cx="153216" cy="158098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b899b865ff_0_0"/>
          <p:cNvSpPr/>
          <p:nvPr/>
        </p:nvSpPr>
        <p:spPr>
          <a:xfrm>
            <a:off x="682810" y="1940551"/>
            <a:ext cx="62390" cy="73934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899b865ff_0_0"/>
          <p:cNvSpPr/>
          <p:nvPr/>
        </p:nvSpPr>
        <p:spPr>
          <a:xfrm>
            <a:off x="719287" y="2670608"/>
            <a:ext cx="159419" cy="166981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b899b865ff_0_0"/>
          <p:cNvSpPr/>
          <p:nvPr/>
        </p:nvSpPr>
        <p:spPr>
          <a:xfrm>
            <a:off x="1313603" y="4023976"/>
            <a:ext cx="221603" cy="232866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b899b865ff_0_0"/>
          <p:cNvSpPr/>
          <p:nvPr/>
        </p:nvSpPr>
        <p:spPr>
          <a:xfrm>
            <a:off x="1643329" y="4298710"/>
            <a:ext cx="89916" cy="42800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b899b865ff_0_0"/>
          <p:cNvSpPr/>
          <p:nvPr/>
        </p:nvSpPr>
        <p:spPr>
          <a:xfrm>
            <a:off x="1249500" y="3810426"/>
            <a:ext cx="38403" cy="8283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899b865ff_0_0"/>
          <p:cNvSpPr/>
          <p:nvPr/>
        </p:nvSpPr>
        <p:spPr>
          <a:xfrm>
            <a:off x="1271458" y="3920277"/>
            <a:ext cx="51462" cy="81381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b899b865ff_0_0"/>
          <p:cNvSpPr/>
          <p:nvPr/>
        </p:nvSpPr>
        <p:spPr>
          <a:xfrm>
            <a:off x="1206925" y="3656146"/>
            <a:ext cx="108336" cy="126468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b899b865ff_0_0"/>
          <p:cNvSpPr/>
          <p:nvPr/>
        </p:nvSpPr>
        <p:spPr>
          <a:xfrm>
            <a:off x="1542337" y="4256745"/>
            <a:ext cx="90242" cy="52020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b899b865ff_0_0"/>
          <p:cNvSpPr/>
          <p:nvPr/>
        </p:nvSpPr>
        <p:spPr>
          <a:xfrm>
            <a:off x="1757292" y="4285040"/>
            <a:ext cx="163062" cy="1117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b899b865ff_0_0"/>
          <p:cNvSpPr/>
          <p:nvPr/>
        </p:nvSpPr>
        <p:spPr>
          <a:xfrm>
            <a:off x="2860209" y="1885749"/>
            <a:ext cx="165261" cy="170527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b899b865ff_0_0"/>
          <p:cNvSpPr/>
          <p:nvPr/>
        </p:nvSpPr>
        <p:spPr>
          <a:xfrm>
            <a:off x="3615187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899b865ff_0_0"/>
          <p:cNvSpPr/>
          <p:nvPr/>
        </p:nvSpPr>
        <p:spPr>
          <a:xfrm>
            <a:off x="4028792" y="1106687"/>
            <a:ext cx="165244" cy="170527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899b865ff_0_0"/>
          <p:cNvSpPr/>
          <p:nvPr/>
        </p:nvSpPr>
        <p:spPr>
          <a:xfrm>
            <a:off x="1553780" y="3676463"/>
            <a:ext cx="325007" cy="431335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b899b865ff_0_0"/>
          <p:cNvSpPr/>
          <p:nvPr/>
        </p:nvSpPr>
        <p:spPr>
          <a:xfrm>
            <a:off x="1621612" y="3748728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899b865ff_0_0"/>
          <p:cNvSpPr/>
          <p:nvPr/>
        </p:nvSpPr>
        <p:spPr>
          <a:xfrm>
            <a:off x="1621612" y="3802926"/>
            <a:ext cx="192599" cy="2824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b899b865ff_0_0"/>
          <p:cNvSpPr/>
          <p:nvPr/>
        </p:nvSpPr>
        <p:spPr>
          <a:xfrm>
            <a:off x="1621612" y="3857107"/>
            <a:ext cx="152117" cy="28262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b899b865ff_0_0"/>
          <p:cNvSpPr/>
          <p:nvPr/>
        </p:nvSpPr>
        <p:spPr>
          <a:xfrm>
            <a:off x="4742191" y="2433355"/>
            <a:ext cx="275762" cy="316179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b899b865ff_0_0"/>
          <p:cNvSpPr/>
          <p:nvPr/>
        </p:nvSpPr>
        <p:spPr>
          <a:xfrm>
            <a:off x="2865689" y="785291"/>
            <a:ext cx="361107" cy="319175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899b865ff_0_0"/>
          <p:cNvSpPr/>
          <p:nvPr/>
        </p:nvSpPr>
        <p:spPr>
          <a:xfrm>
            <a:off x="2969636" y="843620"/>
            <a:ext cx="70036" cy="167123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b899b865ff_0_0"/>
          <p:cNvSpPr/>
          <p:nvPr/>
        </p:nvSpPr>
        <p:spPr>
          <a:xfrm>
            <a:off x="1124850" y="246723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b899b865ff_0_0"/>
          <p:cNvSpPr/>
          <p:nvPr/>
        </p:nvSpPr>
        <p:spPr>
          <a:xfrm>
            <a:off x="1557062" y="1740103"/>
            <a:ext cx="103971" cy="10728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b899b865ff_0_0"/>
          <p:cNvSpPr/>
          <p:nvPr/>
        </p:nvSpPr>
        <p:spPr>
          <a:xfrm>
            <a:off x="4725766" y="868458"/>
            <a:ext cx="102889" cy="10728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b899b865ff_0_0"/>
          <p:cNvSpPr/>
          <p:nvPr/>
        </p:nvSpPr>
        <p:spPr>
          <a:xfrm>
            <a:off x="1124850" y="2665945"/>
            <a:ext cx="118198" cy="123082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899b865ff_0_0"/>
          <p:cNvSpPr/>
          <p:nvPr/>
        </p:nvSpPr>
        <p:spPr>
          <a:xfrm>
            <a:off x="2028636" y="1732195"/>
            <a:ext cx="118198" cy="123099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899b865ff_0_0"/>
          <p:cNvSpPr/>
          <p:nvPr/>
        </p:nvSpPr>
        <p:spPr>
          <a:xfrm>
            <a:off x="2515552" y="1745741"/>
            <a:ext cx="1040641" cy="96008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b899b865ff_0_0"/>
          <p:cNvSpPr/>
          <p:nvPr/>
        </p:nvSpPr>
        <p:spPr>
          <a:xfrm>
            <a:off x="1299927" y="788287"/>
            <a:ext cx="1444430" cy="436991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b899b865ff_0_0"/>
          <p:cNvSpPr/>
          <p:nvPr/>
        </p:nvSpPr>
        <p:spPr>
          <a:xfrm>
            <a:off x="4374547" y="1064917"/>
            <a:ext cx="579961" cy="788134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b899b865ff_0_0"/>
          <p:cNvSpPr/>
          <p:nvPr/>
        </p:nvSpPr>
        <p:spPr>
          <a:xfrm>
            <a:off x="1007777" y="1027650"/>
            <a:ext cx="93026" cy="223309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b899b865ff_0_0"/>
          <p:cNvSpPr/>
          <p:nvPr/>
        </p:nvSpPr>
        <p:spPr>
          <a:xfrm>
            <a:off x="1597541" y="3329838"/>
            <a:ext cx="93026" cy="223575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b899b865ff_0_0"/>
          <p:cNvSpPr/>
          <p:nvPr/>
        </p:nvSpPr>
        <p:spPr>
          <a:xfrm>
            <a:off x="1137994" y="1027650"/>
            <a:ext cx="91926" cy="223309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b899b865ff_0_0"/>
          <p:cNvSpPr/>
          <p:nvPr/>
        </p:nvSpPr>
        <p:spPr>
          <a:xfrm>
            <a:off x="1597541" y="2105929"/>
            <a:ext cx="93026" cy="1183318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b899b865ff_0_0"/>
          <p:cNvSpPr/>
          <p:nvPr/>
        </p:nvSpPr>
        <p:spPr>
          <a:xfrm>
            <a:off x="4204950" y="4023089"/>
            <a:ext cx="720033" cy="112922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b899b865ff_0_0"/>
          <p:cNvSpPr/>
          <p:nvPr/>
        </p:nvSpPr>
        <p:spPr>
          <a:xfrm>
            <a:off x="2027880" y="4119058"/>
            <a:ext cx="845534" cy="279318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b899b865ff_0_0"/>
          <p:cNvSpPr/>
          <p:nvPr/>
        </p:nvSpPr>
        <p:spPr>
          <a:xfrm>
            <a:off x="935564" y="2566590"/>
            <a:ext cx="135707" cy="119163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b899b865ff_0_0"/>
          <p:cNvSpPr/>
          <p:nvPr/>
        </p:nvSpPr>
        <p:spPr>
          <a:xfrm>
            <a:off x="964016" y="1865431"/>
            <a:ext cx="425679" cy="95990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b899b865ff_0_0"/>
          <p:cNvSpPr/>
          <p:nvPr/>
        </p:nvSpPr>
        <p:spPr>
          <a:xfrm>
            <a:off x="4548524" y="3169511"/>
            <a:ext cx="121480" cy="322952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b899b865ff_0_0"/>
          <p:cNvSpPr/>
          <p:nvPr/>
        </p:nvSpPr>
        <p:spPr>
          <a:xfrm>
            <a:off x="4682005" y="3168376"/>
            <a:ext cx="122580" cy="324087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b899b865ff_0_0"/>
          <p:cNvSpPr/>
          <p:nvPr/>
        </p:nvSpPr>
        <p:spPr>
          <a:xfrm>
            <a:off x="4613074" y="3233869"/>
            <a:ext cx="126944" cy="82445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b899b865ff_0_0"/>
          <p:cNvSpPr/>
          <p:nvPr/>
        </p:nvSpPr>
        <p:spPr>
          <a:xfrm>
            <a:off x="4676542" y="3344518"/>
            <a:ext cx="17" cy="1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b899b865ff_0_0"/>
          <p:cNvSpPr/>
          <p:nvPr/>
        </p:nvSpPr>
        <p:spPr>
          <a:xfrm>
            <a:off x="4521172" y="3132245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b899b865ff_0_0"/>
          <p:cNvSpPr/>
          <p:nvPr/>
        </p:nvSpPr>
        <p:spPr>
          <a:xfrm>
            <a:off x="4521172" y="3501458"/>
            <a:ext cx="307498" cy="2824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b899b865ff_0_0"/>
          <p:cNvSpPr/>
          <p:nvPr/>
        </p:nvSpPr>
        <p:spPr>
          <a:xfrm>
            <a:off x="4608693" y="2063024"/>
            <a:ext cx="84246" cy="125351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b899b865ff_0_0"/>
          <p:cNvSpPr/>
          <p:nvPr/>
        </p:nvSpPr>
        <p:spPr>
          <a:xfrm>
            <a:off x="4703894" y="2063024"/>
            <a:ext cx="95208" cy="125351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b899b865ff_0_0"/>
          <p:cNvSpPr/>
          <p:nvPr/>
        </p:nvSpPr>
        <p:spPr>
          <a:xfrm>
            <a:off x="4820967" y="2063024"/>
            <a:ext cx="83180" cy="125351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b899b865ff_0_0"/>
          <p:cNvSpPr/>
          <p:nvPr/>
        </p:nvSpPr>
        <p:spPr>
          <a:xfrm>
            <a:off x="1532991" y="1027650"/>
            <a:ext cx="63472" cy="126486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899b865ff_0_0"/>
          <p:cNvSpPr/>
          <p:nvPr/>
        </p:nvSpPr>
        <p:spPr>
          <a:xfrm>
            <a:off x="1609568" y="1025399"/>
            <a:ext cx="101789" cy="129872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b899b865ff_0_0"/>
          <p:cNvSpPr/>
          <p:nvPr/>
        </p:nvSpPr>
        <p:spPr>
          <a:xfrm>
            <a:off x="1037329" y="1411543"/>
            <a:ext cx="94126" cy="125351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b899b865ff_0_0"/>
          <p:cNvSpPr/>
          <p:nvPr/>
        </p:nvSpPr>
        <p:spPr>
          <a:xfrm>
            <a:off x="1143457" y="1411543"/>
            <a:ext cx="96308" cy="125351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b899b865ff_0_0"/>
          <p:cNvSpPr/>
          <p:nvPr/>
        </p:nvSpPr>
        <p:spPr>
          <a:xfrm>
            <a:off x="1240841" y="1411543"/>
            <a:ext cx="160880" cy="125351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b899b865ff_0_0"/>
          <p:cNvSpPr/>
          <p:nvPr/>
        </p:nvSpPr>
        <p:spPr>
          <a:xfrm>
            <a:off x="1413719" y="1411543"/>
            <a:ext cx="70053" cy="125351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b899b865ff_0_0"/>
          <p:cNvSpPr/>
          <p:nvPr/>
        </p:nvSpPr>
        <p:spPr>
          <a:xfrm>
            <a:off x="1915943" y="3984705"/>
            <a:ext cx="111635" cy="150191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b899b865ff_0_0"/>
          <p:cNvSpPr/>
          <p:nvPr/>
        </p:nvSpPr>
        <p:spPr>
          <a:xfrm>
            <a:off x="2045061" y="3911306"/>
            <a:ext cx="142271" cy="269886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b899b865ff_0_0"/>
          <p:cNvSpPr/>
          <p:nvPr/>
        </p:nvSpPr>
        <p:spPr>
          <a:xfrm>
            <a:off x="4629486" y="3691126"/>
            <a:ext cx="165244" cy="170527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b899b865ff_0_0"/>
          <p:cNvSpPr txBox="1"/>
          <p:nvPr>
            <p:ph idx="1" type="subTitle"/>
          </p:nvPr>
        </p:nvSpPr>
        <p:spPr>
          <a:xfrm>
            <a:off x="5625175" y="2740338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700"/>
              <a:t>SQL , NoSQL</a:t>
            </a:r>
            <a:endParaRPr sz="17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8a914e6eb_1_1"/>
          <p:cNvSpPr txBox="1"/>
          <p:nvPr/>
        </p:nvSpPr>
        <p:spPr>
          <a:xfrm>
            <a:off x="6297800" y="1093600"/>
            <a:ext cx="2592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➢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DDL -&gt; </a:t>
            </a:r>
            <a:r>
              <a:rPr b="1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lucrează cu structura bazei de date, adica cu forma ei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➢"/>
            </a:pP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DML -&gt; </a:t>
            </a:r>
            <a:r>
              <a:rPr b="1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lucrează cu datele stocate în Baza de date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g238a914e6eb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75" y="459325"/>
            <a:ext cx="5837750" cy="42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2398e6cf681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00" y="1270500"/>
            <a:ext cx="4488475" cy="24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398e6cf681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125" y="1270500"/>
            <a:ext cx="3928474" cy="24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398e6cf681_0_8"/>
          <p:cNvSpPr txBox="1"/>
          <p:nvPr/>
        </p:nvSpPr>
        <p:spPr>
          <a:xfrm>
            <a:off x="201800" y="3773325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➢"/>
            </a:pPr>
            <a:r>
              <a:rPr b="1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Cursul de pe platforma EDU ITF: </a:t>
            </a:r>
            <a:r>
              <a:rPr b="1" i="0" lang="en-GB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Baza de date</a:t>
            </a:r>
            <a:r>
              <a:rPr b="1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899b865ff_0_609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 - Baza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g2b899b865ff_0_609"/>
          <p:cNvCxnSpPr/>
          <p:nvPr/>
        </p:nvCxnSpPr>
        <p:spPr>
          <a:xfrm>
            <a:off x="311700" y="9398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g2b899b865ff_0_609"/>
          <p:cNvSpPr txBox="1"/>
          <p:nvPr/>
        </p:nvSpPr>
        <p:spPr>
          <a:xfrm>
            <a:off x="311700" y="939825"/>
            <a:ext cx="79035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Exercițiul 1:</a:t>
            </a:r>
            <a:r>
              <a:rPr b="1" i="0" lang="en-GB" sz="1200" u="none" cap="none" strike="noStrike">
                <a:solidFill>
                  <a:schemeClr val="accent1"/>
                </a:solidFill>
                <a:highlight>
                  <a:srgbClr val="0E2A47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200" u="none" cap="none" strike="noStrike">
                <a:solidFill>
                  <a:srgbClr val="E6EDF3"/>
                </a:solidFill>
                <a:highlight>
                  <a:srgbClr val="001A30"/>
                </a:highlight>
                <a:latin typeface="Roboto"/>
                <a:ea typeface="Roboto"/>
                <a:cs typeface="Roboto"/>
                <a:sym typeface="Roboto"/>
              </a:rPr>
              <a:t>Vom crea o baza de date de tip SQLite in care sa salvam si sa </a:t>
            </a:r>
            <a:endParaRPr b="0" i="0" sz="1200" u="none" cap="none" strike="noStrike">
              <a:solidFill>
                <a:srgbClr val="E6EDF3"/>
              </a:solidFill>
              <a:highlight>
                <a:srgbClr val="001A3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E6EDF3"/>
                </a:solidFill>
                <a:highlight>
                  <a:srgbClr val="001A30"/>
                </a:highlight>
                <a:latin typeface="Roboto"/>
                <a:ea typeface="Roboto"/>
                <a:cs typeface="Roboto"/>
                <a:sym typeface="Roboto"/>
              </a:rPr>
              <a:t>interactionam cu datele necesare pentru o aplicație marketplace. Pentru interacțiunea cu baza de date din Python, se va folosi libraria sqlite3.</a:t>
            </a:r>
            <a:endParaRPr b="0" i="0" sz="1200" u="none" cap="none" strike="noStrike">
              <a:solidFill>
                <a:srgbClr val="E6EDF3"/>
              </a:solidFill>
              <a:highlight>
                <a:srgbClr val="001A3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Crează cele 4 tabelele conform indicațiilor de mai jos.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După crearea tabelelor, executa toate operațiile CRUD (create, read, update, delete - prin query-uri SQL) pe tabelul products.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2b899b865ff_0_609"/>
          <p:cNvSpPr txBox="1"/>
          <p:nvPr/>
        </p:nvSpPr>
        <p:spPr>
          <a:xfrm>
            <a:off x="311700" y="2225100"/>
            <a:ext cx="82782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========== tabelul users ==========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COLOANE: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1. id (primary key)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identificator unic al utilizatorului, tip: număr întreg,  valoarea se va auto incrementa(primul user adăugat în tabel va avea id-ul 1),(al doilea user adăugat în tabel va avea id-ul 2)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2. username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username-ul utilizatorului,  tip: text,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3. email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email-ul utilizatorului, tip: text,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4. password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parola utilizatorului, tip: text,ne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5. first_name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prenume utilizator, tip: text, not null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6. last_name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nume de familie utilizator, tip: text, not null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7. address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adresa utilizator, tip: text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8. city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oras, tip: text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9. postal_code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codul postal, tip: text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10. country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tara, tip: text</a:t>
            </a:r>
            <a:endParaRPr b="0" i="0" sz="8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899b865ff_0_708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 - Baza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g2b899b865ff_0_708"/>
          <p:cNvCxnSpPr/>
          <p:nvPr/>
        </p:nvCxnSpPr>
        <p:spPr>
          <a:xfrm>
            <a:off x="311700" y="9398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g2b899b865ff_0_708"/>
          <p:cNvSpPr txBox="1"/>
          <p:nvPr/>
        </p:nvSpPr>
        <p:spPr>
          <a:xfrm>
            <a:off x="311700" y="939825"/>
            <a:ext cx="8707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========== tabelul products ==========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COLOANE: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1. id (primary key)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identificator unic al produsului, tip: număr întreg,  valoarea se va auto incrementa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2. name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numele produsului  tip: text,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3. category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categorie produs, tip: text,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4. price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prețul produsului, tip: număr întreg,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5. stock_count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cantitatea în stoc a produsului, tip: număr întreg, default 0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6. description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scurtă descriere a produsului,  tip: text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2b899b865ff_0_708"/>
          <p:cNvSpPr txBox="1"/>
          <p:nvPr/>
        </p:nvSpPr>
        <p:spPr>
          <a:xfrm>
            <a:off x="311700" y="3292125"/>
            <a:ext cx="8707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========== tabelul orders ==========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COLOANE: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1. id (primary key)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identificator unic comandă, tip: număr întreg,  valoarea se va auto incrementa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2. customer_id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id-ul clientului/user -ului care a făcut comanda, foreign key cu referință la users.id, tip: număr întreg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3. order_date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data plasării comenzii, tip: text,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899b865ff_0_720"/>
          <p:cNvSpPr txBox="1"/>
          <p:nvPr>
            <p:ph idx="6" type="ctrTitle"/>
          </p:nvPr>
        </p:nvSpPr>
        <p:spPr>
          <a:xfrm>
            <a:off x="311700" y="2524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Exerciții  - Baza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g2b899b865ff_0_720"/>
          <p:cNvCxnSpPr/>
          <p:nvPr/>
        </p:nvCxnSpPr>
        <p:spPr>
          <a:xfrm>
            <a:off x="311700" y="9398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g2b899b865ff_0_720"/>
          <p:cNvSpPr txBox="1"/>
          <p:nvPr/>
        </p:nvSpPr>
        <p:spPr>
          <a:xfrm>
            <a:off x="311700" y="939825"/>
            <a:ext cx="87075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========== tabelul order_items ==========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COLOANE: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1. id (primary key)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identificator unic al oder itemul -ui tip: număr întreg,  valoarea se va auto incrementa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2. oder_id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tip: număr întreg, foreign key cu referire la id-ul comenzii de care aparține, ne asigurăm că acest câmp nu va fi niciodată gol</a:t>
            </a:r>
            <a:endParaRPr b="0" i="0" sz="1000" u="none" cap="none" strike="noStrike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3. product_id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 tip: număr întreg, foreign key cu referire la id-ul produsului pe care-l conține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4. quantity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cantitatea produsului adăugat în comandă, tip: număr întreg,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5. total_price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prețul calculat în funcție de cantitatea de produs, tip: float, ne asigurăm că acest câmp nu va fi niciodată gol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899b865ff_0_511"/>
          <p:cNvSpPr txBox="1"/>
          <p:nvPr>
            <p:ph idx="6" type="ctrTitle"/>
          </p:nvPr>
        </p:nvSpPr>
        <p:spPr>
          <a:xfrm>
            <a:off x="253800" y="27790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>
                <a:solidFill>
                  <a:schemeClr val="accent1"/>
                </a:solidFill>
              </a:rPr>
              <a:t>Întrebări de interviu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g2b899b865ff_0_511"/>
          <p:cNvCxnSpPr/>
          <p:nvPr/>
        </p:nvCxnSpPr>
        <p:spPr>
          <a:xfrm>
            <a:off x="311700" y="7830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g2b899b865ff_0_511"/>
          <p:cNvSpPr txBox="1"/>
          <p:nvPr/>
        </p:nvSpPr>
        <p:spPr>
          <a:xfrm>
            <a:off x="542700" y="1522800"/>
            <a:ext cx="5832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este diferența dintre SQL și NOSQL?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 putem interacționa cu fișiere SQL?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Black"/>
              <a:buChar char="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sunt comenzile pentru a gestiona baza de date?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Black"/>
              <a:buChar char="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FOREIGN KEY, respectiv PRIMARY KEY?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899b865ff_0_19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2b899b865ff_0_19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2b899b865ff_0_197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întâlnire 12</a:t>
            </a:r>
            <a:endParaRPr/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707400" y="1578625"/>
            <a:ext cx="812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Să învățăm cum să interacționăm cu bazele de date</a:t>
            </a:r>
            <a:endParaRPr b="0" i="0" sz="14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14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endParaRPr b="0" i="0" sz="14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SQL vs NoSQL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899b865ff_0_387"/>
          <p:cNvSpPr txBox="1"/>
          <p:nvPr>
            <p:ph idx="4294967295" type="ctrTitle"/>
          </p:nvPr>
        </p:nvSpPr>
        <p:spPr>
          <a:xfrm>
            <a:off x="538975" y="1770375"/>
            <a:ext cx="2641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Baze </a:t>
            </a:r>
            <a:endParaRPr b="0" i="0" sz="4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 date</a:t>
            </a:r>
            <a:endParaRPr b="0" i="0" sz="4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2" name="Google Shape;222;g2b899b865ff_0_387"/>
          <p:cNvSpPr txBox="1"/>
          <p:nvPr/>
        </p:nvSpPr>
        <p:spPr>
          <a:xfrm>
            <a:off x="3796000" y="1020725"/>
            <a:ext cx="50571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Arial"/>
              <a:buChar char="●"/>
            </a:pPr>
            <a:r>
              <a:rPr b="0" i="0" lang="en-GB" sz="15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Ramură a programării care se ocupă cu stocarea datelor</a:t>
            </a:r>
            <a:endParaRPr b="0" i="0" sz="15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Arial"/>
              <a:buChar char="●"/>
            </a:pPr>
            <a:r>
              <a:rPr b="0" i="0" lang="en-GB" sz="15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Dezvoltatorii de aplicații pot alege între două mari categorii de baze de date (Relational DB vs Non-relational DB):</a:t>
            </a:r>
            <a:endParaRPr b="0" i="0" sz="15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Arial"/>
              <a:buChar char="○"/>
            </a:pPr>
            <a:r>
              <a:rPr b="0" i="0" lang="en-GB" sz="15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SQL (Structured Query Language)</a:t>
            </a:r>
            <a:endParaRPr b="0" i="0" sz="15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500"/>
              <a:buFont typeface="Arial"/>
              <a:buChar char="○"/>
            </a:pPr>
            <a:r>
              <a:rPr b="0" i="0" lang="en-GB" sz="15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NoSQL (Not Only SQL)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a2a180a59_0_0"/>
          <p:cNvSpPr txBox="1"/>
          <p:nvPr>
            <p:ph idx="6" type="ctrTitle"/>
          </p:nvPr>
        </p:nvSpPr>
        <p:spPr>
          <a:xfrm>
            <a:off x="363275" y="9187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Baze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" name="Google Shape;228;g23a2a180a59_0_0"/>
          <p:cNvCxnSpPr/>
          <p:nvPr/>
        </p:nvCxnSpPr>
        <p:spPr>
          <a:xfrm>
            <a:off x="363275" y="6316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g23a2a180a59_0_0"/>
          <p:cNvSpPr txBox="1"/>
          <p:nvPr/>
        </p:nvSpPr>
        <p:spPr>
          <a:xfrm>
            <a:off x="0" y="698475"/>
            <a:ext cx="89679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Baze de date SQL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- baze de date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RELAȚIONALE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date structurate, stocate în format tabelar, existând relații între entități (tabele)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folosite de peste 40 de ani, dar în ciuda vârstei pe care o au, încă rămân extrem de populare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</a:pPr>
            <a:r>
              <a:rPr b="0" i="1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exemple: SQLite, MariaDB, MySQL, PostgreSQL, Oracle etc</a:t>
            </a:r>
            <a:endParaRPr b="0" i="1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față de restul db-urilor, salvează datele într-un singur fișier, în timp ce celelalte db-uri sunt deploy-ate pe un server.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avantaj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avem o schemă predefinită a datelor, acces rapid și ocupă relativ puțin spațiu de stocare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Baze de date NoSQL</a:t>
            </a:r>
            <a:r>
              <a:rPr b="1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- sunt baze de date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NON-RELAȚIONALE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date nestructurate, nu sunt stocate sub format tabelar, ci pot fi salvate sub formă de documente, grafuri, json etc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permit salvarea de imagini, videouri, articole etc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au prins popularitate mare în ultimii ani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avantaj: crește viteza de dezvoltare a aplicațiilor, nefiind nevoie de a respecta o schemă predefinită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o misconceptie des întâlnită în legătură cu bazele de date NoSQL este că "No" nu înseamnă NU SQL, ci de fapt înseamnă Not Only SQL.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putem întâlni SQL în baze de date NoSQL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○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 categorii de baze de date NoSQL: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■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Document stores (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CosmosDB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etc)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■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Graph databases (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AragonDB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etc)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■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Key-value stores (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Memcached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etc)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■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Wide-column data stores (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Bigtable 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etc)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899b865ff_0_484"/>
          <p:cNvSpPr txBox="1"/>
          <p:nvPr>
            <p:ph idx="4294967295" type="ctrTitle"/>
          </p:nvPr>
        </p:nvSpPr>
        <p:spPr>
          <a:xfrm>
            <a:off x="538975" y="1770375"/>
            <a:ext cx="2641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Ce este </a:t>
            </a:r>
            <a:endParaRPr b="0" i="0" sz="40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un </a:t>
            </a:r>
            <a:r>
              <a:rPr b="0" i="0" lang="en-GB" sz="40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ORM</a:t>
            </a:r>
            <a:endParaRPr b="0" i="0" sz="4000" u="none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5" name="Google Shape;235;g2b899b865ff_0_484"/>
          <p:cNvSpPr txBox="1"/>
          <p:nvPr/>
        </p:nvSpPr>
        <p:spPr>
          <a:xfrm>
            <a:off x="3706550" y="611625"/>
            <a:ext cx="54375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ORM (Object-Relational Mapping)</a:t>
            </a: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reprezintă o tehnică care-ti permite să manipulezi date dintr-o baza de date folosind o paradigma object-oriented.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Când povestim despre ORM-uri, majoritatea oamenilor se referă la o librărie care implementează tehnici Object-Relational Mapping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O librărie ORM încapsulează codul necesar pentru manipularea de date</a:t>
            </a: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, iar făcând aceasta nu mai trebuie să folosim în mod direct limbaj de tip SQL, practic interacționam direct cu un obiect scris in limbajul pe care îl folosim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899b865ff_0_493"/>
          <p:cNvSpPr txBox="1"/>
          <p:nvPr>
            <p:ph idx="4294967295" type="ctrTitle"/>
          </p:nvPr>
        </p:nvSpPr>
        <p:spPr>
          <a:xfrm>
            <a:off x="538975" y="1648875"/>
            <a:ext cx="26412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SQL</a:t>
            </a:r>
            <a:endParaRPr b="0" i="0" sz="4000" u="none" cap="none" strike="noStrike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1" name="Google Shape;241;g2b899b865ff_0_493"/>
          <p:cNvSpPr txBox="1"/>
          <p:nvPr/>
        </p:nvSpPr>
        <p:spPr>
          <a:xfrm>
            <a:off x="3604500" y="490125"/>
            <a:ext cx="5751000" cy="4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SQL este limbajul standard</a:t>
            </a: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pentru tratarea bazelor de date </a:t>
            </a: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relaționale. Poate fi utilizat pentru a insera, căuta și șterge înregistrările bazei de date.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poate face multe alte operațiuni, inclusiv optimizarea și întreținerea bazelor de date. 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BAZA DE DATE</a:t>
            </a:r>
            <a:endParaRPr b="1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colecție sistemica de date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acceptă stocarea și manipularea datelor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facilitează gestionarea datelor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formate din unul sau mai multe tabel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TABELA</a:t>
            </a:r>
            <a:endParaRPr b="1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colecție de înregistrări, structurate pe una sau mai multe coloane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Arial"/>
              <a:buChar char="○"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orice bază de date proaspăt creată este vida - nu conține nici un tabel.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        O bază de date arată ca un fișier Excel (avem coloane, iar fiecare       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  rând reprezintă o intrare în tabelă)</a:t>
            </a:r>
            <a:endParaRPr b="0" i="0" sz="1300" u="none" cap="none" strike="noStrike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f5f86f0ec_0_1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Comenzi în baza de date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g11f5f86f0ec_0_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g11f5f86f0ec_0_12"/>
          <p:cNvSpPr txBox="1"/>
          <p:nvPr/>
        </p:nvSpPr>
        <p:spPr>
          <a:xfrm>
            <a:off x="311700" y="1591650"/>
            <a:ext cx="86559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Comenzi în </a:t>
            </a:r>
            <a:r>
              <a:rPr b="1" i="0" lang="en-GB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BAZA DE DATE</a:t>
            </a: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create /drop DB, create/drop table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(WHERE, ORDER BY, COUNT, GROUP BY)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FOREIGN KEY, PRIMARY KEY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PRIMARY KEY (PK)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= e un field (o coloană) care identifică în mod unic fiecare rând dintr-o tabelă; o astfel de coloană nu poate avea valori duplicate sau valori nule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➢"/>
            </a:pPr>
            <a:r>
              <a:rPr b="1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FOREIGN KEY (FK)</a:t>
            </a: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 = un field (o coloană) al unui tabel care face legătura (relația) cu o altă tabelă, identificând astfel o relație părinte-copil, unde tabela care ține FK este copilul; în general în aceasta coloana FK referențiază id-ul (PK) din tabela părinte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899b865ff_0_503"/>
          <p:cNvSpPr txBox="1"/>
          <p:nvPr>
            <p:ph idx="6" type="ctrTitle"/>
          </p:nvPr>
        </p:nvSpPr>
        <p:spPr>
          <a:xfrm>
            <a:off x="311700" y="5256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Comenzile SQL sunt organizate în 5 categorii</a:t>
            </a:r>
            <a:endParaRPr/>
          </a:p>
        </p:txBody>
      </p:sp>
      <p:cxnSp>
        <p:nvCxnSpPr>
          <p:cNvPr id="254" name="Google Shape;254;g2b899b865ff_0_503"/>
          <p:cNvCxnSpPr/>
          <p:nvPr/>
        </p:nvCxnSpPr>
        <p:spPr>
          <a:xfrm>
            <a:off x="311700" y="10378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g2b899b865ff_0_503"/>
          <p:cNvSpPr txBox="1"/>
          <p:nvPr/>
        </p:nvSpPr>
        <p:spPr>
          <a:xfrm>
            <a:off x="311700" y="1089150"/>
            <a:ext cx="86559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DDL - Data Defined Language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Lucrează cu structura bazei de date, adică cu forma ei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Create, Drop, Alter, Truncate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DQL - Data Query Language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DML - Data Manipulation Language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Lucrează cu datele stocate în baza de date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Insert, Update, Delete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DCL - Data Control Language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Grant, Revoke</a:t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6ED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➢"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TCL - Transaction Control Language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200"/>
              <a:buFont typeface="Arial"/>
              <a:buChar char="○"/>
            </a:pPr>
            <a:r>
              <a:rPr b="0" i="0" lang="en-GB" sz="1200" u="none" cap="none" strike="noStrike">
                <a:solidFill>
                  <a:srgbClr val="E6EDF3"/>
                </a:solidFill>
                <a:latin typeface="Arial"/>
                <a:ea typeface="Arial"/>
                <a:cs typeface="Arial"/>
                <a:sym typeface="Arial"/>
              </a:rPr>
              <a:t>Commit, Savepoint, Rollback, Set Transaction, Set Constraint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