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2" r:id="rId4"/>
    <p:sldId id="271" r:id="rId5"/>
    <p:sldId id="263" r:id="rId6"/>
    <p:sldId id="264" r:id="rId7"/>
    <p:sldId id="272" r:id="rId8"/>
    <p:sldId id="266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3"/>
    <a:srgbClr val="E6E9EE"/>
    <a:srgbClr val="DC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5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2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63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4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3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00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3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194-EEBB-42BD-84B8-3F595E00AF44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6AD2-BEA4-47AB-8FCD-F817507B4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1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C6ABC194-EEBB-42BD-84B8-3F595E00AF44}" type="datetimeFigureOut">
              <a:rPr lang="de-DE" smtClean="0"/>
              <a:pPr/>
              <a:t>03.02.2021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DF686AD2-BEA4-47AB-8FCD-F817507B4F6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2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37" y="0"/>
            <a:ext cx="14812244" cy="687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0"/>
            <a:ext cx="12449175" cy="609600"/>
            <a:chOff x="0" y="0"/>
            <a:chExt cx="12192000" cy="6096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096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99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Rockwell" panose="02060603020205020403" pitchFamily="18" charset="0"/>
              </a:endParaRPr>
            </a:p>
          </p:txBody>
        </p:sp>
        <p:pic>
          <p:nvPicPr>
            <p:cNvPr id="9" name="Picture 2" descr="https://cdn.discordapp.com/attachments/731879586119417866/807260683132469278/unknow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100"/>
              <a:ext cx="2638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-628649" y="6172200"/>
            <a:ext cx="13554074" cy="74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Was wurde wie umgesetzt?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2712" y="1795145"/>
            <a:ext cx="869501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469148" y="34442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8920" y="34519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8920" y="40054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920" y="50759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633" y="36662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Was wurde wie umgesetzt?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345" y="2144133"/>
            <a:ext cx="9011908" cy="3658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678339" y="37833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r>
              <a:rPr lang="de-DE" dirty="0" smtClean="0"/>
              <a:t>Kontaktformular soll Mail verschicken</a:t>
            </a:r>
          </a:p>
          <a:p>
            <a:r>
              <a:rPr lang="de-DE" dirty="0" smtClean="0"/>
              <a:t>Sitzauswahl </a:t>
            </a:r>
            <a:r>
              <a:rPr lang="de-DE" dirty="0" smtClean="0">
                <a:sym typeface="Wingdings" panose="05000000000000000000" pitchFamily="2" charset="2"/>
              </a:rPr>
              <a:t> Graphische Oberfläche, XXX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Bezahlvorgang mit Registrierung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Bestätigungsmail</a:t>
            </a:r>
          </a:p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>
                <a:latin typeface="Rockwell" panose="02060603020205020403" pitchFamily="18" charset="0"/>
                <a:cs typeface="Arial" panose="020B0604020202020204" pitchFamily="34" charset="0"/>
              </a:rPr>
              <a:t>Gliederung</a:t>
            </a:r>
            <a:endParaRPr lang="de-DE" dirty="0"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r>
              <a:rPr lang="de-DE" dirty="0" smtClean="0">
                <a:latin typeface="Rockwell" panose="02060603020205020403" pitchFamily="18" charset="0"/>
                <a:ea typeface="Verdana" panose="020B0604030504040204" pitchFamily="34" charset="0"/>
              </a:rPr>
              <a:t>Backend</a:t>
            </a:r>
          </a:p>
          <a:p>
            <a:r>
              <a:rPr lang="de-DE" dirty="0" smtClean="0">
                <a:latin typeface="Rockwell" panose="02060603020205020403" pitchFamily="18" charset="0"/>
                <a:ea typeface="Verdana" panose="020B0604030504040204" pitchFamily="34" charset="0"/>
              </a:rPr>
              <a:t>Frontend</a:t>
            </a:r>
          </a:p>
          <a:p>
            <a:r>
              <a:rPr lang="de-DE" dirty="0" smtClean="0">
                <a:latin typeface="Rockwell" panose="02060603020205020403" pitchFamily="18" charset="0"/>
                <a:ea typeface="Verdana" panose="020B0604030504040204" pitchFamily="34" charset="0"/>
              </a:rPr>
              <a:t>Der Buchungsprozess</a:t>
            </a:r>
          </a:p>
          <a:p>
            <a:r>
              <a:rPr lang="de-DE" dirty="0" smtClean="0">
                <a:latin typeface="Rockwell" panose="02060603020205020403" pitchFamily="18" charset="0"/>
                <a:ea typeface="Verdana" panose="020B0604030504040204" pitchFamily="34" charset="0"/>
              </a:rPr>
              <a:t>Organisation</a:t>
            </a:r>
            <a:endParaRPr lang="de-DE" dirty="0">
              <a:latin typeface="Rockwell" panose="02060603020205020403" pitchFamily="18" charset="0"/>
              <a:ea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609600"/>
            <a:chOff x="0" y="0"/>
            <a:chExt cx="12192000" cy="6096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096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99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Rockwell" panose="02060603020205020403" pitchFamily="18" charset="0"/>
              </a:endParaRPr>
            </a:p>
          </p:txBody>
        </p:sp>
        <p:pic>
          <p:nvPicPr>
            <p:cNvPr id="1026" name="Picture 2" descr="https://cdn.discordapp.com/attachments/731879586119417866/807260683132469278/unknow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100"/>
              <a:ext cx="2638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1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1024" y="913821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r>
              <a:rPr lang="de-DE" dirty="0" smtClean="0"/>
              <a:t>Mit Java Springboot erstellt</a:t>
            </a:r>
          </a:p>
          <a:p>
            <a:r>
              <a:rPr lang="de-DE" dirty="0" smtClean="0"/>
              <a:t>In Java geschrieben</a:t>
            </a:r>
          </a:p>
          <a:p>
            <a:r>
              <a:rPr lang="de-DE" dirty="0" smtClean="0"/>
              <a:t>Anbindung an aktuelle Kinoprogramm-Datenbank </a:t>
            </a:r>
          </a:p>
          <a:p>
            <a:r>
              <a:rPr lang="de-DE" dirty="0" smtClean="0"/>
              <a:t>Buchungsprozess gegliedert in Klassen wie Kino, Saal, etc.</a:t>
            </a:r>
          </a:p>
          <a:p>
            <a:r>
              <a:rPr lang="de-DE" dirty="0" smtClean="0"/>
              <a:t>Ist über einen Docker-Container ausgelagert</a:t>
            </a:r>
          </a:p>
          <a:p>
            <a:r>
              <a:rPr lang="de-DE" dirty="0" smtClean="0"/>
              <a:t>An Klassendiagramm orientiert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1024" y="913821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212" y="1725457"/>
            <a:ext cx="7542848" cy="4541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r>
              <a:rPr lang="de-DE" dirty="0" smtClean="0"/>
              <a:t>Kanban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763133"/>
            <a:ext cx="7970880" cy="46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React</a:t>
            </a:r>
            <a:r>
              <a:rPr lang="de-DE" dirty="0" smtClean="0"/>
              <a:t> erstellt</a:t>
            </a:r>
          </a:p>
          <a:p>
            <a:r>
              <a:rPr lang="de-DE" dirty="0" smtClean="0"/>
              <a:t>Registrieren</a:t>
            </a:r>
            <a:endParaRPr lang="de-DE" dirty="0" smtClean="0"/>
          </a:p>
          <a:p>
            <a:r>
              <a:rPr lang="de-DE" dirty="0" smtClean="0"/>
              <a:t>Startseite</a:t>
            </a:r>
          </a:p>
          <a:p>
            <a:r>
              <a:rPr lang="de-DE" dirty="0" smtClean="0"/>
              <a:t>Aktuelles Kinoprogramm</a:t>
            </a:r>
          </a:p>
          <a:p>
            <a:r>
              <a:rPr lang="de-DE" dirty="0" smtClean="0"/>
              <a:t>Trailer zu den Filmen</a:t>
            </a:r>
          </a:p>
          <a:p>
            <a:r>
              <a:rPr lang="de-DE" dirty="0" smtClean="0"/>
              <a:t>Supportseite mit eigener E-Mail</a:t>
            </a:r>
          </a:p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React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4133"/>
            <a:ext cx="10515600" cy="4351338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14" y="2398366"/>
            <a:ext cx="5246579" cy="3504771"/>
          </a:xfrm>
          <a:prstGeom prst="rect">
            <a:avLst/>
          </a:prstGeom>
        </p:spPr>
      </p:pic>
      <p:pic>
        <p:nvPicPr>
          <p:cNvPr id="2050" name="Picture 2" descr="https://cdn.discordapp.com/attachments/731879586119417866/808012283572650016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7" y="2144133"/>
            <a:ext cx="5273041" cy="40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1024" y="913821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Was wurde wie umgesetzt?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ebdings" panose="05030102010509060703" pitchFamily="18" charset="2"/>
              </a:rPr>
              <a:t>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8199" y="1943099"/>
            <a:ext cx="10229851" cy="4233863"/>
            <a:chOff x="1212847" y="2692510"/>
            <a:chExt cx="9708334" cy="3728082"/>
          </a:xfrm>
        </p:grpSpPr>
        <p:pic>
          <p:nvPicPr>
            <p:cNvPr id="13" name="Inhaltsplatzhalt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847" y="2692510"/>
              <a:ext cx="2989987" cy="37280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8491" y="2692512"/>
              <a:ext cx="2920475" cy="37280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Grafik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4623" y="2692510"/>
              <a:ext cx="3506558" cy="37280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7" name="TextBox 16"/>
          <p:cNvSpPr txBox="1"/>
          <p:nvPr/>
        </p:nvSpPr>
        <p:spPr>
          <a:xfrm>
            <a:off x="1871353" y="35661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3617" y="28515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5980" y="30923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4612" y="33163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8700" y="32752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2076" y="4347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" y="33680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1714" y="42090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  <a:sym typeface="Webdings" panose="05030102010509060703" pitchFamily="18" charset="2"/>
              </a:rPr>
              <a:t>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9612" y="990600"/>
            <a:ext cx="10772775" cy="5581650"/>
          </a:xfrm>
          <a:custGeom>
            <a:avLst/>
            <a:gdLst>
              <a:gd name="connsiteX0" fmla="*/ 0 w 11210925"/>
              <a:gd name="connsiteY0" fmla="*/ 976332 h 5857875"/>
              <a:gd name="connsiteX1" fmla="*/ 976332 w 11210925"/>
              <a:gd name="connsiteY1" fmla="*/ 0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0 w 11210925"/>
              <a:gd name="connsiteY8" fmla="*/ 976332 h 5857875"/>
              <a:gd name="connsiteX0" fmla="*/ 19050 w 11210925"/>
              <a:gd name="connsiteY0" fmla="*/ 482864 h 5859707"/>
              <a:gd name="connsiteX1" fmla="*/ 976332 w 11210925"/>
              <a:gd name="connsiteY1" fmla="*/ 1832 h 5859707"/>
              <a:gd name="connsiteX2" fmla="*/ 10234593 w 11210925"/>
              <a:gd name="connsiteY2" fmla="*/ 1832 h 5859707"/>
              <a:gd name="connsiteX3" fmla="*/ 11210925 w 11210925"/>
              <a:gd name="connsiteY3" fmla="*/ 978164 h 5859707"/>
              <a:gd name="connsiteX4" fmla="*/ 11210925 w 11210925"/>
              <a:gd name="connsiteY4" fmla="*/ 4883375 h 5859707"/>
              <a:gd name="connsiteX5" fmla="*/ 10234593 w 11210925"/>
              <a:gd name="connsiteY5" fmla="*/ 5859707 h 5859707"/>
              <a:gd name="connsiteX6" fmla="*/ 976332 w 11210925"/>
              <a:gd name="connsiteY6" fmla="*/ 5859707 h 5859707"/>
              <a:gd name="connsiteX7" fmla="*/ 0 w 11210925"/>
              <a:gd name="connsiteY7" fmla="*/ 4883375 h 5859707"/>
              <a:gd name="connsiteX8" fmla="*/ 19050 w 11210925"/>
              <a:gd name="connsiteY8" fmla="*/ 482864 h 5859707"/>
              <a:gd name="connsiteX0" fmla="*/ 19050 w 11210925"/>
              <a:gd name="connsiteY0" fmla="*/ 481032 h 5857875"/>
              <a:gd name="connsiteX1" fmla="*/ 671532 w 11210925"/>
              <a:gd name="connsiteY1" fmla="*/ 28575 h 5857875"/>
              <a:gd name="connsiteX2" fmla="*/ 10234593 w 11210925"/>
              <a:gd name="connsiteY2" fmla="*/ 0 h 5857875"/>
              <a:gd name="connsiteX3" fmla="*/ 11210925 w 11210925"/>
              <a:gd name="connsiteY3" fmla="*/ 976332 h 5857875"/>
              <a:gd name="connsiteX4" fmla="*/ 11210925 w 11210925"/>
              <a:gd name="connsiteY4" fmla="*/ 4881543 h 5857875"/>
              <a:gd name="connsiteX5" fmla="*/ 10234593 w 11210925"/>
              <a:gd name="connsiteY5" fmla="*/ 5857875 h 5857875"/>
              <a:gd name="connsiteX6" fmla="*/ 976332 w 11210925"/>
              <a:gd name="connsiteY6" fmla="*/ 5857875 h 5857875"/>
              <a:gd name="connsiteX7" fmla="*/ 0 w 11210925"/>
              <a:gd name="connsiteY7" fmla="*/ 4881543 h 5857875"/>
              <a:gd name="connsiteX8" fmla="*/ 19050 w 11210925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966807 w 11201400"/>
              <a:gd name="connsiteY6" fmla="*/ 5857875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1400"/>
              <a:gd name="connsiteY0" fmla="*/ 481032 h 5857875"/>
              <a:gd name="connsiteX1" fmla="*/ 662007 w 11201400"/>
              <a:gd name="connsiteY1" fmla="*/ 28575 h 5857875"/>
              <a:gd name="connsiteX2" fmla="*/ 10225068 w 11201400"/>
              <a:gd name="connsiteY2" fmla="*/ 0 h 5857875"/>
              <a:gd name="connsiteX3" fmla="*/ 11201400 w 11201400"/>
              <a:gd name="connsiteY3" fmla="*/ 976332 h 5857875"/>
              <a:gd name="connsiteX4" fmla="*/ 11201400 w 11201400"/>
              <a:gd name="connsiteY4" fmla="*/ 4881543 h 5857875"/>
              <a:gd name="connsiteX5" fmla="*/ 10225068 w 11201400"/>
              <a:gd name="connsiteY5" fmla="*/ 5857875 h 5857875"/>
              <a:gd name="connsiteX6" fmla="*/ 557232 w 11201400"/>
              <a:gd name="connsiteY6" fmla="*/ 5848350 h 5857875"/>
              <a:gd name="connsiteX7" fmla="*/ 0 w 11201400"/>
              <a:gd name="connsiteY7" fmla="*/ 5319693 h 5857875"/>
              <a:gd name="connsiteX8" fmla="*/ 9525 w 11201400"/>
              <a:gd name="connsiteY8" fmla="*/ 481032 h 585787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4881543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32 h 5876925"/>
              <a:gd name="connsiteX1" fmla="*/ 662007 w 11205229"/>
              <a:gd name="connsiteY1" fmla="*/ 28575 h 5876925"/>
              <a:gd name="connsiteX2" fmla="*/ 10225068 w 11205229"/>
              <a:gd name="connsiteY2" fmla="*/ 0 h 5876925"/>
              <a:gd name="connsiteX3" fmla="*/ 11201400 w 11205229"/>
              <a:gd name="connsiteY3" fmla="*/ 976332 h 5876925"/>
              <a:gd name="connsiteX4" fmla="*/ 11201400 w 11205229"/>
              <a:gd name="connsiteY4" fmla="*/ 5291118 h 5876925"/>
              <a:gd name="connsiteX5" fmla="*/ 10739418 w 11205229"/>
              <a:gd name="connsiteY5" fmla="*/ 5876925 h 5876925"/>
              <a:gd name="connsiteX6" fmla="*/ 557232 w 11205229"/>
              <a:gd name="connsiteY6" fmla="*/ 5848350 h 5876925"/>
              <a:gd name="connsiteX7" fmla="*/ 0 w 11205229"/>
              <a:gd name="connsiteY7" fmla="*/ 5319693 h 5876925"/>
              <a:gd name="connsiteX8" fmla="*/ 9525 w 11205229"/>
              <a:gd name="connsiteY8" fmla="*/ 481032 h 5876925"/>
              <a:gd name="connsiteX0" fmla="*/ 9525 w 11205229"/>
              <a:gd name="connsiteY0" fmla="*/ 481046 h 5876939"/>
              <a:gd name="connsiteX1" fmla="*/ 662007 w 11205229"/>
              <a:gd name="connsiteY1" fmla="*/ 28589 h 5876939"/>
              <a:gd name="connsiteX2" fmla="*/ 10225068 w 11205229"/>
              <a:gd name="connsiteY2" fmla="*/ 14 h 5876939"/>
              <a:gd name="connsiteX3" fmla="*/ 11201400 w 11205229"/>
              <a:gd name="connsiteY3" fmla="*/ 528671 h 5876939"/>
              <a:gd name="connsiteX4" fmla="*/ 11201400 w 11205229"/>
              <a:gd name="connsiteY4" fmla="*/ 5291132 h 5876939"/>
              <a:gd name="connsiteX5" fmla="*/ 10739418 w 11205229"/>
              <a:gd name="connsiteY5" fmla="*/ 5876939 h 5876939"/>
              <a:gd name="connsiteX6" fmla="*/ 557232 w 11205229"/>
              <a:gd name="connsiteY6" fmla="*/ 5848364 h 5876939"/>
              <a:gd name="connsiteX7" fmla="*/ 0 w 11205229"/>
              <a:gd name="connsiteY7" fmla="*/ 5319707 h 5876939"/>
              <a:gd name="connsiteX8" fmla="*/ 9525 w 11205229"/>
              <a:gd name="connsiteY8" fmla="*/ 481046 h 5876939"/>
              <a:gd name="connsiteX0" fmla="*/ 9525 w 11205229"/>
              <a:gd name="connsiteY0" fmla="*/ 462272 h 5858165"/>
              <a:gd name="connsiteX1" fmla="*/ 662007 w 11205229"/>
              <a:gd name="connsiteY1" fmla="*/ 9815 h 5858165"/>
              <a:gd name="connsiteX2" fmla="*/ 10663218 w 11205229"/>
              <a:gd name="connsiteY2" fmla="*/ 290 h 5858165"/>
              <a:gd name="connsiteX3" fmla="*/ 11201400 w 11205229"/>
              <a:gd name="connsiteY3" fmla="*/ 509897 h 5858165"/>
              <a:gd name="connsiteX4" fmla="*/ 11201400 w 11205229"/>
              <a:gd name="connsiteY4" fmla="*/ 5272358 h 5858165"/>
              <a:gd name="connsiteX5" fmla="*/ 10739418 w 11205229"/>
              <a:gd name="connsiteY5" fmla="*/ 5858165 h 5858165"/>
              <a:gd name="connsiteX6" fmla="*/ 557232 w 11205229"/>
              <a:gd name="connsiteY6" fmla="*/ 5829590 h 5858165"/>
              <a:gd name="connsiteX7" fmla="*/ 0 w 11205229"/>
              <a:gd name="connsiteY7" fmla="*/ 5300933 h 5858165"/>
              <a:gd name="connsiteX8" fmla="*/ 9525 w 11205229"/>
              <a:gd name="connsiteY8" fmla="*/ 462272 h 585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05229" h="5858165">
                <a:moveTo>
                  <a:pt x="9525" y="462272"/>
                </a:moveTo>
                <a:cubicBezTo>
                  <a:pt x="9525" y="-76941"/>
                  <a:pt x="122794" y="9815"/>
                  <a:pt x="662007" y="9815"/>
                </a:cubicBezTo>
                <a:lnTo>
                  <a:pt x="10663218" y="290"/>
                </a:lnTo>
                <a:cubicBezTo>
                  <a:pt x="11202431" y="290"/>
                  <a:pt x="11201400" y="-29316"/>
                  <a:pt x="11201400" y="509897"/>
                </a:cubicBezTo>
                <a:lnTo>
                  <a:pt x="11201400" y="5272358"/>
                </a:lnTo>
                <a:cubicBezTo>
                  <a:pt x="11201400" y="5811571"/>
                  <a:pt x="11278631" y="5858165"/>
                  <a:pt x="10739418" y="5858165"/>
                </a:cubicBezTo>
                <a:lnTo>
                  <a:pt x="557232" y="5829590"/>
                </a:lnTo>
                <a:cubicBezTo>
                  <a:pt x="18019" y="5829590"/>
                  <a:pt x="0" y="5840146"/>
                  <a:pt x="0" y="5300933"/>
                </a:cubicBezTo>
                <a:cubicBezTo>
                  <a:pt x="0" y="3999196"/>
                  <a:pt x="9525" y="1764009"/>
                  <a:pt x="9525" y="462272"/>
                </a:cubicBezTo>
                <a:close/>
              </a:path>
            </a:pathLst>
          </a:custGeom>
          <a:solidFill>
            <a:srgbClr val="EDEFF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085"/>
            <a:ext cx="10515600" cy="1325563"/>
          </a:xfrm>
        </p:spPr>
        <p:txBody>
          <a:bodyPr/>
          <a:lstStyle/>
          <a:p>
            <a:r>
              <a:rPr lang="de-DE" dirty="0" smtClean="0"/>
              <a:t>Was wurde wie umgesetzt?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cdn.discordapp.com/attachments/731879586119417866/80726068313246927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2638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39648"/>
            <a:ext cx="6687190" cy="3754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nhaltsplatzhalt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624" y="2039648"/>
            <a:ext cx="1749676" cy="375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4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Verdana</vt:lpstr>
      <vt:lpstr>Webdings</vt:lpstr>
      <vt:lpstr>Wingdings</vt:lpstr>
      <vt:lpstr>Office Theme</vt:lpstr>
      <vt:lpstr>PowerPoint Presentation</vt:lpstr>
      <vt:lpstr>Gliederung</vt:lpstr>
      <vt:lpstr>Backend</vt:lpstr>
      <vt:lpstr>Klassendiagramm</vt:lpstr>
      <vt:lpstr>Organisation</vt:lpstr>
      <vt:lpstr>Frontend</vt:lpstr>
      <vt:lpstr>Warum React?</vt:lpstr>
      <vt:lpstr>Was wurde wie umgesetzt?</vt:lpstr>
      <vt:lpstr>Was wurde wie umgesetzt?</vt:lpstr>
      <vt:lpstr>Was wurde wie umgesetzt?</vt:lpstr>
      <vt:lpstr>Was wurde wie umgesetzt?</vt:lpstr>
      <vt:lpstr>Ausblick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Prime</dc:title>
  <dc:creator>Krauss, Florian (DualStudy)</dc:creator>
  <cp:lastModifiedBy>Kraub, Florian</cp:lastModifiedBy>
  <cp:revision>29</cp:revision>
  <dcterms:created xsi:type="dcterms:W3CDTF">2021-01-18T08:11:39Z</dcterms:created>
  <dcterms:modified xsi:type="dcterms:W3CDTF">2021-02-08T07:59:44Z</dcterms:modified>
</cp:coreProperties>
</file>