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1" r:id="rId4"/>
    <p:sldId id="272" r:id="rId5"/>
    <p:sldId id="273" r:id="rId6"/>
    <p:sldId id="270" r:id="rId7"/>
    <p:sldId id="274" r:id="rId8"/>
    <p:sldId id="263" r:id="rId9"/>
    <p:sldId id="257" r:id="rId10"/>
    <p:sldId id="264" r:id="rId11"/>
    <p:sldId id="265" r:id="rId12"/>
    <p:sldId id="266" r:id="rId13"/>
    <p:sldId id="258" r:id="rId14"/>
    <p:sldId id="268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5534B-B37A-4F94-BA81-AFF17EAE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de-DE" dirty="0"/>
              <a:t>Releaseplanung und </a:t>
            </a:r>
            <a:r>
              <a:rPr lang="de-DE" dirty="0" err="1"/>
              <a:t>Requirements</a:t>
            </a:r>
            <a:r>
              <a:rPr lang="de-DE" dirty="0"/>
              <a:t>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0C781B-0B71-4778-9DCD-4A988CD3B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Constantin koch, </a:t>
            </a:r>
            <a:r>
              <a:rPr lang="de-DE" dirty="0" err="1"/>
              <a:t>tobias</a:t>
            </a:r>
            <a:r>
              <a:rPr lang="de-DE" dirty="0"/>
              <a:t> </a:t>
            </a:r>
            <a:r>
              <a:rPr lang="de-DE" dirty="0" err="1"/>
              <a:t>hoffmann</a:t>
            </a:r>
            <a:r>
              <a:rPr lang="de-DE" dirty="0"/>
              <a:t>, </a:t>
            </a:r>
            <a:r>
              <a:rPr lang="de-DE" dirty="0" err="1"/>
              <a:t>florian</a:t>
            </a:r>
            <a:r>
              <a:rPr lang="de-DE" dirty="0"/>
              <a:t> </a:t>
            </a:r>
            <a:r>
              <a:rPr lang="de-DE" dirty="0" err="1"/>
              <a:t>krauß</a:t>
            </a:r>
            <a:r>
              <a:rPr lang="de-DE" dirty="0"/>
              <a:t>, </a:t>
            </a:r>
            <a:r>
              <a:rPr lang="de-DE" dirty="0" err="1"/>
              <a:t>christian</a:t>
            </a:r>
            <a:r>
              <a:rPr lang="de-DE" dirty="0"/>
              <a:t> </a:t>
            </a:r>
            <a:r>
              <a:rPr lang="de-DE" dirty="0" err="1"/>
              <a:t>leingang</a:t>
            </a:r>
            <a:r>
              <a:rPr lang="de-DE" dirty="0"/>
              <a:t>, </a:t>
            </a:r>
            <a:r>
              <a:rPr lang="de-DE" dirty="0" err="1"/>
              <a:t>philipp</a:t>
            </a:r>
            <a:r>
              <a:rPr lang="de-DE" dirty="0"/>
              <a:t> </a:t>
            </a:r>
            <a:r>
              <a:rPr lang="de-DE" dirty="0" err="1"/>
              <a:t>lerch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7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C1CD-E7FA-C348-89F1-FA67496B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DBFF-E8A3-FE48-8D69-BEC70EA3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DSGVO</a:t>
            </a:r>
          </a:p>
          <a:p>
            <a:r>
              <a:rPr lang="de-DE" dirty="0"/>
              <a:t>HGB</a:t>
            </a:r>
          </a:p>
          <a:p>
            <a:r>
              <a:rPr lang="de-DE" dirty="0"/>
              <a:t>Kartellrecht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19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CC31-C4DE-614B-A401-BC3A3046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B2D4-50E4-374D-8858-20D4D355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App soll auf iOS und Android laufen</a:t>
            </a:r>
          </a:p>
          <a:p>
            <a:r>
              <a:rPr lang="de-DE" dirty="0"/>
              <a:t>Die App soll Apple </a:t>
            </a:r>
            <a:r>
              <a:rPr lang="de-DE" dirty="0" err="1"/>
              <a:t>CarPlay</a:t>
            </a:r>
            <a:r>
              <a:rPr lang="de-DE" dirty="0"/>
              <a:t> und Android Auto unterstützen</a:t>
            </a:r>
          </a:p>
          <a:p>
            <a:r>
              <a:rPr lang="de-DE" dirty="0"/>
              <a:t>In der App soll mit Zahlungsanbietern (PayPal) bezahlt werden können</a:t>
            </a:r>
          </a:p>
          <a:p>
            <a:r>
              <a:rPr lang="de-DE" dirty="0"/>
              <a:t>Admin-System</a:t>
            </a:r>
          </a:p>
        </p:txBody>
      </p:sp>
    </p:spTree>
    <p:extLst>
      <p:ext uri="{BB962C8B-B14F-4D97-AF65-F5344CB8AC3E}">
        <p14:creationId xmlns:p14="http://schemas.microsoft.com/office/powerpoint/2010/main" val="164732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35BA-F4C8-284B-AF12-7E85E896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Classes</a:t>
            </a:r>
            <a:endParaRPr lang="de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ECA0BA-CEAB-B44C-B31E-63C31472D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844928"/>
              </p:ext>
            </p:extLst>
          </p:nvPr>
        </p:nvGraphicFramePr>
        <p:xfrm>
          <a:off x="1001650" y="1960368"/>
          <a:ext cx="10503132" cy="379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5783">
                  <a:extLst>
                    <a:ext uri="{9D8B030D-6E8A-4147-A177-3AD203B41FA5}">
                      <a16:colId xmlns:a16="http://schemas.microsoft.com/office/drawing/2014/main" val="549856271"/>
                    </a:ext>
                  </a:extLst>
                </a:gridCol>
                <a:gridCol w="2625783">
                  <a:extLst>
                    <a:ext uri="{9D8B030D-6E8A-4147-A177-3AD203B41FA5}">
                      <a16:colId xmlns:a16="http://schemas.microsoft.com/office/drawing/2014/main" val="275310579"/>
                    </a:ext>
                  </a:extLst>
                </a:gridCol>
                <a:gridCol w="2625783">
                  <a:extLst>
                    <a:ext uri="{9D8B030D-6E8A-4147-A177-3AD203B41FA5}">
                      <a16:colId xmlns:a16="http://schemas.microsoft.com/office/drawing/2014/main" val="2635348475"/>
                    </a:ext>
                  </a:extLst>
                </a:gridCol>
                <a:gridCol w="2625783">
                  <a:extLst>
                    <a:ext uri="{9D8B030D-6E8A-4147-A177-3AD203B41FA5}">
                      <a16:colId xmlns:a16="http://schemas.microsoft.com/office/drawing/2014/main" val="100938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Zahler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5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Nutzungshäufigkeit</a:t>
                      </a:r>
                      <a:endParaRPr lang="en-GB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Unterschiedlich (eher selten)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4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Benutzte</a:t>
                      </a:r>
                      <a:r>
                        <a:rPr lang="en-GB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Funktionen</a:t>
                      </a:r>
                      <a:endParaRPr lang="en-GB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Suchen, Tankstellen in der Nähe, Preis, Auslastung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Bezahlen (+</a:t>
                      </a:r>
                      <a:r>
                        <a:rPr lang="de-DE" sz="1600" dirty="0" err="1"/>
                        <a:t>ggf</a:t>
                      </a:r>
                      <a:r>
                        <a:rPr lang="de-DE" sz="1600" dirty="0"/>
                        <a:t> Finder)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Hinzufügen/Warten von Daten über die Tankstellen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2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erledigende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Aufgaben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 ideale Tankstelle finden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 Tankrechnung kontaktlos bezahlen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 Tankstellendaten korrekt und </a:t>
                      </a:r>
                      <a:r>
                        <a:rPr lang="de-DE" sz="1600" dirty="0" err="1"/>
                        <a:t>up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date</a:t>
                      </a:r>
                      <a:r>
                        <a:rPr lang="de-DE" sz="1600" dirty="0"/>
                        <a:t> 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Fähigkeiten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Unterschiedlich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Eher fortgeschritten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Fortgeschritten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Autorisierung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Rechte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User-Rechte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User-Rechte + Bezahlung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Admin-Rechte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5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Funktion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innerhalb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Unternehmens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4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Direkte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oder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indirekte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Nutzer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Direkt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Direkt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Direkt (</a:t>
                      </a:r>
                      <a:r>
                        <a:rPr lang="de-DE" sz="1600" dirty="0" err="1"/>
                        <a:t>Adminssystem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7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77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03BE2-763F-4FEE-BA1B-6549D777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Personas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CA61729-32B8-45A7-9B90-166AB1143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077556"/>
              </p:ext>
            </p:extLst>
          </p:nvPr>
        </p:nvGraphicFramePr>
        <p:xfrm>
          <a:off x="1294362" y="2032596"/>
          <a:ext cx="9603276" cy="379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966">
                  <a:extLst>
                    <a:ext uri="{9D8B030D-6E8A-4147-A177-3AD203B41FA5}">
                      <a16:colId xmlns:a16="http://schemas.microsoft.com/office/drawing/2014/main" val="1624363503"/>
                    </a:ext>
                  </a:extLst>
                </a:gridCol>
                <a:gridCol w="1831126">
                  <a:extLst>
                    <a:ext uri="{9D8B030D-6E8A-4147-A177-3AD203B41FA5}">
                      <a16:colId xmlns:a16="http://schemas.microsoft.com/office/drawing/2014/main" val="4208833498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425115860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828768912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898091541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737728103"/>
                    </a:ext>
                  </a:extLst>
                </a:gridCol>
              </a:tblGrid>
              <a:tr h="6228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Volker Vielfahrer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Susanne Sparfuchs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Norbert Normalfahrer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Elias Elektro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Anna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7813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de-DE" sz="1400" dirty="0"/>
                        <a:t>Person / 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Mittleres Alter; Durch seine Arbeit fährt Volker sehr viel Auto, dabei nicht lokal gebunden sondern in ganz Deutschland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Studentin; möchte, wenn sie mal Auto fährt und tanken muss, stets möglichst billig in ihrer Nähe tanken.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35 Jahre alt; Fährt durchschnittlich viel Auto, beispielsweise auf dem Weg zur Arbeit.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60 Jahre alt. Besitzt ein Elektroauto.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40 Jahre alt. Mitarbeiterin einer Tankstelle.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48162"/>
                  </a:ext>
                </a:extLst>
              </a:tr>
              <a:tr h="987884">
                <a:tc>
                  <a:txBody>
                    <a:bodyPr/>
                    <a:lstStyle/>
                    <a:p>
                      <a:r>
                        <a:rPr lang="de-DE" sz="1400" dirty="0"/>
                        <a:t>Erwartungen an die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Möglichst viele Tankstellen zur Verfügung, da er nicht lokal gebunden ist. Volker möchte stets wissen, welche Tankstellen zu welchem Preis in seiner Nähe offen haben.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Möchte Benachrichtigungen erhalten, wenn die Preise sehr niedrig sind oder Angebote zur Verfügung stehen.</a:t>
                      </a:r>
                    </a:p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Benutzt auf seinem Weg zur Arbeit meist die gleiche Tankstelle. Möchte speziell bei dieser durch Benachrichtigungen stets informiert werden.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Möchte (die Tankstellen mit) Ladestationen für sein Auto angezeigt bekommen.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schnell und einfach Informationen über ihre Tankstelle ändern.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55"/>
                  </a:ext>
                </a:extLst>
              </a:tr>
              <a:tr h="978723">
                <a:tc>
                  <a:txBody>
                    <a:bodyPr/>
                    <a:lstStyle/>
                    <a:p>
                      <a:r>
                        <a:rPr lang="de-DE" sz="1400" dirty="0"/>
                        <a:t>Herausforderungen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Tankstellen auf dem Weg, Bei niedrigem Tankstand schnell Tankstellen finden, Fährt viel auf Autobahnen, Will wegen Rabattkarte bei einer bestimmten Tankstellenmarke tanken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Hat aufgrund ihres stressigen Studentenlebens nicht viel Zeit und Geld und möchte deshalb einen schnellen Tankprozess zu günstigem 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ein Preis für Benachrichtigungen 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Ist wenig mit Online-Banking vertraut, benötigt einen übersichtlichen Bezahlprozess. Findet außerdem selten Ladestationen für sein Auto.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trotz wenig technischem </a:t>
                      </a:r>
                      <a:r>
                        <a:rPr lang="de-DE" sz="1000" dirty="0" err="1"/>
                        <a:t>Know-How</a:t>
                      </a:r>
                      <a:r>
                        <a:rPr lang="de-DE" sz="1000" dirty="0"/>
                        <a:t> ihre Tankstelle verwalten können.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3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7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CE6F-5B8D-5246-BF78-0213A3F7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82A2-8E3D-2146-B571-8FC85109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CCF4618F-DCDA-3347-996A-EAA9F335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58"/>
            <a:ext cx="12192000" cy="50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01983-C34E-4F4E-ABBF-86F38A7B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0D9BE-6D54-4BC1-A929-87144F3A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Bezahlprozess soll bei neuer Registrierung maximal 5 Minuten, bei erneuter Anmeldung maximal 1 Minute dauern.</a:t>
            </a:r>
          </a:p>
          <a:p>
            <a:r>
              <a:rPr lang="de-DE" dirty="0"/>
              <a:t>Die Suche nach der idealen Tankstelle soll nicht länger als 30 Sekunden brauchen.</a:t>
            </a:r>
          </a:p>
          <a:p>
            <a:r>
              <a:rPr lang="de-DE" dirty="0"/>
              <a:t>Die Preise der Tankstellen und die Wartezeit sollen minütlich synchronisiert werden.</a:t>
            </a:r>
          </a:p>
          <a:p>
            <a:r>
              <a:rPr lang="de-DE" dirty="0"/>
              <a:t>Angebote und Funktionen der Tankstellen sollen täglich morgens synchronisiert werden.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66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1BA24-A758-4836-936A-1B8B9242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interface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D9BC1-E3EE-4829-92F8-0772AB8A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Zahlung per PayPal (API)</a:t>
            </a:r>
          </a:p>
        </p:txBody>
      </p:sp>
    </p:spTree>
    <p:extLst>
      <p:ext uri="{BB962C8B-B14F-4D97-AF65-F5344CB8AC3E}">
        <p14:creationId xmlns:p14="http://schemas.microsoft.com/office/powerpoint/2010/main" val="215474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3580569"/>
          </a:xfrm>
        </p:spPr>
        <p:txBody>
          <a:bodyPr/>
          <a:lstStyle/>
          <a:p>
            <a:r>
              <a:rPr lang="de-DE" dirty="0"/>
              <a:t>AI Funktionen: Preisanalyse der letzten Wochen mit Empfehlung zum besten zukünftigen Tankzeitpunkt, Wartezeitanalyse</a:t>
            </a:r>
          </a:p>
          <a:p>
            <a:r>
              <a:rPr lang="de-DE" dirty="0"/>
              <a:t>Kommunikation mit Auto: in 1-2 Jahren Reifendruck/Tankfüllung abfragen</a:t>
            </a:r>
          </a:p>
          <a:p>
            <a:r>
              <a:rPr lang="de-DE" dirty="0"/>
              <a:t>E-Autos sind momentan nicht höchste Priorität, werden aber in nächster Zeit implementiert</a:t>
            </a:r>
          </a:p>
        </p:txBody>
      </p:sp>
      <p:pic>
        <p:nvPicPr>
          <p:cNvPr id="2054" name="Picture 6" descr="https://media.discordapp.net/attachments/778271993157779457/790320351736365146/unknown.png?width=824&amp;height=58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92154"/>
            <a:ext cx="4645025" cy="328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5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Preis-Metriken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viele Kunden hat die Tankstelle am Tag -&gt; Wie viele Liter werden verkauft? (Wenig benutzte Tankstellen sind weniger Interessant)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Möchte die Tankstelle „alleine“ oder mit mehreren Filialen beitreten?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 Features bietet die Tankstelle? Nur tanken oder ggf. auch Reifendruck, elektrische Ladestationen oder Gas. Bei mehreren Angeboten wirkt die Tankstelle in der App attraktiver</a:t>
            </a:r>
          </a:p>
          <a:p>
            <a:pPr lvl="1"/>
            <a:r>
              <a:rPr lang="de-DE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 der Tankstelle – ist sie gut oder nur durch Umwege erreichbar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Lage der Tankstelle ist unwichtig, wenn sie genug verkaufte Einheiten und Kunden hat</a:t>
            </a:r>
            <a:endParaRPr lang="de-DE" i="1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24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Neues Risiko mit hoher Schadenshöhe und hoher Wahrscheinlichkeit: </a:t>
            </a:r>
            <a:r>
              <a:rPr lang="de-DE" dirty="0" err="1"/>
              <a:t>Paypal</a:t>
            </a:r>
            <a:r>
              <a:rPr lang="de-DE" dirty="0"/>
              <a:t>-Probleme</a:t>
            </a:r>
          </a:p>
          <a:p>
            <a:r>
              <a:rPr lang="de-DE" dirty="0"/>
              <a:t>1. Die Software die die Tankstelle benötigt, damit die Bezahlung synchron ist und funktioniert könnte Delays haben oder teurer werden als erwartet</a:t>
            </a:r>
          </a:p>
          <a:p>
            <a:r>
              <a:rPr lang="de-DE" dirty="0"/>
              <a:t>2. Es kann Probleme geben die richtige Zapfsäule zuzuordnen (bei GPS)</a:t>
            </a:r>
          </a:p>
        </p:txBody>
      </p:sp>
    </p:spTree>
    <p:extLst>
      <p:ext uri="{BB962C8B-B14F-4D97-AF65-F5344CB8AC3E}">
        <p14:creationId xmlns:p14="http://schemas.microsoft.com/office/powerpoint/2010/main" val="40808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Mitigation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Alternative Bezahlmöglichkeiten; Information, wenn kontaktloses Zahlen nicht möglich</a:t>
            </a:r>
          </a:p>
          <a:p>
            <a:r>
              <a:rPr lang="de-DE" dirty="0"/>
              <a:t>1. Wartung, Möglichkeit Probleme zu melden</a:t>
            </a:r>
          </a:p>
          <a:p>
            <a:r>
              <a:rPr lang="de-DE" dirty="0"/>
              <a:t>2. Entweder sehr gutes GPS verwenden oder QR-Codes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7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ReleasePlanung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DF3306C-7961-446C-8873-9B2ED134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 über 2 Jahre</a:t>
            </a:r>
          </a:p>
          <a:p>
            <a:r>
              <a:rPr lang="de-DE" dirty="0"/>
              <a:t>3 Entwickler &amp; 1 Betriebswirt</a:t>
            </a:r>
          </a:p>
        </p:txBody>
      </p:sp>
    </p:spTree>
    <p:extLst>
      <p:ext uri="{BB962C8B-B14F-4D97-AF65-F5344CB8AC3E}">
        <p14:creationId xmlns:p14="http://schemas.microsoft.com/office/powerpoint/2010/main" val="40388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4616BA6-A4EA-4567-859E-668FEDE8896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A505F2-B3C0-4D17-86FD-945B9718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9534"/>
            <a:ext cx="12191999" cy="5098932"/>
          </a:xfrm>
        </p:spPr>
      </p:pic>
    </p:spTree>
    <p:extLst>
      <p:ext uri="{BB962C8B-B14F-4D97-AF65-F5344CB8AC3E}">
        <p14:creationId xmlns:p14="http://schemas.microsoft.com/office/powerpoint/2010/main" val="88347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822B-AE05-7A4A-B098-974D05B3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Stakeholder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F77A2A-DD57-934A-BD45-65E7DC43D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24284"/>
              </p:ext>
            </p:extLst>
          </p:nvPr>
        </p:nvGraphicFramePr>
        <p:xfrm>
          <a:off x="1450975" y="2016125"/>
          <a:ext cx="9604374" cy="227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117697264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948019195"/>
                    </a:ext>
                  </a:extLst>
                </a:gridCol>
              </a:tblGrid>
              <a:tr h="544184">
                <a:tc>
                  <a:txBody>
                    <a:bodyPr/>
                    <a:lstStyle/>
                    <a:p>
                      <a:r>
                        <a:rPr lang="de-DE" dirty="0"/>
                        <a:t>Zufriedenstellen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Eng managen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38838"/>
                  </a:ext>
                </a:extLst>
              </a:tr>
              <a:tr h="5441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Autofahrer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Intelligent-tanken-Team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Tankstellen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041882"/>
                  </a:ext>
                </a:extLst>
              </a:tr>
              <a:tr h="544184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Überwachen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Informieren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90582"/>
                  </a:ext>
                </a:extLst>
              </a:tr>
              <a:tr h="5441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Finanzamt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542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31032-FC36-448A-8BCF-F7A61044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077FB-459E-46DE-8471-075AE9AB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Langfristig Gewinn erzielen</a:t>
            </a:r>
          </a:p>
          <a:p>
            <a:r>
              <a:rPr lang="de-DE" dirty="0"/>
              <a:t>Vereinheitlichung und Verbesserung des Tankprozesses durch viele Partnertankstellen</a:t>
            </a:r>
          </a:p>
          <a:p>
            <a:r>
              <a:rPr lang="de-DE" dirty="0"/>
              <a:t>Dadurch Hoher Marktanteil im </a:t>
            </a:r>
            <a:r>
              <a:rPr lang="de-DE" dirty="0" err="1"/>
              <a:t>Tankappsektor</a:t>
            </a:r>
            <a:endParaRPr lang="de-DE" dirty="0"/>
          </a:p>
          <a:p>
            <a:r>
              <a:rPr lang="de-DE" dirty="0"/>
              <a:t>Durch das Sammeln von Daten die AI-Systeme weiter verbessern</a:t>
            </a:r>
          </a:p>
        </p:txBody>
      </p:sp>
    </p:spTree>
    <p:extLst>
      <p:ext uri="{BB962C8B-B14F-4D97-AF65-F5344CB8AC3E}">
        <p14:creationId xmlns:p14="http://schemas.microsoft.com/office/powerpoint/2010/main" val="370412869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727</Words>
  <Application>Microsoft Macintosh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Katalog</vt:lpstr>
      <vt:lpstr>Releaseplanung und Requirements Engineering</vt:lpstr>
      <vt:lpstr>Anpassungen</vt:lpstr>
      <vt:lpstr>Anpassungen</vt:lpstr>
      <vt:lpstr>Risiko</vt:lpstr>
      <vt:lpstr>Mitigation</vt:lpstr>
      <vt:lpstr>ReleasePlanung</vt:lpstr>
      <vt:lpstr>PowerPoint Presentation</vt:lpstr>
      <vt:lpstr>Stakeholder</vt:lpstr>
      <vt:lpstr>Business requirements</vt:lpstr>
      <vt:lpstr>Business Rules</vt:lpstr>
      <vt:lpstr>Business Constraints</vt:lpstr>
      <vt:lpstr>User Classes</vt:lpstr>
      <vt:lpstr>Personas</vt:lpstr>
      <vt:lpstr>USER Story Map</vt:lpstr>
      <vt:lpstr>Non-functional requirements</vt:lpstr>
      <vt:lpstr>External interface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Releaseplanung und Requirements Engineering</dc:title>
  <dc:creator>Tobias Hoffmann0501</dc:creator>
  <cp:lastModifiedBy>Koch, Constantin (DualStudy)</cp:lastModifiedBy>
  <cp:revision>20</cp:revision>
  <dcterms:created xsi:type="dcterms:W3CDTF">2020-12-20T16:25:25Z</dcterms:created>
  <dcterms:modified xsi:type="dcterms:W3CDTF">2020-12-21T01:06:27Z</dcterms:modified>
</cp:coreProperties>
</file>