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0" r:id="rId6"/>
    <p:sldId id="257" r:id="rId7"/>
    <p:sldId id="258" r:id="rId8"/>
    <p:sldId id="259" r:id="rId9"/>
    <p:sldId id="261" r:id="rId10"/>
    <p:sldId id="262" r:id="rId1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41" autoAdjust="0"/>
  </p:normalViewPr>
  <p:slideViewPr>
    <p:cSldViewPr snapToGrid="0">
      <p:cViewPr varScale="1">
        <p:scale>
          <a:sx n="113" d="100"/>
          <a:sy n="113" d="100"/>
        </p:scale>
        <p:origin x="5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9F54A64-C0A3-4FB1-8C4E-2E5EB3F5A3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FD8E59-B1ED-4805-B20D-E60967CE1F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042E8-A934-4E93-8524-4DE0E2A1EBD4}" type="datetime1">
              <a:rPr lang="de-DE" smtClean="0"/>
              <a:t>09.12.20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DC44CD-92CE-4BA7-97C1-5009E9351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039F17-888E-4995-9FF6-5702E62697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B81DA-4319-472A-BAB4-C6D52FFF1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50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C863-2C79-4D85-8928-56AB8F3A9C87}" type="datetime1">
              <a:rPr lang="de-DE" noProof="0" smtClean="0"/>
              <a:pPr/>
              <a:t>09.12.20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889FD-0077-42EF-9287-BC2F9203A53E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652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889FD-0077-42EF-9287-BC2F9203A53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00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6B7F5A-5A95-4A34-B902-47BAF17A846D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25FD55-3229-4B68-BD74-B135798F57D0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210F-5DA6-44A8-9C4C-AF9CB46561A2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9" name="Textfeld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sz="12200" noProof="0" dirty="0">
                <a:solidFill>
                  <a:schemeClr val="accent1"/>
                </a:solidFill>
                <a:effectLst/>
              </a:rPr>
              <a:t>"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noProof="0" dirty="0"/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37EF0-BB7F-4777-A29A-E0AA2EFDD415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E4E8A0-E3BB-4737-B800-B84A275E24C9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9" name="Bildplatzhalt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0" name="Bildplatzhalt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1" name="Bildplatzhalt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503A2F-9927-44F4-A849-763314F458A4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69AEC-30D6-4C66-8AE0-6FF5D9D14014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3C967-3582-4448-B223-7CBDE0D3BF8B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9B53DF-F03E-4387-BEB9-895FAC4E804B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FF825D-DF9F-463D-B978-D4A913187850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D35EC5-7FBE-4888-A663-A66E5857CBB3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CF6981-2D0D-4CE2-A8C5-EF21CA103A18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13FFC-1972-440D-844B-76254FE26AD7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02C0F-4692-4C21-A3BF-846BA9AD4CFD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92D4D1-2B4D-4B0D-942F-2FC92EFB1E7C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73558F-E39C-459D-9466-8927943E4A92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Bild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BE64BA8-F420-4CC6-A0E8-1A7F7A416A9F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Kettenglieder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Intelligent-Tanken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Constantin Koch, Florian Krauß, Tobias Hoffmann, Christian </a:t>
            </a:r>
            <a:r>
              <a:rPr lang="de-DE" dirty="0" err="1"/>
              <a:t>leingang</a:t>
            </a:r>
            <a:r>
              <a:rPr lang="de-DE" dirty="0"/>
              <a:t>, Philipp Lerch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5B61-A1E1-2F41-B08A-E50222E8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BDE5-61BC-6445-9823-59FC1BAB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Metriken</a:t>
            </a:r>
          </a:p>
          <a:p>
            <a:r>
              <a:rPr lang="de-DE" dirty="0" err="1"/>
              <a:t>Product</a:t>
            </a:r>
            <a:r>
              <a:rPr lang="de-DE" dirty="0"/>
              <a:t> Vision Board</a:t>
            </a:r>
          </a:p>
          <a:p>
            <a:r>
              <a:rPr lang="de-DE" dirty="0"/>
              <a:t>Qualitätsstandardmatrix</a:t>
            </a:r>
          </a:p>
          <a:p>
            <a:r>
              <a:rPr lang="de-DE" dirty="0"/>
              <a:t>Risiken</a:t>
            </a:r>
          </a:p>
          <a:p>
            <a:r>
              <a:rPr lang="de-DE" dirty="0"/>
              <a:t>Beschreibung der Teamorganisation</a:t>
            </a:r>
          </a:p>
        </p:txBody>
      </p:sp>
    </p:spTree>
    <p:extLst>
      <p:ext uri="{BB962C8B-B14F-4D97-AF65-F5344CB8AC3E}">
        <p14:creationId xmlns:p14="http://schemas.microsoft.com/office/powerpoint/2010/main" val="362704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77FA6-B570-409C-BC08-19B265E6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B24ED-8B66-4A06-8595-EC293B8D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0899778" cy="4927651"/>
          </a:xfrm>
        </p:spPr>
        <p:txBody>
          <a:bodyPr>
            <a:normAutofit/>
          </a:bodyPr>
          <a:lstStyle/>
          <a:p>
            <a:r>
              <a:rPr lang="de-DE" dirty="0"/>
              <a:t>Business-Metriken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an Tankstellen die durch die App vertreten werden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an Tankstellenmarken die durch die App vertreten werden (Shell, Aral, …)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von Nutzern die die App benutzen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Reichweite der App – Bundesländer? International?</a:t>
            </a:r>
          </a:p>
          <a:p>
            <a:r>
              <a:rPr lang="de-DE" dirty="0"/>
              <a:t>Preis-Metriken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viele Kunden hat die Tankstelle am Tag -&gt; Wie viele Liter werden verkauft? (Wenig benutzte Tankstellen sind weniger Interessant)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Möchte die Tankstelle „alleine“ oder mit mehreren Filialen beitreten?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Welche Features bietet die Tankstelle? Nur tanken oder ggf. auch Reifendruck, elektrische Ladestationen oder Gas. Bei mehreren Angeboten wirkt die Tankstelle in der App attraktiver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 der Tankstelle – ist sie gut oder nur durch Umwege erreichbar</a:t>
            </a:r>
          </a:p>
          <a:p>
            <a:pPr lvl="1"/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61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DA162-CE85-4A55-A717-19D12030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67" y="728614"/>
            <a:ext cx="10263626" cy="5530295"/>
          </a:xfrm>
        </p:spPr>
        <p:txBody>
          <a:bodyPr>
            <a:normAutofit/>
          </a:bodyPr>
          <a:lstStyle/>
          <a:p>
            <a:r>
              <a:rPr lang="de-DE" dirty="0"/>
              <a:t>Nutzungs-Metriken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von aktiven Benutzungen am Tag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von aktiven Käufen über die App – kann auch von den Tankstellen als Information bereitgestellt werden</a:t>
            </a:r>
          </a:p>
          <a:p>
            <a:r>
              <a:rPr lang="de-DE" dirty="0"/>
              <a:t>Fitness-Metriken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lange verbringt der Kunde bei der Suche nach einer Tankstelle – mehr Tankstellen in das System aufnehmen?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komfortabel ist der Bezahlungsvorgang?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komfortabel ist die Filterfunktion?</a:t>
            </a:r>
          </a:p>
          <a:p>
            <a:r>
              <a:rPr lang="de-DE" dirty="0"/>
              <a:t>Operational-Metriken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viel Datenvolumen benötigt die App bei der Suche nach Tankstellen?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viel Speicher verbraucht die App?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 die App resistent gegenüber abstürzen?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Benötigt die App permanent Internetverbindung?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0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F1AA03D0-717C-9343-BF5C-2E61605D3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048297" y="651829"/>
            <a:ext cx="8095405" cy="57274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661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69612-1525-F042-8ECC-ABD60A96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993035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Qualitätsstandardmatrix</a:t>
            </a:r>
            <a:endParaRPr lang="en-US" sz="4800" dirty="0"/>
          </a:p>
        </p:txBody>
      </p:sp>
      <p:pic>
        <p:nvPicPr>
          <p:cNvPr id="5" name="Content Placeholder 4" descr="A picture containing white&#10;&#10;Description automatically generated">
            <a:extLst>
              <a:ext uri="{FF2B5EF4-FFF2-40B4-BE49-F238E27FC236}">
                <a16:creationId xmlns:a16="http://schemas.microsoft.com/office/drawing/2014/main" id="{D6BE296C-4299-B047-99F6-EE7C77EEA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09539" y="406896"/>
            <a:ext cx="11257963" cy="34618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273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632E4-E6A5-294F-986F-2C6F7A22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98" y="1015265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Risiken</a:t>
            </a:r>
            <a:endParaRPr lang="en-US" sz="6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64DC66E4-83C6-5548-BD29-C79699722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385" b="-2"/>
          <a:stretch/>
        </p:blipFill>
        <p:spPr>
          <a:xfrm>
            <a:off x="3319975" y="10"/>
            <a:ext cx="88720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72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235</Words>
  <Application>Microsoft Macintosh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Intelligent-Tanken</vt:lpstr>
      <vt:lpstr>Gliederung</vt:lpstr>
      <vt:lpstr>Metriken</vt:lpstr>
      <vt:lpstr>PowerPoint Presentation</vt:lpstr>
      <vt:lpstr>PowerPoint Presentation</vt:lpstr>
      <vt:lpstr>Qualitätsstandardmatrix</vt:lpstr>
      <vt:lpstr>Risiken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Intelligent-Tanken</dc:title>
  <dc:creator>Koch, Constantin (DualStudy)</dc:creator>
  <cp:lastModifiedBy>Koch, Constantin (DualStudy)</cp:lastModifiedBy>
  <cp:revision>1</cp:revision>
  <dcterms:created xsi:type="dcterms:W3CDTF">2020-12-09T16:37:28Z</dcterms:created>
  <dcterms:modified xsi:type="dcterms:W3CDTF">2020-12-09T16:38:54Z</dcterms:modified>
</cp:coreProperties>
</file>