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charset="0"/>
        <a:ea typeface="SimSun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charset="0"/>
        <a:ea typeface="SimSun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charset="0"/>
        <a:ea typeface="SimSun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charset="0"/>
        <a:ea typeface="SimSun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charset="0"/>
        <a:ea typeface="SimSun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charset="0"/>
        <a:ea typeface="SimSun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charset="0"/>
        <a:ea typeface="SimSun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charset="0"/>
        <a:ea typeface="SimSun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charset="0"/>
        <a:ea typeface="SimSun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8E8E"/>
    <a:srgbClr val="FFFFFF"/>
    <a:srgbClr val="000000"/>
    <a:srgbClr val="EFF5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82"/>
    <p:restoredTop sz="94660"/>
  </p:normalViewPr>
  <p:slideViewPr>
    <p:cSldViewPr snapToGrid="0" showGuides="1">
      <p:cViewPr varScale="1">
        <p:scale>
          <a:sx n="53" d="100"/>
          <a:sy n="53" d="100"/>
        </p:scale>
        <p:origin x="180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199" cy="761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auto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en-US" strike="noStrike" noProof="1" smtClean="0"/>
              <a:t>Click to edit Master subtitle style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FDE934FF-F4E1-47C5-9CA5-30A81DDE2BE4}" type="datetimeFigureOut">
              <a:rPr lang="en-US" altLang="en-US" strike="noStrike" noProof="1" smtClean="0">
                <a:latin typeface="+mn-lt"/>
                <a:ea typeface="+mn-ea"/>
                <a:cs typeface="+mn-cs"/>
              </a:rPr>
            </a:fld>
            <a:endParaRPr lang="en-US" altLang="en-US" strike="noStrike" noProof="1" smtClean="0"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B3561BA9-CDCF-4958-B8AB-66F3BF063E13}" type="slidenum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 fontAlgn="auto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 fontAlgn="auto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auto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auto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auto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auto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FDE934FF-F4E1-47C5-9CA5-30A81DDE2BE4}" type="datetimeFigureOut">
              <a:rPr lang="en-US" altLang="en-US" strike="noStrike" noProof="1" smtClean="0">
                <a:latin typeface="+mn-lt"/>
                <a:ea typeface="+mn-ea"/>
                <a:cs typeface="+mn-cs"/>
              </a:rPr>
            </a:fld>
            <a:endParaRPr lang="en-US" altLang="en-US" strike="noStrike" noProof="1" smtClean="0"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B3561BA9-CDCF-4958-B8AB-66F3BF063E13}" type="slidenum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fontAlgn="auto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 fontAlgn="auto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auto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auto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auto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auto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FDE934FF-F4E1-47C5-9CA5-30A81DDE2BE4}" type="datetimeFigureOut">
              <a:rPr lang="en-US" altLang="en-US" strike="noStrike" noProof="1" smtClean="0">
                <a:latin typeface="+mn-lt"/>
                <a:ea typeface="+mn-ea"/>
                <a:cs typeface="+mn-cs"/>
              </a:rPr>
            </a:fld>
            <a:endParaRPr lang="en-US" altLang="en-US" strike="noStrike" noProof="1" smtClean="0"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B3561BA9-CDCF-4958-B8AB-66F3BF063E13}" type="slidenum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 fontAlgn="auto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 fontAlgn="auto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auto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auto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auto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auto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FDE934FF-F4E1-47C5-9CA5-30A81DDE2BE4}" type="datetimeFigureOut">
              <a:rPr lang="en-US" altLang="en-US" strike="noStrike" noProof="1" smtClean="0">
                <a:latin typeface="+mn-lt"/>
                <a:ea typeface="+mn-ea"/>
                <a:cs typeface="+mn-cs"/>
              </a:rPr>
            </a:fld>
            <a:endParaRPr lang="en-US" altLang="en-US" strike="noStrike" noProof="1" smtClean="0"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B3561BA9-CDCF-4958-B8AB-66F3BF063E13}" type="slidenum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auto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en-US" strike="noStrike" noProof="1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FDE934FF-F4E1-47C5-9CA5-30A81DDE2BE4}" type="datetimeFigureOut">
              <a:rPr lang="en-US" altLang="en-US" strike="noStrike" noProof="1" smtClean="0">
                <a:latin typeface="+mn-lt"/>
                <a:ea typeface="+mn-ea"/>
                <a:cs typeface="+mn-cs"/>
              </a:rPr>
            </a:fld>
            <a:endParaRPr lang="en-US" altLang="en-US" strike="noStrike" noProof="1" smtClean="0"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B3561BA9-CDCF-4958-B8AB-66F3BF063E13}" type="slidenum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 fontAlgn="auto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auto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auto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auto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auto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auto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 fontAlgn="auto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auto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auto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auto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auto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FDE934FF-F4E1-47C5-9CA5-30A81DDE2BE4}" type="datetimeFigureOut">
              <a:rPr lang="en-US" altLang="en-US" strike="noStrike" noProof="1" smtClean="0">
                <a:latin typeface="+mn-lt"/>
                <a:ea typeface="+mn-ea"/>
                <a:cs typeface="+mn-cs"/>
              </a:rPr>
            </a:fld>
            <a:endParaRPr lang="en-US" altLang="en-US" strike="noStrike" noProof="1" smtClean="0"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B3561BA9-CDCF-4958-B8AB-66F3BF063E13}" type="slidenum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auto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en-US" strike="noStrike" noProof="1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 fontAlgn="auto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auto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auto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auto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auto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en-US" strike="noStrike" noProof="1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 fontAlgn="auto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auto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auto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auto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auto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FDE934FF-F4E1-47C5-9CA5-30A81DDE2BE4}" type="datetimeFigureOut">
              <a:rPr lang="en-US" altLang="en-US" strike="noStrike" noProof="1" smtClean="0">
                <a:latin typeface="+mn-lt"/>
                <a:ea typeface="+mn-ea"/>
                <a:cs typeface="+mn-cs"/>
              </a:rPr>
            </a:fld>
            <a:endParaRPr lang="en-US" altLang="en-US" strike="noStrike" noProof="1" smtClean="0">
              <a:latin typeface="+mn-lt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en-US" strike="noStrike" noProof="1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B3561BA9-CDCF-4958-B8AB-66F3BF063E13}" type="slidenum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 fontAlgn="auto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FDE934FF-F4E1-47C5-9CA5-30A81DDE2BE4}" type="datetimeFigureOut">
              <a:rPr lang="en-US" altLang="en-US" strike="noStrike" noProof="1" smtClean="0">
                <a:latin typeface="+mn-lt"/>
                <a:ea typeface="+mn-ea"/>
                <a:cs typeface="+mn-cs"/>
              </a:rPr>
            </a:fld>
            <a:endParaRPr lang="en-US" altLang="en-US" strike="noStrike" noProof="1" smtClean="0"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en-US" strike="noStrike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B3561BA9-CDCF-4958-B8AB-66F3BF063E13}" type="slidenum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FDE934FF-F4E1-47C5-9CA5-30A81DDE2BE4}" type="datetimeFigureOut">
              <a:rPr lang="en-US" altLang="en-US" strike="noStrike" noProof="1" smtClean="0">
                <a:latin typeface="+mn-lt"/>
                <a:ea typeface="+mn-ea"/>
                <a:cs typeface="+mn-cs"/>
              </a:rPr>
            </a:fld>
            <a:endParaRPr lang="en-US" altLang="en-US" strike="noStrike" noProof="1" smtClean="0">
              <a:latin typeface="+mn-lt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B3561BA9-CDCF-4958-B8AB-66F3BF063E13}" type="slidenum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auto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auto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auto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auto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auto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auto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en-US" strike="noStrike" noProof="1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FDE934FF-F4E1-47C5-9CA5-30A81DDE2BE4}" type="datetimeFigureOut">
              <a:rPr lang="en-US" altLang="en-US" strike="noStrike" noProof="1" smtClean="0">
                <a:latin typeface="+mn-lt"/>
                <a:ea typeface="+mn-ea"/>
                <a:cs typeface="+mn-cs"/>
              </a:rPr>
            </a:fld>
            <a:endParaRPr lang="en-US" altLang="en-US" strike="noStrike" noProof="1" smtClean="0"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B3561BA9-CDCF-4958-B8AB-66F3BF063E13}" type="slidenum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auto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auto"/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en-US" strike="noStrike" noProof="1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FDE934FF-F4E1-47C5-9CA5-30A81DDE2BE4}" type="datetimeFigureOut">
              <a:rPr lang="en-US" altLang="en-US" strike="noStrike" noProof="1" smtClean="0">
                <a:latin typeface="+mn-lt"/>
                <a:ea typeface="+mn-ea"/>
                <a:cs typeface="+mn-cs"/>
              </a:rPr>
            </a:fld>
            <a:endParaRPr lang="en-US" altLang="en-US" strike="noStrike" noProof="1" smtClean="0"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B3561BA9-CDCF-4958-B8AB-66F3BF063E13}" type="slidenum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91440" tIns="45720" rIns="91440" bIns="45720" anchor="ctr"/>
          <a:p>
            <a:pPr lvl="0"/>
            <a:r>
              <a:rPr lang="en-US" altLang="en-US"/>
              <a:t>Click to edit Master title style</a:t>
            </a:r>
            <a:endParaRPr lang="en-US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91440" tIns="45720" rIns="91440" bIns="45720" anchor="t"/>
          <a:p>
            <a:pPr lvl="0"/>
            <a:r>
              <a:rPr lang="en-US" altLang="en-US"/>
              <a:t>Click to edit Master text styles</a:t>
            </a:r>
            <a:endParaRPr lang="en-US" altLang="en-US"/>
          </a:p>
          <a:p>
            <a:pPr lvl="1" indent="-228600"/>
            <a:r>
              <a:rPr lang="en-US" altLang="en-US"/>
              <a:t>Second level</a:t>
            </a:r>
            <a:endParaRPr lang="en-US" altLang="en-US"/>
          </a:p>
          <a:p>
            <a:pPr lvl="2" indent="-228600"/>
            <a:r>
              <a:rPr lang="en-US" altLang="en-US"/>
              <a:t>Third level</a:t>
            </a:r>
            <a:endParaRPr lang="en-US" altLang="en-US"/>
          </a:p>
          <a:p>
            <a:pPr lvl="3" indent="-228600"/>
            <a:r>
              <a:rPr lang="en-US" altLang="en-US"/>
              <a:t>Fourth level</a:t>
            </a:r>
            <a:endParaRPr lang="en-US" altLang="en-US"/>
          </a:p>
          <a:p>
            <a:pPr lvl="4" indent="-228600"/>
            <a:r>
              <a:rPr lang="en-US" altLang="en-US"/>
              <a:t>Fifth level</a:t>
            </a:r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FDE934FF-F4E1-47C5-9CA5-30A81DDE2BE4}" type="datetimeFigureOut">
              <a:rPr lang="en-US" altLang="en-US" strike="noStrike" noProof="1" smtClean="0">
                <a:latin typeface="+mn-lt"/>
                <a:ea typeface="+mn-ea"/>
                <a:cs typeface="+mn-cs"/>
              </a:rPr>
            </a:fld>
            <a:endParaRPr lang="en-US" altLang="en-US" strike="noStrike" noProof="1" smtClean="0"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endParaRPr 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B3561BA9-CDCF-4958-B8AB-66F3BF063E13}" type="slidenum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332865" y="1122363"/>
            <a:ext cx="9144000" cy="2387600"/>
          </a:xfrm>
          <a:effectLst>
            <a:outerShdw blurRad="50800" dist="50800" dir="5400000" algn="ctr" rotWithShape="0">
              <a:schemeClr val="accent6">
                <a:lumMod val="60000"/>
                <a:lumOff val="40000"/>
                <a:alpha val="83000"/>
              </a:schemeClr>
            </a:outerShdw>
          </a:effectLst>
          <a:scene3d>
            <a:camera prst="orthographicFront"/>
            <a:lightRig rig="threePt" dir="t"/>
          </a:scene3d>
          <a:sp3d prstMaterial="matte"/>
        </p:spPr>
        <p:txBody>
          <a:bodyPr vert="horz" lIns="91440" tIns="45720" rIns="91440" bIns="45720" rtlCol="0" anchor="b">
            <a:normAutofit/>
          </a:bodyPr>
          <a:p>
            <a:pPr fontAlgn="auto"/>
            <a:r>
              <a:rPr lang="x-none" altLang="es-MX" strike="noStrike" noProof="1">
                <a:solidFill>
                  <a:srgbClr val="EFF54B"/>
                </a:solidFill>
                <a:latin typeface="Sawasdee" charset="0"/>
                <a:ea typeface="HanaMinA" charset="0"/>
              </a:rPr>
              <a:t>Diseño web básico</a:t>
            </a:r>
            <a:endParaRPr lang="x-none" altLang="es-MX" strike="noStrike" noProof="1">
              <a:solidFill>
                <a:srgbClr val="EFF54B"/>
              </a:solidFill>
              <a:latin typeface="Sawasdee" charset="0"/>
              <a:ea typeface="HanaMinA" charset="0"/>
            </a:endParaRPr>
          </a:p>
        </p:txBody>
      </p:sp>
      <p:sp>
        <p:nvSpPr>
          <p:cNvPr id="205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38225" y="3602038"/>
            <a:ext cx="9144000" cy="1655762"/>
          </a:xfrm>
          <a:ln/>
        </p:spPr>
        <p:txBody>
          <a:bodyPr lIns="91440" tIns="45720" rIns="91440" bIns="45720" anchor="t"/>
          <a:p>
            <a:pPr algn="l" defTabSz="914400">
              <a:buFont typeface="Arial" panose="02080604020202020204" charset="0"/>
              <a:buNone/>
            </a:pPr>
            <a:r>
              <a:rPr lang="zh-CN" altLang="es-MX" kern="1200">
                <a:latin typeface="+mn-lt"/>
                <a:ea typeface="+mn-ea"/>
                <a:cs typeface="+mn-cs"/>
              </a:rPr>
              <a:t>					</a:t>
            </a:r>
            <a:endParaRPr lang="zh-CN" altLang="es-MX" kern="1200">
              <a:latin typeface="+mn-lt"/>
              <a:ea typeface="+mn-ea"/>
              <a:cs typeface="+mn-cs"/>
            </a:endParaRPr>
          </a:p>
          <a:p>
            <a:pPr algn="r" defTabSz="914400">
              <a:buFont typeface="Arial" panose="02080604020202020204" charset="0"/>
              <a:buNone/>
            </a:pPr>
            <a:r>
              <a:rPr lang="zh-CN" altLang="es-MX" kern="1200">
                <a:solidFill>
                  <a:srgbClr val="EFF54B"/>
                </a:solidFill>
                <a:latin typeface="DejaVu Serif" charset="0"/>
                <a:ea typeface="HanaMinA" charset="0"/>
                <a:cs typeface="+mn-cs"/>
                <a:sym typeface="SimSun" charset="-122"/>
              </a:rPr>
              <a:t>PROGRAMA DE TECNOLOGÍA EN CÓMPUTO</a:t>
            </a:r>
            <a:endParaRPr lang="zh-CN" altLang="es-MX" kern="1200">
              <a:solidFill>
                <a:srgbClr val="EFF54B"/>
              </a:solidFill>
              <a:latin typeface="DejaVu Serif" charset="0"/>
              <a:ea typeface="HanaMinA" charset="0"/>
              <a:cs typeface="+mn-cs"/>
              <a:sym typeface="SimSun" charset="-122"/>
            </a:endParaRPr>
          </a:p>
          <a:p>
            <a:pPr algn="r" defTabSz="914400">
              <a:buFont typeface="Arial" panose="02080604020202020204" charset="0"/>
              <a:buNone/>
            </a:pPr>
            <a:endParaRPr lang="zh-CN" altLang="es-MX" kern="1200">
              <a:solidFill>
                <a:srgbClr val="EFF54B"/>
              </a:solidFill>
              <a:latin typeface="DejaVu Serif" charset="0"/>
              <a:ea typeface="HanaMinA" charset="0"/>
              <a:cs typeface="+mn-cs"/>
            </a:endParaRPr>
          </a:p>
        </p:txBody>
      </p:sp>
      <p:sp>
        <p:nvSpPr>
          <p:cNvPr id="2052" name="TextBox 5"/>
          <p:cNvSpPr txBox="1"/>
          <p:nvPr/>
        </p:nvSpPr>
        <p:spPr>
          <a:xfrm>
            <a:off x="10483850" y="-69850"/>
            <a:ext cx="1708150" cy="6950075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endParaRPr lang="es-MX" altLang="en-US">
              <a:latin typeface="Calibri" charset="0"/>
              <a:ea typeface="SimSun" charset="-122"/>
            </a:endParaRPr>
          </a:p>
          <a:p>
            <a:pPr lvl="0"/>
            <a:endParaRPr lang="es-MX" altLang="en-US">
              <a:latin typeface="Calibri" charset="0"/>
              <a:ea typeface="SimSun" charset="-122"/>
            </a:endParaRPr>
          </a:p>
          <a:p>
            <a:pPr lvl="0"/>
            <a:endParaRPr lang="es-MX" altLang="en-US">
              <a:latin typeface="Calibri" charset="0"/>
              <a:ea typeface="SimSun" charset="-122"/>
            </a:endParaRPr>
          </a:p>
          <a:p>
            <a:pPr lvl="0"/>
            <a:endParaRPr lang="es-MX" altLang="en-US">
              <a:latin typeface="Calibri" charset="0"/>
              <a:ea typeface="SimSun" charset="-122"/>
            </a:endParaRPr>
          </a:p>
          <a:p>
            <a:pPr lvl="0"/>
            <a:endParaRPr lang="es-MX" altLang="en-US">
              <a:latin typeface="Calibri" charset="0"/>
              <a:ea typeface="SimSun" charset="-122"/>
            </a:endParaRPr>
          </a:p>
          <a:p>
            <a:pPr lvl="0"/>
            <a:endParaRPr lang="es-MX" altLang="en-US">
              <a:latin typeface="Calibri" charset="0"/>
              <a:ea typeface="SimSun" charset="-122"/>
            </a:endParaRPr>
          </a:p>
          <a:p>
            <a:pPr lvl="0"/>
            <a:endParaRPr lang="es-MX" altLang="en-US">
              <a:latin typeface="Calibri" charset="0"/>
              <a:ea typeface="SimSun" charset="-122"/>
            </a:endParaRPr>
          </a:p>
          <a:p>
            <a:pPr lvl="0"/>
            <a:endParaRPr lang="es-MX" altLang="en-US">
              <a:latin typeface="Calibri" charset="0"/>
              <a:ea typeface="SimSun" charset="-122"/>
            </a:endParaRPr>
          </a:p>
          <a:p>
            <a:pPr lvl="0"/>
            <a:endParaRPr lang="es-MX" altLang="en-US">
              <a:latin typeface="Calibri" charset="0"/>
              <a:ea typeface="SimSun" charset="-122"/>
            </a:endParaRPr>
          </a:p>
          <a:p>
            <a:pPr lvl="0"/>
            <a:endParaRPr lang="es-MX" altLang="en-US">
              <a:latin typeface="Calibri" charset="0"/>
              <a:ea typeface="SimSun" charset="-122"/>
            </a:endParaRPr>
          </a:p>
          <a:p>
            <a:pPr lvl="0"/>
            <a:endParaRPr lang="es-MX" altLang="en-US">
              <a:latin typeface="Calibri" charset="0"/>
              <a:ea typeface="SimSun" charset="-122"/>
            </a:endParaRPr>
          </a:p>
          <a:p>
            <a:pPr lvl="0"/>
            <a:endParaRPr lang="es-MX" altLang="en-US">
              <a:latin typeface="Calibri" charset="0"/>
              <a:ea typeface="SimSun" charset="-122"/>
            </a:endParaRPr>
          </a:p>
          <a:p>
            <a:pPr lvl="0"/>
            <a:endParaRPr lang="es-MX" altLang="en-US">
              <a:latin typeface="Calibri" charset="0"/>
              <a:ea typeface="SimSun" charset="-122"/>
            </a:endParaRPr>
          </a:p>
          <a:p>
            <a:pPr lvl="0"/>
            <a:endParaRPr lang="es-MX" altLang="en-US">
              <a:latin typeface="Calibri" charset="0"/>
              <a:ea typeface="SimSun" charset="-122"/>
            </a:endParaRPr>
          </a:p>
          <a:p>
            <a:pPr lvl="0"/>
            <a:endParaRPr lang="es-MX" altLang="en-US">
              <a:latin typeface="Calibri" charset="0"/>
              <a:ea typeface="SimSun" charset="-122"/>
            </a:endParaRPr>
          </a:p>
          <a:p>
            <a:pPr lvl="0"/>
            <a:endParaRPr lang="es-MX" altLang="en-US">
              <a:latin typeface="Calibri" charset="0"/>
              <a:ea typeface="SimSun" charset="-122"/>
            </a:endParaRPr>
          </a:p>
          <a:p>
            <a:pPr lvl="0"/>
            <a:endParaRPr lang="es-MX" altLang="en-US">
              <a:latin typeface="Calibri" charset="0"/>
              <a:ea typeface="SimSun" charset="-122"/>
            </a:endParaRPr>
          </a:p>
          <a:p>
            <a:pPr lvl="0"/>
            <a:endParaRPr lang="es-MX" altLang="en-US">
              <a:latin typeface="Calibri" charset="0"/>
              <a:ea typeface="SimSun" charset="-122"/>
            </a:endParaRPr>
          </a:p>
          <a:p>
            <a:pPr lvl="0"/>
            <a:endParaRPr lang="es-MX" altLang="en-US">
              <a:latin typeface="Calibri" charset="0"/>
              <a:ea typeface="SimSun" charset="-122"/>
            </a:endParaRPr>
          </a:p>
          <a:p>
            <a:pPr lvl="0"/>
            <a:endParaRPr lang="es-MX" altLang="en-US">
              <a:latin typeface="Calibri" charset="0"/>
              <a:ea typeface="SimSun" charset="-122"/>
            </a:endParaRPr>
          </a:p>
          <a:p>
            <a:pPr lvl="0"/>
            <a:endParaRPr lang="es-MX" altLang="en-US">
              <a:latin typeface="Calibri" charset="0"/>
              <a:ea typeface="SimSun" charset="-122"/>
            </a:endParaRPr>
          </a:p>
          <a:p>
            <a:pPr lvl="0"/>
            <a:endParaRPr lang="es-MX" altLang="en-US">
              <a:latin typeface="Calibri" charset="0"/>
              <a:ea typeface="SimSun" charset="-122"/>
            </a:endParaRPr>
          </a:p>
          <a:p>
            <a:pPr lvl="0"/>
            <a:endParaRPr lang="es-MX" altLang="en-US">
              <a:latin typeface="Calibri" charset="0"/>
              <a:ea typeface="SimSun" charset="-122"/>
            </a:endParaRPr>
          </a:p>
          <a:p>
            <a:pPr lvl="0"/>
            <a:endParaRPr lang="es-MX" altLang="en-US">
              <a:latin typeface="Calibri" charset="0"/>
              <a:ea typeface="SimSun" charset="-122"/>
            </a:endParaRPr>
          </a:p>
          <a:p>
            <a:pPr lvl="0"/>
            <a:endParaRPr lang="es-MX" altLang="en-US">
              <a:latin typeface="Calibri" charset="0"/>
              <a:ea typeface="SimSun" charset="-122"/>
            </a:endParaRPr>
          </a:p>
        </p:txBody>
      </p:sp>
      <p:pic>
        <p:nvPicPr>
          <p:cNvPr id="2053" name="image5.png" descr="Copia de ISOTIPO.png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0348913" y="-28575"/>
            <a:ext cx="2024062" cy="1406525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0" y="-44450"/>
            <a:ext cx="5672138" cy="1847850"/>
          </a:xfrm>
          <a:pattFill prst="pct90">
            <a:fgClr>
              <a:schemeClr val="bg2">
                <a:lumMod val="50000"/>
              </a:schemeClr>
            </a:fgClr>
            <a:bgClr>
              <a:schemeClr val="tx2">
                <a:lumMod val="75000"/>
              </a:schemeClr>
            </a:bgClr>
          </a:pattFill>
        </p:spPr>
        <p:txBody>
          <a:bodyPr vert="horz" lIns="91440" tIns="45720" rIns="91440" bIns="45720" rtlCol="0" anchor="ctr">
            <a:normAutofit/>
          </a:bodyPr>
          <a:p>
            <a:pPr fontAlgn="auto"/>
            <a:r>
              <a:rPr lang="x-none" altLang="es-MX" strike="noStrike" noProof="1">
                <a:solidFill>
                  <a:schemeClr val="accent4">
                    <a:lumMod val="60000"/>
                    <a:lumOff val="40000"/>
                  </a:schemeClr>
                </a:solidFill>
              </a:rPr>
              <a:t>¿Qué es HTML?</a:t>
            </a:r>
            <a:endParaRPr lang="x-none" altLang="es-MX" strike="noStrike" noProof="1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075" name="Content Placeholder 2"/>
          <p:cNvSpPr>
            <a:spLocks noGrp="1"/>
          </p:cNvSpPr>
          <p:nvPr>
            <p:ph idx="1" hasCustomPrompt="1"/>
          </p:nvPr>
        </p:nvSpPr>
        <p:spPr>
          <a:xfrm>
            <a:off x="-15875" y="1500188"/>
            <a:ext cx="5692775" cy="5395912"/>
          </a:xfrm>
          <a:pattFill prst="pct90">
            <a:fgClr>
              <a:srgbClr val="21B2C9"/>
            </a:fgClr>
            <a:bgClr>
              <a:srgbClr val="03495C"/>
            </a:bgClr>
          </a:pattFill>
          <a:ln/>
        </p:spPr>
        <p:txBody>
          <a:bodyPr lIns="91440" tIns="45720" rIns="91440" bIns="45720" anchor="t"/>
          <a:p>
            <a:r>
              <a:rPr lang="zh-CN" altLang="es-MX">
                <a:solidFill>
                  <a:srgbClr val="C4EFFF"/>
                </a:solidFill>
              </a:rPr>
              <a:t>Hyper Text Markup Languaje:</a:t>
            </a:r>
            <a:endParaRPr lang="zh-CN" altLang="es-MX">
              <a:solidFill>
                <a:srgbClr val="C4EFFF"/>
              </a:solidFill>
            </a:endParaRPr>
          </a:p>
          <a:p>
            <a:endParaRPr lang="zh-CN" altLang="es-MX">
              <a:solidFill>
                <a:srgbClr val="C4EFFF"/>
              </a:solidFill>
            </a:endParaRPr>
          </a:p>
          <a:p>
            <a:r>
              <a:rPr lang="zh-CN" altLang="es-MX">
                <a:solidFill>
                  <a:srgbClr val="C4EFFF"/>
                </a:solidFill>
              </a:rPr>
              <a:t>Es el lenguaje de marcado estándar para la creación de páginas Web.</a:t>
            </a:r>
            <a:endParaRPr lang="zh-CN" altLang="es-MX">
              <a:solidFill>
                <a:srgbClr val="C4EFFF"/>
              </a:solidFill>
            </a:endParaRPr>
          </a:p>
          <a:p>
            <a:endParaRPr lang="zh-CN" altLang="es-MX">
              <a:solidFill>
                <a:srgbClr val="C4EFFF"/>
              </a:solidFill>
            </a:endParaRPr>
          </a:p>
          <a:p>
            <a:r>
              <a:rPr lang="zh-CN" altLang="es-MX">
                <a:solidFill>
                  <a:srgbClr val="C4EFFF"/>
                </a:solidFill>
              </a:rPr>
              <a:t>Un navegador no muestra las etiquetas, pero sí la sinterpreta para darle estructura y representar el contenido de una página web.</a:t>
            </a:r>
            <a:endParaRPr lang="zh-CN" altLang="es-MX">
              <a:solidFill>
                <a:srgbClr val="C4EFFF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83095" y="1294765"/>
            <a:ext cx="3842385" cy="3865245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metal"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5EDFD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098" name="Título 1"/>
          <p:cNvSpPr>
            <a:spLocks noGrp="1"/>
          </p:cNvSpPr>
          <p:nvPr>
            <p:ph type="title" hasCustomPrompt="1"/>
          </p:nvPr>
        </p:nvSpPr>
        <p:spPr>
          <a:xfrm>
            <a:off x="0" y="-6350"/>
            <a:ext cx="12211050" cy="1455738"/>
          </a:xfrm>
          <a:pattFill prst="pct90">
            <a:fgClr>
              <a:srgbClr val="21B2C9"/>
            </a:fgClr>
            <a:bgClr>
              <a:srgbClr val="03495C"/>
            </a:bgClr>
          </a:pattFill>
          <a:ln/>
        </p:spPr>
        <p:txBody>
          <a:bodyPr lIns="91440" tIns="45720" rIns="91440" bIns="45720" anchor="ctr"/>
          <a:p>
            <a:r>
              <a:rPr lang="zh-CN" altLang="es-MX">
                <a:solidFill>
                  <a:srgbClr val="F2F2F2"/>
                </a:solidFill>
              </a:rPr>
              <a:t>Estructura de carpetas de un Proyecto Web</a:t>
            </a:r>
            <a:endParaRPr lang="zh-CN" altLang="es-MX">
              <a:solidFill>
                <a:srgbClr val="F2F2F2"/>
              </a:solidFill>
            </a:endParaRPr>
          </a:p>
        </p:txBody>
      </p:sp>
      <p:pic>
        <p:nvPicPr>
          <p:cNvPr id="4099" name="Content Placeholder 3"/>
          <p:cNvPicPr>
            <a:picLocks noGrp="1" noChangeAspect="1"/>
          </p:cNvPicPr>
          <p:nvPr>
            <p:ph idx="1" hasCustomPrompt="1"/>
          </p:nvPr>
        </p:nvPicPr>
        <p:blipFill>
          <a:blip r:embed="rId1"/>
          <a:stretch>
            <a:fillRect/>
          </a:stretch>
        </p:blipFill>
        <p:spPr>
          <a:xfrm>
            <a:off x="3443288" y="1731963"/>
            <a:ext cx="830262" cy="830262"/>
          </a:xfrm>
          <a:ln/>
        </p:spPr>
      </p:pic>
      <p:pic>
        <p:nvPicPr>
          <p:cNvPr id="4100" name="Content Placeholder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52925" y="2474913"/>
            <a:ext cx="830263" cy="830262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4101" name="Content Placeholder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68800" y="3227388"/>
            <a:ext cx="830263" cy="830262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4102" name="Content Placeholder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06900" y="3963988"/>
            <a:ext cx="828675" cy="830262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4525" y="4986020"/>
            <a:ext cx="748029" cy="752475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metal"/>
        </p:spPr>
      </p:pic>
      <p:grpSp>
        <p:nvGrpSpPr>
          <p:cNvPr id="4104" name="Grupo 14"/>
          <p:cNvGrpSpPr/>
          <p:nvPr/>
        </p:nvGrpSpPr>
        <p:grpSpPr>
          <a:xfrm>
            <a:off x="4330700" y="1858963"/>
            <a:ext cx="9242425" cy="3838575"/>
            <a:chOff x="2847" y="2928"/>
            <a:chExt cx="14555" cy="6044"/>
          </a:xfrm>
        </p:grpSpPr>
        <p:sp>
          <p:nvSpPr>
            <p:cNvPr id="4105" name="TextBox 4"/>
            <p:cNvSpPr txBox="1"/>
            <p:nvPr/>
          </p:nvSpPr>
          <p:spPr>
            <a:xfrm>
              <a:off x="2847" y="2928"/>
              <a:ext cx="12887" cy="1237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 anchor="t">
              <a:spAutoFit/>
            </a:bodyPr>
            <a:p>
              <a:pPr lvl="0"/>
              <a:r>
                <a:rPr lang="zh-CN" altLang="es-MX" sz="4000">
                  <a:latin typeface="Sawasdee" charset="0"/>
                  <a:ea typeface="NanumSquare" charset="0"/>
                </a:rPr>
                <a:t>Mi </a:t>
              </a:r>
              <a:r>
                <a:rPr lang="zh-CN" altLang="es-MX" sz="4000">
                  <a:latin typeface="Sawasdee" charset="0"/>
                  <a:ea typeface="NanumSquare" charset="0"/>
                  <a:sym typeface="SimSun" charset="-122"/>
                </a:rPr>
                <a:t>Proyecto </a:t>
              </a:r>
              <a:r>
                <a:rPr lang="zh-CN" altLang="es-MX" sz="4000">
                  <a:latin typeface="Sawasdee" charset="0"/>
                  <a:ea typeface="NanumSquare" charset="0"/>
                </a:rPr>
                <a:t>Web</a:t>
              </a:r>
              <a:endParaRPr lang="zh-CN" altLang="es-MX" sz="4000">
                <a:latin typeface="Sawasdee" charset="0"/>
                <a:ea typeface="NanumSquare" charset="0"/>
              </a:endParaRPr>
            </a:p>
          </p:txBody>
        </p:sp>
        <p:sp>
          <p:nvSpPr>
            <p:cNvPr id="4106" name="TextBox 8"/>
            <p:cNvSpPr txBox="1"/>
            <p:nvPr/>
          </p:nvSpPr>
          <p:spPr>
            <a:xfrm>
              <a:off x="4515" y="4096"/>
              <a:ext cx="12887" cy="110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 anchor="t">
              <a:spAutoFit/>
            </a:bodyPr>
            <a:p>
              <a:pPr lvl="0"/>
              <a:r>
                <a:rPr lang="zh-CN" altLang="es-MX" sz="4000">
                  <a:latin typeface="Sawasdee" charset="0"/>
                  <a:ea typeface="NanumSquare" charset="0"/>
                </a:rPr>
                <a:t>js</a:t>
              </a:r>
              <a:endParaRPr lang="zh-CN" altLang="es-MX" sz="4000">
                <a:latin typeface="Sawasdee" charset="0"/>
                <a:ea typeface="NanumSquare" charset="0"/>
              </a:endParaRPr>
            </a:p>
          </p:txBody>
        </p:sp>
        <p:sp>
          <p:nvSpPr>
            <p:cNvPr id="4107" name="TextBox 9"/>
            <p:cNvSpPr txBox="1"/>
            <p:nvPr/>
          </p:nvSpPr>
          <p:spPr>
            <a:xfrm>
              <a:off x="4410" y="5245"/>
              <a:ext cx="12887" cy="110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 anchor="t">
              <a:spAutoFit/>
            </a:bodyPr>
            <a:p>
              <a:pPr lvl="0"/>
              <a:r>
                <a:rPr lang="zh-CN" altLang="es-MX" sz="4000">
                  <a:latin typeface="Sawasdee" charset="0"/>
                  <a:ea typeface="NanumSquare" charset="0"/>
                </a:rPr>
                <a:t>css</a:t>
              </a:r>
              <a:endParaRPr lang="zh-CN" altLang="es-MX" sz="4000">
                <a:latin typeface="Sawasdee" charset="0"/>
                <a:ea typeface="NanumSquare" charset="0"/>
              </a:endParaRPr>
            </a:p>
          </p:txBody>
        </p:sp>
        <p:sp>
          <p:nvSpPr>
            <p:cNvPr id="4108" name="TextBox 10"/>
            <p:cNvSpPr txBox="1"/>
            <p:nvPr/>
          </p:nvSpPr>
          <p:spPr>
            <a:xfrm>
              <a:off x="4350" y="6347"/>
              <a:ext cx="12887" cy="110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 anchor="t">
              <a:spAutoFit/>
            </a:bodyPr>
            <a:p>
              <a:pPr lvl="0"/>
              <a:r>
                <a:rPr lang="zh-CN" altLang="es-MX" sz="4000">
                  <a:latin typeface="Sawasdee" charset="0"/>
                  <a:ea typeface="NanumSquare" charset="0"/>
                </a:rPr>
                <a:t>img</a:t>
              </a:r>
              <a:endParaRPr lang="zh-CN" altLang="es-MX" sz="4000">
                <a:latin typeface="Sawasdee" charset="0"/>
                <a:ea typeface="NanumSquare" charset="0"/>
              </a:endParaRPr>
            </a:p>
          </p:txBody>
        </p:sp>
        <p:sp>
          <p:nvSpPr>
            <p:cNvPr id="4109" name="TextBox 13"/>
            <p:cNvSpPr txBox="1"/>
            <p:nvPr/>
          </p:nvSpPr>
          <p:spPr>
            <a:xfrm>
              <a:off x="4199" y="7868"/>
              <a:ext cx="12887" cy="110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 anchor="t">
              <a:spAutoFit/>
            </a:bodyPr>
            <a:p>
              <a:pPr lvl="0"/>
              <a:r>
                <a:rPr lang="zh-CN" altLang="es-MX" sz="4000">
                  <a:latin typeface="Sawasdee" charset="0"/>
                  <a:ea typeface="NanumSquare" charset="0"/>
                </a:rPr>
                <a:t>index.html</a:t>
              </a:r>
              <a:endParaRPr lang="zh-CN" altLang="es-MX" sz="4000">
                <a:latin typeface="Sawasdee" charset="0"/>
                <a:ea typeface="NanumSquare" charset="0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BEAC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122" name="Título 1"/>
          <p:cNvSpPr>
            <a:spLocks noGrp="1"/>
          </p:cNvSpPr>
          <p:nvPr>
            <p:ph type="title" hasCustomPrompt="1"/>
          </p:nvPr>
        </p:nvSpPr>
        <p:spPr>
          <a:xfrm>
            <a:off x="-14287" y="0"/>
            <a:ext cx="12177712" cy="1325563"/>
          </a:xfrm>
          <a:pattFill prst="pct90">
            <a:fgClr>
              <a:srgbClr val="91C6F7"/>
            </a:fgClr>
            <a:bgClr>
              <a:schemeClr val="bg1"/>
            </a:bgClr>
          </a:pattFill>
          <a:ln/>
        </p:spPr>
        <p:txBody>
          <a:bodyPr lIns="91440" tIns="45720" rIns="91440" bIns="45720" anchor="ctr"/>
          <a:p>
            <a:r>
              <a:rPr lang="zh-CN" altLang="es-MX">
                <a:solidFill>
                  <a:srgbClr val="FFFF00"/>
                </a:solidFill>
              </a:rPr>
              <a:t>Etiquetas y atributos</a:t>
            </a:r>
            <a:endParaRPr lang="zh-CN" altLang="es-MX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827213"/>
            <a:ext cx="10958513" cy="4351338"/>
          </a:xfrm>
        </p:spPr>
        <p:txBody>
          <a:bodyPr vert="horz" lIns="91440" tIns="45720" rIns="91440" bIns="45720" rtlCol="0">
            <a:normAutofit/>
          </a:bodyPr>
          <a:p>
            <a:pPr marL="0" indent="0" fontAlgn="auto">
              <a:buNone/>
            </a:pPr>
            <a:r>
              <a:rPr lang="es-MX" altLang="en-US" strike="noStrike" noProof="1">
                <a:latin typeface="Sawasdee" charset="0"/>
                <a:ea typeface="NanumSquare" charset="0"/>
              </a:rPr>
              <a:t>Un elemento html está constituido, por lo general, de una etiqueta de apertura y una de cierre.</a:t>
            </a:r>
            <a:endParaRPr lang="es-MX" altLang="en-US" strike="noStrike" noProof="1">
              <a:latin typeface="Sawasdee" charset="0"/>
              <a:ea typeface="NanumSquare" charset="0"/>
            </a:endParaRPr>
          </a:p>
          <a:p>
            <a:pPr fontAlgn="auto"/>
            <a:endParaRPr lang="es-MX" altLang="en-US" strike="noStrike" noProof="1">
              <a:latin typeface="Sawasdee" charset="0"/>
              <a:ea typeface="NanumSquare" charset="0"/>
            </a:endParaRPr>
          </a:p>
          <a:p>
            <a:pPr marL="0" indent="0" algn="ctr" fontAlgn="auto">
              <a:buNone/>
            </a:pPr>
            <a:r>
              <a:rPr lang="x-none" altLang="es-MX" strike="noStrike" noProof="1">
                <a:latin typeface="Sawasdee" charset="0"/>
                <a:ea typeface="NanumSquare" charset="0"/>
              </a:rPr>
              <a:t>&lt;</a:t>
            </a:r>
            <a:r>
              <a:rPr lang="x-none" altLang="es-MX" strike="noStrike" noProof="1">
                <a:solidFill>
                  <a:srgbClr val="C00000"/>
                </a:solidFill>
                <a:latin typeface="Sawasdee" charset="0"/>
                <a:ea typeface="NanumSquare" charset="0"/>
              </a:rPr>
              <a:t>title</a:t>
            </a:r>
            <a:r>
              <a:rPr lang="x-none" altLang="es-MX" strike="noStrike" noProof="1">
                <a:latin typeface="Sawasdee" charset="0"/>
                <a:ea typeface="NanumSquare" charset="0"/>
              </a:rPr>
              <a:t>&gt;Etiquetas básicas&lt;/</a:t>
            </a:r>
            <a:r>
              <a:rPr lang="x-none" altLang="es-MX" strike="noStrike" noProof="1">
                <a:solidFill>
                  <a:srgbClr val="C00000"/>
                </a:solidFill>
                <a:latin typeface="Sawasdee" charset="0"/>
                <a:ea typeface="NanumSquare" charset="0"/>
              </a:rPr>
              <a:t>title</a:t>
            </a:r>
            <a:r>
              <a:rPr lang="x-none" altLang="es-MX" strike="noStrike" noProof="1">
                <a:latin typeface="Sawasdee" charset="0"/>
                <a:ea typeface="NanumSquare" charset="0"/>
              </a:rPr>
              <a:t>&gt;</a:t>
            </a:r>
            <a:endParaRPr lang="x-none" altLang="es-MX" strike="noStrike" noProof="1">
              <a:latin typeface="Sawasdee" charset="0"/>
              <a:ea typeface="NanumSquare" charset="0"/>
            </a:endParaRPr>
          </a:p>
          <a:p>
            <a:pPr marL="0" indent="0" fontAlgn="auto">
              <a:buNone/>
            </a:pPr>
            <a:r>
              <a:rPr lang="x-none" altLang="es-MX" strike="noStrike" noProof="1">
                <a:latin typeface="Sawasdee" charset="0"/>
                <a:ea typeface="NanumSquare" charset="0"/>
              </a:rPr>
              <a:t>Los elementos html tienen atributos, los cuales nos proveen información adicional. </a:t>
            </a:r>
            <a:endParaRPr lang="x-none" altLang="es-MX" strike="noStrike" noProof="1">
              <a:latin typeface="Sawasdee" charset="0"/>
              <a:ea typeface="NanumSquare" charset="0"/>
            </a:endParaRPr>
          </a:p>
          <a:p>
            <a:pPr marL="457200" indent="-457200" fontAlgn="auto">
              <a:buFont typeface="Wingdings" panose="05000000000000000000" charset="2"/>
              <a:buChar char=""/>
            </a:pPr>
            <a:r>
              <a:rPr lang="x-none" altLang="es-MX" strike="noStrike" noProof="1">
                <a:latin typeface="Sawasdee" charset="0"/>
                <a:ea typeface="NanumSquare" charset="0"/>
              </a:rPr>
              <a:t>Estos se especifican dentro de la etiqueta de apertura:</a:t>
            </a:r>
            <a:endParaRPr lang="x-none" altLang="es-MX" strike="noStrike" noProof="1">
              <a:latin typeface="Sawasdee" charset="0"/>
              <a:ea typeface="NanumSquare" charset="0"/>
            </a:endParaRPr>
          </a:p>
          <a:p>
            <a:pPr marL="0" indent="0" algn="ctr" fontAlgn="auto">
              <a:buNone/>
            </a:pPr>
            <a:r>
              <a:rPr lang="x-none" altLang="es-MX" strike="noStrike" noProof="1">
                <a:latin typeface="Sawasdee" charset="0"/>
                <a:ea typeface="NanumSquare" charset="0"/>
              </a:rPr>
              <a:t>&lt;</a:t>
            </a:r>
            <a:r>
              <a:rPr lang="x-none" altLang="es-MX" strike="noStrike" noProof="1">
                <a:solidFill>
                  <a:srgbClr val="C00000"/>
                </a:solidFill>
                <a:latin typeface="Sawasdee" charset="0"/>
                <a:ea typeface="NanumSquare" charset="0"/>
              </a:rPr>
              <a:t>html </a:t>
            </a:r>
            <a:r>
              <a:rPr lang="x-none" altLang="es-MX" strike="noStrike" noProof="1">
                <a:solidFill>
                  <a:srgbClr val="FFC000"/>
                </a:solidFill>
                <a:latin typeface="Sawasdee" charset="0"/>
                <a:ea typeface="NanumSquare" charset="0"/>
              </a:rPr>
              <a:t>lang</a:t>
            </a:r>
            <a:r>
              <a:rPr lang="x-none" altLang="es-MX" strike="noStrike" noProof="1">
                <a:latin typeface="Sawasdee" charset="0"/>
                <a:ea typeface="NanumSquare" charset="0"/>
              </a:rPr>
              <a:t>="es"&gt;</a:t>
            </a:r>
            <a:endParaRPr lang="x-none" altLang="es-MX" strike="noStrike" noProof="1">
              <a:latin typeface="Sawasdee" charset="0"/>
              <a:ea typeface="NanumSquare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/>
          </a:fgClr>
          <a:bgClr>
            <a:srgbClr val="0B5395"/>
          </a:bgClr>
        </a:pattFill>
        <a:effectLst/>
      </p:bgPr>
    </p:bg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-15875" y="-31750"/>
            <a:ext cx="12266613" cy="1546225"/>
          </a:xfrm>
          <a:solidFill>
            <a:schemeClr val="accent3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p>
            <a:pPr fontAlgn="auto"/>
            <a:r>
              <a:rPr lang="x-none" altLang="es-MX" strike="noStrike" noProof="1">
                <a:solidFill>
                  <a:srgbClr val="FFFF00"/>
                </a:solidFill>
                <a:latin typeface="DejaVu Serif" charset="0"/>
              </a:rPr>
              <a:t>HTML5 Semantic Elements</a:t>
            </a:r>
            <a:endParaRPr lang="x-none" altLang="es-MX" strike="noStrike" noProof="1">
              <a:solidFill>
                <a:srgbClr val="FFFF00"/>
              </a:solidFill>
              <a:latin typeface="DejaVu Serif" charset="0"/>
            </a:endParaRPr>
          </a:p>
        </p:txBody>
      </p:sp>
      <p:pic>
        <p:nvPicPr>
          <p:cNvPr id="6147" name="Content Placeholder 3"/>
          <p:cNvPicPr>
            <a:picLocks noGrp="1" noChangeAspect="1"/>
          </p:cNvPicPr>
          <p:nvPr>
            <p:ph idx="1" hasCustomPrompt="1"/>
          </p:nvPr>
        </p:nvPicPr>
        <p:blipFill>
          <a:blip r:embed="rId1"/>
          <a:stretch>
            <a:fillRect/>
          </a:stretch>
        </p:blipFill>
        <p:spPr>
          <a:xfrm>
            <a:off x="3333750" y="1857375"/>
            <a:ext cx="5524500" cy="4286250"/>
          </a:xfrm>
          <a:ln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tx2"/>
          </a:fgClr>
          <a:bgClr>
            <a:srgbClr val="21B2C9"/>
          </a:bgClr>
        </a:pattFill>
        <a:effectLst/>
      </p:bgPr>
    </p:bg>
    <p:spTree>
      <p:nvGrpSpPr>
        <p:cNvPr id="1" name=""/>
        <p:cNvGrpSpPr/>
        <p:nvPr/>
      </p:nvGrpSpPr>
      <p:grpSpPr/>
      <p:sp>
        <p:nvSpPr>
          <p:cNvPr id="7170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3388" y="428625"/>
            <a:ext cx="11283950" cy="5962650"/>
          </a:xfrm>
          <a:solidFill>
            <a:schemeClr val="bg2"/>
          </a:solidFill>
          <a:ln/>
        </p:spPr>
        <p:txBody>
          <a:bodyPr lIns="91440" tIns="45720" rIns="91440" bIns="45720" anchor="t"/>
          <a:p>
            <a:pPr marL="0" indent="0" algn="ctr">
              <a:buNone/>
            </a:pPr>
            <a:endParaRPr lang="zh-CN" altLang="es-MX" sz="4400">
              <a:solidFill>
                <a:srgbClr val="FFC000"/>
              </a:solidFill>
            </a:endParaRPr>
          </a:p>
          <a:p>
            <a:pPr marL="0" indent="0" algn="ctr">
              <a:buNone/>
            </a:pPr>
            <a:endParaRPr lang="zh-CN" altLang="es-MX" sz="4400">
              <a:solidFill>
                <a:srgbClr val="FFC000"/>
              </a:solidFill>
            </a:endParaRPr>
          </a:p>
          <a:p>
            <a:pPr marL="0" indent="0" algn="ctr">
              <a:buNone/>
            </a:pPr>
            <a:r>
              <a:rPr lang="zh-CN" altLang="es-MX" sz="4400">
                <a:solidFill>
                  <a:srgbClr val="FFC000"/>
                </a:solidFill>
              </a:rPr>
              <a:t>&lt;/teoria&gt;</a:t>
            </a:r>
            <a:endParaRPr lang="zh-CN" altLang="es-MX" sz="4400">
              <a:solidFill>
                <a:srgbClr val="FFC000"/>
              </a:solidFill>
            </a:endParaRPr>
          </a:p>
          <a:p>
            <a:pPr marL="0" indent="0" algn="ctr">
              <a:buNone/>
            </a:pPr>
            <a:endParaRPr lang="zh-CN" altLang="es-MX" sz="4800">
              <a:solidFill>
                <a:srgbClr val="F88E8E"/>
              </a:solidFill>
            </a:endParaRPr>
          </a:p>
          <a:p>
            <a:pPr marL="0" indent="0" algn="ctr">
              <a:buNone/>
            </a:pPr>
            <a:r>
              <a:rPr lang="zh-CN" altLang="es-MX" sz="4400">
                <a:solidFill>
                  <a:srgbClr val="F88E8E"/>
                </a:solidFill>
              </a:rPr>
              <a:t>&lt;ejemplo&gt;</a:t>
            </a:r>
            <a:endParaRPr lang="zh-CN" altLang="es-MX" sz="4400">
              <a:solidFill>
                <a:srgbClr val="F88E8E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710</Words>
  <Application>Kingsoft Office WPP</Application>
  <PresentationFormat>Widescreen</PresentationFormat>
  <Paragraphs>67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Desarrollo y diseño Web</dc:title>
  <dc:creator>berenice</dc:creator>
  <cp:lastModifiedBy>bere</cp:lastModifiedBy>
  <cp:revision>6</cp:revision>
  <dcterms:created xsi:type="dcterms:W3CDTF">2018-06-19T16:11:03Z</dcterms:created>
  <dcterms:modified xsi:type="dcterms:W3CDTF">2018-06-19T16:11:03Z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2058-10.1.0.5707</vt:lpwstr>
  </property>
</Properties>
</file>