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1" r:id="rId2"/>
    <p:sldId id="280" r:id="rId3"/>
    <p:sldId id="282" r:id="rId4"/>
    <p:sldId id="283" r:id="rId5"/>
    <p:sldId id="284" r:id="rId6"/>
    <p:sldId id="285" r:id="rId7"/>
    <p:sldId id="287" r:id="rId8"/>
    <p:sldId id="28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7AD8-A63C-4F42-A073-C18D3A7DE763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E6BE-15C3-4217-B684-2256FD8074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68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7109E-7076-4098-9A02-F06AAA7A5E6B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8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baseline="0" dirty="0" smtClean="0"/>
              <a:t>También es una gran herramienta competitiva y comercial ya que el acceso al sitio se facilita en todas las plataformas, lo que da la ventaja de llegar a más usuarios.</a:t>
            </a:r>
          </a:p>
          <a:p>
            <a:pPr marL="171450" indent="-171450">
              <a:buFontTx/>
              <a:buChar char="-"/>
            </a:pPr>
            <a:r>
              <a:rPr lang="es-MX" baseline="0" dirty="0" smtClean="0"/>
              <a:t>Por lo general, un sitio web responsivo CARGA MÁS RÁPIDO que otro no responsivo.</a:t>
            </a:r>
          </a:p>
          <a:p>
            <a:pPr marL="171450" indent="-171450">
              <a:buFontTx/>
              <a:buChar char="-"/>
            </a:pP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 100% responsivo es una de las prioridades que tienen actualmente las empresas para poder llegar a un número más grande de personas y ofrecerles a los usuarios de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oportunidad de acceder a su sitio web de forma correcta y con una visualización adecuada de la información.</a:t>
            </a:r>
          </a:p>
          <a:p>
            <a:pPr marL="171450" indent="-171450">
              <a:buFontTx/>
              <a:buChar char="-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0E6BE-15C3-4217-B684-2256FD80747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44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Irás estirando la ventana hasta que te des cuenta que tu diseño comienza a verse feo. Entonces es el momento de poner un "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breakpoint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“.</a:t>
            </a:r>
          </a:p>
          <a:p>
            <a:pPr marL="171450" indent="-171450">
              <a:buFontTx/>
              <a:buChar char="-"/>
            </a:pP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Breakpoint</a:t>
            </a:r>
            <a:r>
              <a:rPr lang="es-MX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de ruptura) 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0E6BE-15C3-4217-B684-2256FD80747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34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dirty="0" err="1"/>
              <a:t>Proteco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Presentación de cursos </a:t>
            </a:r>
            <a:r>
              <a:rPr lang="es-ES" dirty="0" err="1"/>
              <a:t>intersemestrales</a:t>
            </a:r>
            <a:r>
              <a:rPr lang="es-ES" dirty="0"/>
              <a:t>.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 dirty="0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 dirty="0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17/06/2018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ify.com/mx/" TargetMode="External"/><Relationship Id="rId2" Type="http://schemas.openxmlformats.org/officeDocument/2006/relationships/hyperlink" Target="https://www.dropbox.com/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bucks.com.mx/" TargetMode="External"/><Relationship Id="rId5" Type="http://schemas.openxmlformats.org/officeDocument/2006/relationships/hyperlink" Target="https://www.apple.com/mx/" TargetMode="External"/><Relationship Id="rId4" Type="http://schemas.openxmlformats.org/officeDocument/2006/relationships/hyperlink" Target="https://www.samsung.com/m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5737" y="1467856"/>
            <a:ext cx="5275385" cy="1541039"/>
          </a:xfrm>
        </p:spPr>
        <p:txBody>
          <a:bodyPr/>
          <a:lstStyle/>
          <a:p>
            <a:r>
              <a:rPr lang="es-MX" sz="5400" dirty="0" err="1" smtClean="0"/>
              <a:t>Responsive</a:t>
            </a:r>
            <a:r>
              <a:rPr lang="es-MX" sz="5400" dirty="0" smtClean="0"/>
              <a:t> </a:t>
            </a:r>
            <a:r>
              <a:rPr lang="es-MX" sz="5400" dirty="0" smtClean="0"/>
              <a:t>web </a:t>
            </a:r>
            <a:r>
              <a:rPr lang="es-MX" sz="5400" dirty="0" err="1" smtClean="0"/>
              <a:t>design</a:t>
            </a: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4989152"/>
            <a:ext cx="4684542" cy="142083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Diseño web básico</a:t>
            </a:r>
          </a:p>
          <a:p>
            <a:r>
              <a:rPr lang="es-MX" sz="3200" dirty="0" smtClean="0"/>
              <a:t>Junio 2018</a:t>
            </a:r>
            <a:endParaRPr lang="es-MX" sz="3200" dirty="0"/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dirty="0" smtClean="0">
                <a:solidFill>
                  <a:prstClr val="white">
                    <a:lumMod val="50000"/>
                  </a:prstClr>
                </a:solidFill>
              </a:rPr>
              <a:t>RWD</a:t>
            </a:r>
            <a:endParaRPr lang="es-MX" sz="32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760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 smtClean="0"/>
              <a:t>Estructura flexible con un diseño responsivo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sz="2400" b="1" dirty="0" smtClean="0"/>
              <a:t>¿Qué </a:t>
            </a:r>
            <a:r>
              <a:rPr lang="es-ES" altLang="en-US" sz="2400" b="1" dirty="0"/>
              <a:t>es </a:t>
            </a:r>
            <a:r>
              <a:rPr lang="es-ES" altLang="en-US" sz="2400" b="1" dirty="0" err="1"/>
              <a:t>Responsive</a:t>
            </a:r>
            <a:r>
              <a:rPr lang="es-ES" altLang="en-US" sz="2400" b="1" dirty="0"/>
              <a:t> web </a:t>
            </a:r>
            <a:r>
              <a:rPr lang="es-ES" altLang="en-US" sz="2400" b="1" dirty="0" err="1" smtClean="0"/>
              <a:t>design</a:t>
            </a:r>
            <a:r>
              <a:rPr lang="es-ES" altLang="en-US" sz="2400" b="1" dirty="0" smtClean="0"/>
              <a:t> (RWD)?</a:t>
            </a:r>
          </a:p>
          <a:p>
            <a:pPr algn="just">
              <a:lnSpc>
                <a:spcPct val="150000"/>
              </a:lnSpc>
            </a:pPr>
            <a:r>
              <a:rPr lang="es-ES" altLang="en-US" dirty="0" smtClean="0"/>
              <a:t>Considerado un estándar por la mayoría de desarrolladores web, es la técnica para diseñar e implementar sitios web que adapten su contenido según las dimensiones de la pantalla del dispositivo en el que se visualice. </a:t>
            </a:r>
          </a:p>
          <a:p>
            <a:pPr algn="just">
              <a:lnSpc>
                <a:spcPct val="150000"/>
              </a:lnSpc>
            </a:pPr>
            <a:r>
              <a:rPr lang="es-ES" altLang="en-US" dirty="0" smtClean="0"/>
              <a:t>Es hacer que el sitio web se adapte a todos los tamaños de pantallas: computadora de escritorio, laptop, </a:t>
            </a:r>
            <a:r>
              <a:rPr lang="es-ES" altLang="en-US" dirty="0" err="1" smtClean="0"/>
              <a:t>tablet</a:t>
            </a:r>
            <a:r>
              <a:rPr lang="es-ES" altLang="en-US" dirty="0" smtClean="0"/>
              <a:t>, </a:t>
            </a:r>
            <a:r>
              <a:rPr lang="es-ES" altLang="en-US" dirty="0" err="1" smtClean="0"/>
              <a:t>smartphone</a:t>
            </a:r>
            <a:r>
              <a:rPr lang="es-ES" altLang="en-US" dirty="0" smtClean="0"/>
              <a:t>, libro electrónico, etc.</a:t>
            </a:r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7605" y="357505"/>
            <a:ext cx="5436235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 smtClean="0"/>
              <a:t>Estructura flexible con un diseño responsivo</a:t>
            </a:r>
            <a:endParaRPr lang="es-MX" altLang="es-ES" dirty="0"/>
          </a:p>
        </p:txBody>
      </p:sp>
      <p:pic>
        <p:nvPicPr>
          <p:cNvPr id="5122" name="Picture 2" descr="Resultado de imagen para responsive web desig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10" y="1770691"/>
            <a:ext cx="6773862" cy="414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3837" y="381569"/>
            <a:ext cx="5436235" cy="596265"/>
          </a:xfrm>
        </p:spPr>
        <p:txBody>
          <a:bodyPr>
            <a:normAutofit/>
          </a:bodyPr>
          <a:lstStyle/>
          <a:p>
            <a:pPr algn="r"/>
            <a:r>
              <a:rPr lang="es-MX" altLang="es-ES" sz="3600" dirty="0" smtClean="0"/>
              <a:t>Ventajas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645920" y="1702373"/>
            <a:ext cx="6773593" cy="4734519"/>
          </a:xfrm>
        </p:spPr>
        <p:txBody>
          <a:bodyPr/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altLang="en-US" dirty="0" smtClean="0"/>
              <a:t>Páginas flexibles en cualquier resolución de pantalla y dispositivo.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altLang="en-US" sz="100" dirty="0" smtClean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altLang="en-US" dirty="0" smtClean="0"/>
              <a:t>Desempeño web unificado: ni más ni menos funciones según el dispositivo.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altLang="en-US" sz="100" dirty="0" smtClean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altLang="en-US" dirty="0" smtClean="0"/>
              <a:t>Fácil navegación y correcto posicionamiento de elementos en todas las pantallas.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altLang="en-US" sz="100" dirty="0" smtClean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altLang="en-US" dirty="0" smtClean="0"/>
              <a:t>Mejora la experiencia del usuario.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altLang="en-US" sz="100" dirty="0" smtClean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altLang="en-US" dirty="0" smtClean="0"/>
              <a:t>Brinda una mejor percepción de la empresa/cliente.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altLang="en-US" sz="100" dirty="0" smtClean="0"/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altLang="en-US" dirty="0" smtClean="0"/>
              <a:t>Mejor posicionamiento en los motores de búsqueda.</a:t>
            </a:r>
          </a:p>
        </p:txBody>
      </p:sp>
    </p:spTree>
    <p:extLst>
      <p:ext uri="{BB962C8B-B14F-4D97-AF65-F5344CB8AC3E}">
        <p14:creationId xmlns:p14="http://schemas.microsoft.com/office/powerpoint/2010/main" val="3683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9401" y="357505"/>
            <a:ext cx="6164440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 smtClean="0"/>
              <a:t>Diseño responsivo </a:t>
            </a:r>
            <a:r>
              <a:rPr lang="es-MX" altLang="es-ES" dirty="0"/>
              <a:t>VS </a:t>
            </a:r>
            <a:r>
              <a:rPr lang="es-MX" altLang="es-ES" dirty="0" smtClean="0"/>
              <a:t>Mobile </a:t>
            </a:r>
            <a:r>
              <a:rPr lang="es-MX" altLang="es-ES" dirty="0" err="1"/>
              <a:t>first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n-US" sz="2400" b="1" dirty="0" smtClean="0"/>
              <a:t>¿Cuál es la diferencia?</a:t>
            </a:r>
          </a:p>
          <a:p>
            <a:pPr algn="just">
              <a:lnSpc>
                <a:spcPct val="150000"/>
              </a:lnSpc>
            </a:pPr>
            <a:r>
              <a:rPr lang="es-ES" altLang="en-US" dirty="0" smtClean="0"/>
              <a:t>Aunque estas dos filosofías parezcan lo mismo… Son exactamente lo contrario.</a:t>
            </a:r>
          </a:p>
          <a:p>
            <a:pPr algn="just">
              <a:lnSpc>
                <a:spcPct val="150000"/>
              </a:lnSpc>
            </a:pPr>
            <a:r>
              <a:rPr lang="es-ES" altLang="en-US" dirty="0" smtClean="0"/>
              <a:t>Mientras con </a:t>
            </a:r>
            <a:r>
              <a:rPr lang="en-US" altLang="en-US" i="1" dirty="0" smtClean="0"/>
              <a:t>mobile</a:t>
            </a:r>
            <a:r>
              <a:rPr lang="es-ES" altLang="en-US" i="1" dirty="0" smtClean="0"/>
              <a:t> </a:t>
            </a:r>
            <a:r>
              <a:rPr lang="en-US" altLang="en-US" i="1" dirty="0" smtClean="0"/>
              <a:t>first</a:t>
            </a:r>
            <a:r>
              <a:rPr lang="es-ES" altLang="en-US" dirty="0" smtClean="0"/>
              <a:t> empezamos nuestro diseño para dimensiones de </a:t>
            </a:r>
            <a:r>
              <a:rPr lang="en-US" altLang="en-US" dirty="0" smtClean="0"/>
              <a:t>smartphone</a:t>
            </a:r>
            <a:r>
              <a:rPr lang="es-ES" altLang="en-US" dirty="0" smtClean="0"/>
              <a:t>, en el </a:t>
            </a:r>
            <a:r>
              <a:rPr lang="en-US" altLang="en-US" i="1" dirty="0" smtClean="0"/>
              <a:t>responsive</a:t>
            </a:r>
            <a:r>
              <a:rPr lang="es-ES" altLang="en-US" i="1" dirty="0" smtClean="0"/>
              <a:t> web </a:t>
            </a:r>
            <a:r>
              <a:rPr lang="en-US" altLang="en-US" i="1" dirty="0" smtClean="0"/>
              <a:t>design</a:t>
            </a:r>
            <a:r>
              <a:rPr lang="es-ES" altLang="en-US" i="1" dirty="0" smtClean="0"/>
              <a:t> </a:t>
            </a:r>
            <a:r>
              <a:rPr lang="es-ES" altLang="en-US" dirty="0" smtClean="0"/>
              <a:t>partimos de un diseño para dispositivos de escritorio y vamos ajustando el contenido de las páginas a una menor escala (según </a:t>
            </a:r>
            <a:r>
              <a:rPr lang="es-ES" altLang="en-US" dirty="0"/>
              <a:t>nuestros </a:t>
            </a:r>
            <a:r>
              <a:rPr lang="en-US" altLang="en-US" i="1" dirty="0" smtClean="0"/>
              <a:t>breakpoints</a:t>
            </a:r>
            <a:r>
              <a:rPr lang="es-ES" altLang="en-US" dirty="0" smtClean="0"/>
              <a:t>).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846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01" y="357505"/>
            <a:ext cx="6227940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Diseño responsivo VS Mobile </a:t>
            </a:r>
            <a:r>
              <a:rPr lang="es-MX" altLang="es-ES" dirty="0" err="1"/>
              <a:t>first</a:t>
            </a:r>
            <a:endParaRPr lang="es-MX" altLang="es-ES" dirty="0"/>
          </a:p>
        </p:txBody>
      </p:sp>
      <p:pic>
        <p:nvPicPr>
          <p:cNvPr id="2050" name="Picture 2" descr="https://www.4webs.es/blog/wp-content/uploads/2017/01/responsive-vs-mobile-fir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52" y="1879600"/>
            <a:ext cx="6416139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5901" y="357505"/>
            <a:ext cx="6227940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/>
              <a:t>Diseño responsivo VS Mobile </a:t>
            </a:r>
            <a:r>
              <a:rPr lang="es-MX" altLang="es-ES" dirty="0" err="1"/>
              <a:t>first</a:t>
            </a:r>
            <a:endParaRPr lang="es-MX" altLang="es-ES" dirty="0"/>
          </a:p>
        </p:txBody>
      </p:sp>
      <p:pic>
        <p:nvPicPr>
          <p:cNvPr id="7172" name="Picture 4" descr="https://www.brownbagmarketing.com/wp-content/uploads/2017/06/mobile-vs-respons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57" y="1678305"/>
            <a:ext cx="563834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1" y="357505"/>
            <a:ext cx="6494640" cy="596265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dirty="0" smtClean="0"/>
              <a:t>Ejemplos de sitios web responsivos</a:t>
            </a:r>
            <a:endParaRPr lang="es-MX" alt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n-US" dirty="0">
                <a:hlinkClick r:id="rId2"/>
              </a:rPr>
              <a:t>https://www.dropbox.com/es</a:t>
            </a:r>
            <a:r>
              <a:rPr lang="es-ES" altLang="en-US" dirty="0" smtClean="0">
                <a:hlinkClick r:id="rId2"/>
              </a:rPr>
              <a:t>/</a:t>
            </a:r>
            <a:endParaRPr lang="es-ES" altLang="en-US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n-US" dirty="0">
                <a:hlinkClick r:id="rId3"/>
              </a:rPr>
              <a:t>https://www.spotify.com/mx</a:t>
            </a:r>
            <a:r>
              <a:rPr lang="es-ES" altLang="en-US" dirty="0" smtClean="0">
                <a:hlinkClick r:id="rId3"/>
              </a:rPr>
              <a:t>/</a:t>
            </a:r>
            <a:endParaRPr lang="es-ES" altLang="en-US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n-US" dirty="0">
                <a:hlinkClick r:id="rId4"/>
              </a:rPr>
              <a:t>https://www.samsung.com/mx</a:t>
            </a:r>
            <a:r>
              <a:rPr lang="es-ES" altLang="en-US" dirty="0" smtClean="0">
                <a:hlinkClick r:id="rId4"/>
              </a:rPr>
              <a:t>/</a:t>
            </a:r>
            <a:endParaRPr lang="es-ES" altLang="en-US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n-US" dirty="0">
                <a:hlinkClick r:id="rId5"/>
              </a:rPr>
              <a:t>https://www.apple.com/mx</a:t>
            </a:r>
            <a:r>
              <a:rPr lang="es-ES" altLang="en-US" dirty="0" smtClean="0">
                <a:hlinkClick r:id="rId5"/>
              </a:rPr>
              <a:t>/</a:t>
            </a:r>
            <a:endParaRPr lang="es-ES" altLang="en-US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n-US" dirty="0">
                <a:hlinkClick r:id="rId6"/>
              </a:rPr>
              <a:t>http://</a:t>
            </a:r>
            <a:r>
              <a:rPr lang="es-ES" altLang="en-US" dirty="0" smtClean="0">
                <a:hlinkClick r:id="rId6"/>
              </a:rPr>
              <a:t>www.starbucks.com.mx</a:t>
            </a:r>
            <a:endParaRPr lang="es-ES" altLang="en-US" dirty="0" smtClean="0"/>
          </a:p>
          <a:p>
            <a:pPr algn="just">
              <a:lnSpc>
                <a:spcPct val="150000"/>
              </a:lnSpc>
            </a:pP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829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inters2017</Template>
  <TotalTime>143</TotalTime>
  <Words>340</Words>
  <Application>Microsoft Office PowerPoint</Application>
  <PresentationFormat>Presentación en pantalla (4:3)</PresentationFormat>
  <Paragraphs>41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Century Gothic</vt:lpstr>
      <vt:lpstr>Tema de Office</vt:lpstr>
      <vt:lpstr>Responsive web design</vt:lpstr>
      <vt:lpstr>Estructura flexible con un diseño responsivo</vt:lpstr>
      <vt:lpstr>Estructura flexible con un diseño responsivo</vt:lpstr>
      <vt:lpstr>Ventajas</vt:lpstr>
      <vt:lpstr>Diseño responsivo VS Mobile first</vt:lpstr>
      <vt:lpstr>Diseño responsivo VS Mobile first</vt:lpstr>
      <vt:lpstr>Diseño responsivo VS Mobile first</vt:lpstr>
      <vt:lpstr>Ejemplos de sitios web responsivos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Proteco</dc:title>
  <dc:creator>SSnake Snak</dc:creator>
  <cp:lastModifiedBy>Diego Bernal</cp:lastModifiedBy>
  <cp:revision>31</cp:revision>
  <dcterms:created xsi:type="dcterms:W3CDTF">2016-11-11T20:42:00Z</dcterms:created>
  <dcterms:modified xsi:type="dcterms:W3CDTF">2018-06-17T23:29:37Z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