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charset="0"/>
      <a:buNone/>
      <a:defRPr sz="1800" b="0" i="0" u="none" kern="1200" baseline="0">
        <a:solidFill>
          <a:schemeClr val="tx1"/>
        </a:solidFill>
        <a:latin typeface="Arial" panose="02080604020202020204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charset="0"/>
      <a:buNone/>
      <a:defRPr sz="1800" b="0" i="0" u="none" kern="1200" baseline="0">
        <a:solidFill>
          <a:schemeClr val="tx1"/>
        </a:solidFill>
        <a:latin typeface="Arial" panose="02080604020202020204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charset="0"/>
      <a:buNone/>
      <a:defRPr sz="1800" b="0" i="0" u="none" kern="1200" baseline="0">
        <a:solidFill>
          <a:schemeClr val="tx1"/>
        </a:solidFill>
        <a:latin typeface="Arial" panose="02080604020202020204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charset="0"/>
      <a:buNone/>
      <a:defRPr sz="1800" b="0" i="0" u="none" kern="1200" baseline="0">
        <a:solidFill>
          <a:schemeClr val="tx1"/>
        </a:solidFill>
        <a:latin typeface="Arial" panose="02080604020202020204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charset="0"/>
      <a:buNone/>
      <a:defRPr sz="1800" b="0" i="0" u="none" kern="1200" baseline="0">
        <a:solidFill>
          <a:schemeClr val="tx1"/>
        </a:solidFill>
        <a:latin typeface="Arial" panose="02080604020202020204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charset="0"/>
      <a:buNone/>
      <a:defRPr sz="1800" b="0" i="0" u="none" kern="1200" baseline="0">
        <a:solidFill>
          <a:schemeClr val="tx1"/>
        </a:solidFill>
        <a:latin typeface="Arial" panose="02080604020202020204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charset="0"/>
      <a:buNone/>
      <a:defRPr sz="1800" b="0" i="0" u="none" kern="1200" baseline="0">
        <a:solidFill>
          <a:schemeClr val="tx1"/>
        </a:solidFill>
        <a:latin typeface="Arial" panose="02080604020202020204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charset="0"/>
      <a:buNone/>
      <a:defRPr sz="1800" b="0" i="0" u="none" kern="1200" baseline="0">
        <a:solidFill>
          <a:schemeClr val="tx1"/>
        </a:solidFill>
        <a:latin typeface="Arial" panose="02080604020202020204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charset="0"/>
      <a:buNone/>
      <a:defRPr sz="1800" b="0" i="0" u="none" kern="1200" baseline="0">
        <a:solidFill>
          <a:schemeClr val="tx1"/>
        </a:solidFill>
        <a:latin typeface="Arial" panose="020806040202020202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66E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41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049"/>
          <p:cNvSpPr/>
          <p:nvPr/>
        </p:nvSpPr>
        <p:spPr>
          <a:xfrm>
            <a:off x="3635375" y="1422400"/>
            <a:ext cx="5508625" cy="3324225"/>
          </a:xfrm>
          <a:prstGeom prst="rect">
            <a:avLst/>
          </a:prstGeom>
          <a:solidFill>
            <a:schemeClr val="tx1"/>
          </a:solidFill>
          <a:ln w="9525">
            <a:noFill/>
            <a:miter/>
          </a:ln>
        </p:spPr>
        <p:txBody>
          <a:bodyPr anchor="t"/>
          <a:p>
            <a:pPr lvl="0"/>
            <a:endParaRPr lang="en-US" altLang="en-US"/>
          </a:p>
        </p:txBody>
      </p:sp>
      <p:sp>
        <p:nvSpPr>
          <p:cNvPr id="2051" name="Rectangle 2050"/>
          <p:cNvSpPr/>
          <p:nvPr/>
        </p:nvSpPr>
        <p:spPr>
          <a:xfrm>
            <a:off x="0" y="5589588"/>
            <a:ext cx="9144000" cy="1268412"/>
          </a:xfrm>
          <a:prstGeom prst="rect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 anchor="t"/>
          <a:p>
            <a:pPr lvl="0"/>
            <a:endParaRPr lang="en-US" altLang="en-US"/>
          </a:p>
        </p:txBody>
      </p:sp>
      <p:sp>
        <p:nvSpPr>
          <p:cNvPr id="2052" name="Rectangle 2051"/>
          <p:cNvSpPr/>
          <p:nvPr/>
        </p:nvSpPr>
        <p:spPr>
          <a:xfrm>
            <a:off x="0" y="0"/>
            <a:ext cx="9144000" cy="1425575"/>
          </a:xfrm>
          <a:prstGeom prst="rect">
            <a:avLst/>
          </a:prstGeom>
          <a:gradFill rotWithShape="1">
            <a:gsLst>
              <a:gs pos="0">
                <a:srgbClr val="26533A"/>
              </a:gs>
              <a:gs pos="100000">
                <a:schemeClr val="tx2"/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 anchor="t"/>
          <a:p>
            <a:pPr lvl="0"/>
            <a:endParaRPr lang="en-US" altLang="en-US"/>
          </a:p>
        </p:txBody>
      </p:sp>
      <p:sp>
        <p:nvSpPr>
          <p:cNvPr id="2053" name="Rectangle 2052"/>
          <p:cNvSpPr/>
          <p:nvPr/>
        </p:nvSpPr>
        <p:spPr>
          <a:xfrm>
            <a:off x="3635375" y="4713288"/>
            <a:ext cx="5508625" cy="876300"/>
          </a:xfrm>
          <a:prstGeom prst="rect">
            <a:avLst/>
          </a:prstGeom>
          <a:solidFill>
            <a:schemeClr val="tx2"/>
          </a:solidFill>
          <a:ln w="9525">
            <a:noFill/>
            <a:miter/>
          </a:ln>
        </p:spPr>
        <p:txBody>
          <a:bodyPr anchor="t"/>
          <a:p>
            <a:pPr lvl="0"/>
            <a:endParaRPr lang="en-US" altLang="en-US"/>
          </a:p>
        </p:txBody>
      </p:sp>
      <p:sp>
        <p:nvSpPr>
          <p:cNvPr id="2054" name="Isosceles Triangle 2053"/>
          <p:cNvSpPr/>
          <p:nvPr/>
        </p:nvSpPr>
        <p:spPr>
          <a:xfrm rot="-5400000">
            <a:off x="8504238" y="4949825"/>
            <a:ext cx="882650" cy="3952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/>
          </a:ln>
        </p:spPr>
        <p:txBody>
          <a:bodyPr anchor="t"/>
          <a:p>
            <a:pPr lvl="0"/>
            <a:endParaRPr lang="en-US" altLang="en-US"/>
          </a:p>
        </p:txBody>
      </p:sp>
      <p:pic>
        <p:nvPicPr>
          <p:cNvPr id="2" name="Picture 20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875"/>
            <a:ext cx="3635375" cy="4173538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3" name="Group 2057"/>
          <p:cNvGrpSpPr/>
          <p:nvPr/>
        </p:nvGrpSpPr>
        <p:grpSpPr>
          <a:xfrm>
            <a:off x="6659563" y="2060575"/>
            <a:ext cx="2244725" cy="2389188"/>
            <a:chOff x="0" y="0"/>
            <a:chExt cx="1640" cy="1686"/>
          </a:xfrm>
        </p:grpSpPr>
        <p:sp>
          <p:nvSpPr>
            <p:cNvPr id="2057" name="Straight Connector 2058"/>
            <p:cNvSpPr/>
            <p:nvPr/>
          </p:nvSpPr>
          <p:spPr>
            <a:xfrm flipH="1" flipV="1">
              <a:off x="366" y="276"/>
              <a:ext cx="4" cy="27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58" name="Straight Connector 2059"/>
            <p:cNvSpPr/>
            <p:nvPr/>
          </p:nvSpPr>
          <p:spPr>
            <a:xfrm>
              <a:off x="292" y="350"/>
              <a:ext cx="154" cy="12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59" name="Straight Connector 2060"/>
            <p:cNvSpPr/>
            <p:nvPr/>
          </p:nvSpPr>
          <p:spPr>
            <a:xfrm flipH="1" flipV="1">
              <a:off x="652" y="98"/>
              <a:ext cx="158" cy="12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60" name="Straight Connector 2061"/>
            <p:cNvSpPr/>
            <p:nvPr/>
          </p:nvSpPr>
          <p:spPr>
            <a:xfrm flipV="1">
              <a:off x="380" y="60"/>
              <a:ext cx="690" cy="19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61" name="Straight Connector 2062"/>
            <p:cNvSpPr/>
            <p:nvPr/>
          </p:nvSpPr>
          <p:spPr>
            <a:xfrm flipV="1">
              <a:off x="892" y="200"/>
              <a:ext cx="14" cy="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62" name="Straight Connector 2063"/>
            <p:cNvSpPr/>
            <p:nvPr/>
          </p:nvSpPr>
          <p:spPr>
            <a:xfrm>
              <a:off x="882" y="196"/>
              <a:ext cx="10" cy="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63" name="Straight Connector 2064"/>
            <p:cNvSpPr/>
            <p:nvPr/>
          </p:nvSpPr>
          <p:spPr>
            <a:xfrm flipV="1">
              <a:off x="720" y="268"/>
              <a:ext cx="1" cy="28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64" name="Straight Connector 2065"/>
            <p:cNvSpPr/>
            <p:nvPr/>
          </p:nvSpPr>
          <p:spPr>
            <a:xfrm flipV="1">
              <a:off x="470" y="358"/>
              <a:ext cx="406" cy="12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65" name="Straight Connector 2066"/>
            <p:cNvSpPr/>
            <p:nvPr/>
          </p:nvSpPr>
          <p:spPr>
            <a:xfrm flipV="1">
              <a:off x="472" y="504"/>
              <a:ext cx="404" cy="122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66" name="Straight Connector 2067"/>
            <p:cNvSpPr/>
            <p:nvPr/>
          </p:nvSpPr>
          <p:spPr>
            <a:xfrm flipV="1">
              <a:off x="998" y="300"/>
              <a:ext cx="2" cy="28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67" name="Straight Connector 2068"/>
            <p:cNvSpPr/>
            <p:nvPr/>
          </p:nvSpPr>
          <p:spPr>
            <a:xfrm>
              <a:off x="900" y="360"/>
              <a:ext cx="258" cy="19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68" name="Straight Connector 2069"/>
            <p:cNvSpPr/>
            <p:nvPr/>
          </p:nvSpPr>
          <p:spPr>
            <a:xfrm>
              <a:off x="900" y="508"/>
              <a:ext cx="256" cy="20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69" name="Straight Connector 2070"/>
            <p:cNvSpPr/>
            <p:nvPr/>
          </p:nvSpPr>
          <p:spPr>
            <a:xfrm flipH="1" flipV="1">
              <a:off x="1034" y="162"/>
              <a:ext cx="272" cy="20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70" name="Straight Connector 2071"/>
            <p:cNvSpPr/>
            <p:nvPr/>
          </p:nvSpPr>
          <p:spPr>
            <a:xfrm flipV="1">
              <a:off x="1016" y="204"/>
              <a:ext cx="256" cy="7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71" name="Straight Connector 2072"/>
            <p:cNvSpPr/>
            <p:nvPr/>
          </p:nvSpPr>
          <p:spPr>
            <a:xfrm flipH="1">
              <a:off x="906" y="124"/>
              <a:ext cx="256" cy="7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72" name="Straight Connector 2073"/>
            <p:cNvSpPr/>
            <p:nvPr/>
          </p:nvSpPr>
          <p:spPr>
            <a:xfrm flipV="1">
              <a:off x="1310" y="384"/>
              <a:ext cx="6" cy="27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73" name="Straight Connector 2074"/>
            <p:cNvSpPr/>
            <p:nvPr/>
          </p:nvSpPr>
          <p:spPr>
            <a:xfrm flipV="1">
              <a:off x="1182" y="480"/>
              <a:ext cx="260" cy="8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74" name="Straight Connector 2075"/>
            <p:cNvSpPr/>
            <p:nvPr/>
          </p:nvSpPr>
          <p:spPr>
            <a:xfrm>
              <a:off x="870" y="1392"/>
              <a:ext cx="176" cy="152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75" name="Straight Connector 2076"/>
            <p:cNvSpPr/>
            <p:nvPr/>
          </p:nvSpPr>
          <p:spPr>
            <a:xfrm flipH="1">
              <a:off x="960" y="1342"/>
              <a:ext cx="2" cy="25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76" name="Straight Connector 2077"/>
            <p:cNvSpPr/>
            <p:nvPr/>
          </p:nvSpPr>
          <p:spPr>
            <a:xfrm flipH="1">
              <a:off x="870" y="1264"/>
              <a:ext cx="2" cy="25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77" name="Straight Connector 2078"/>
            <p:cNvSpPr/>
            <p:nvPr/>
          </p:nvSpPr>
          <p:spPr>
            <a:xfrm flipV="1">
              <a:off x="1338" y="1324"/>
              <a:ext cx="8" cy="25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78" name="Straight Connector 2079"/>
            <p:cNvSpPr/>
            <p:nvPr/>
          </p:nvSpPr>
          <p:spPr>
            <a:xfrm flipV="1">
              <a:off x="1070" y="1360"/>
              <a:ext cx="540" cy="18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79" name="Straight Connector 2080"/>
            <p:cNvSpPr/>
            <p:nvPr/>
          </p:nvSpPr>
          <p:spPr>
            <a:xfrm flipH="1">
              <a:off x="1360" y="1218"/>
              <a:ext cx="256" cy="8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80" name="Straight Connector 2081"/>
            <p:cNvSpPr/>
            <p:nvPr/>
          </p:nvSpPr>
          <p:spPr>
            <a:xfrm flipH="1">
              <a:off x="1346" y="1304"/>
              <a:ext cx="14" cy="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81" name="Straight Connector 2082"/>
            <p:cNvSpPr/>
            <p:nvPr/>
          </p:nvSpPr>
          <p:spPr>
            <a:xfrm flipV="1">
              <a:off x="1346" y="1310"/>
              <a:ext cx="1" cy="1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82" name="Straight Connector 2083"/>
            <p:cNvSpPr/>
            <p:nvPr/>
          </p:nvSpPr>
          <p:spPr>
            <a:xfrm>
              <a:off x="1052" y="1190"/>
              <a:ext cx="176" cy="14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83" name="Straight Connector 2084"/>
            <p:cNvSpPr/>
            <p:nvPr/>
          </p:nvSpPr>
          <p:spPr>
            <a:xfrm flipH="1">
              <a:off x="978" y="1236"/>
              <a:ext cx="258" cy="8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84" name="Straight Connector 2085"/>
            <p:cNvSpPr/>
            <p:nvPr/>
          </p:nvSpPr>
          <p:spPr>
            <a:xfrm flipH="1">
              <a:off x="886" y="1158"/>
              <a:ext cx="258" cy="8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85" name="Straight Connector 2086"/>
            <p:cNvSpPr/>
            <p:nvPr/>
          </p:nvSpPr>
          <p:spPr>
            <a:xfrm flipH="1" flipV="1">
              <a:off x="172" y="1174"/>
              <a:ext cx="6" cy="25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86" name="Straight Connector 2087"/>
            <p:cNvSpPr/>
            <p:nvPr/>
          </p:nvSpPr>
          <p:spPr>
            <a:xfrm>
              <a:off x="20" y="1158"/>
              <a:ext cx="316" cy="29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87" name="Straight Connector 2088"/>
            <p:cNvSpPr/>
            <p:nvPr/>
          </p:nvSpPr>
          <p:spPr>
            <a:xfrm flipH="1" flipV="1">
              <a:off x="162" y="1152"/>
              <a:ext cx="10" cy="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88" name="Straight Connector 2089"/>
            <p:cNvSpPr/>
            <p:nvPr/>
          </p:nvSpPr>
          <p:spPr>
            <a:xfrm flipH="1" flipV="1">
              <a:off x="16" y="1018"/>
              <a:ext cx="146" cy="13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89" name="Straight Connector 2090"/>
            <p:cNvSpPr/>
            <p:nvPr/>
          </p:nvSpPr>
          <p:spPr>
            <a:xfrm flipV="1">
              <a:off x="172" y="1160"/>
              <a:ext cx="1" cy="1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90" name="Straight Connector 2091"/>
            <p:cNvSpPr/>
            <p:nvPr/>
          </p:nvSpPr>
          <p:spPr>
            <a:xfrm flipH="1">
              <a:off x="358" y="1362"/>
              <a:ext cx="280" cy="9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91" name="Straight Connector 2092"/>
            <p:cNvSpPr/>
            <p:nvPr/>
          </p:nvSpPr>
          <p:spPr>
            <a:xfrm flipH="1" flipV="1">
              <a:off x="490" y="1282"/>
              <a:ext cx="2" cy="25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92" name="Straight Connector 2093"/>
            <p:cNvSpPr/>
            <p:nvPr/>
          </p:nvSpPr>
          <p:spPr>
            <a:xfrm flipH="1" flipV="1">
              <a:off x="636" y="1234"/>
              <a:ext cx="2" cy="25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93" name="Straight Connector 2094"/>
            <p:cNvSpPr/>
            <p:nvPr/>
          </p:nvSpPr>
          <p:spPr>
            <a:xfrm flipH="1">
              <a:off x="250" y="1124"/>
              <a:ext cx="278" cy="9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94" name="Straight Connector 2095"/>
            <p:cNvSpPr/>
            <p:nvPr/>
          </p:nvSpPr>
          <p:spPr>
            <a:xfrm flipH="1" flipV="1">
              <a:off x="326" y="1122"/>
              <a:ext cx="154" cy="13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95" name="Straight Connector 2096"/>
            <p:cNvSpPr/>
            <p:nvPr/>
          </p:nvSpPr>
          <p:spPr>
            <a:xfrm flipH="1" flipV="1">
              <a:off x="472" y="1074"/>
              <a:ext cx="156" cy="13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96" name="Straight Connector 2097"/>
            <p:cNvSpPr/>
            <p:nvPr/>
          </p:nvSpPr>
          <p:spPr>
            <a:xfrm>
              <a:off x="772" y="1448"/>
              <a:ext cx="8" cy="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97" name="Straight Connector 2098"/>
            <p:cNvSpPr/>
            <p:nvPr/>
          </p:nvSpPr>
          <p:spPr>
            <a:xfrm flipH="1">
              <a:off x="780" y="1452"/>
              <a:ext cx="12" cy="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98" name="Straight Connector 2099"/>
            <p:cNvSpPr/>
            <p:nvPr/>
          </p:nvSpPr>
          <p:spPr>
            <a:xfrm flipH="1" flipV="1">
              <a:off x="756" y="984"/>
              <a:ext cx="260" cy="21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099" name="Straight Connector 2100"/>
            <p:cNvSpPr/>
            <p:nvPr/>
          </p:nvSpPr>
          <p:spPr>
            <a:xfrm flipV="1">
              <a:off x="764" y="1068"/>
              <a:ext cx="270" cy="9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00" name="Straight Connector 2101"/>
            <p:cNvSpPr/>
            <p:nvPr/>
          </p:nvSpPr>
          <p:spPr>
            <a:xfrm>
              <a:off x="614" y="1028"/>
              <a:ext cx="158" cy="13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01" name="Straight Connector 2102"/>
            <p:cNvSpPr/>
            <p:nvPr/>
          </p:nvSpPr>
          <p:spPr>
            <a:xfrm>
              <a:off x="772" y="1164"/>
              <a:ext cx="10" cy="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02" name="Straight Connector 2103"/>
            <p:cNvSpPr/>
            <p:nvPr/>
          </p:nvSpPr>
          <p:spPr>
            <a:xfrm flipH="1">
              <a:off x="782" y="1168"/>
              <a:ext cx="14" cy="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03" name="Straight Connector 2104"/>
            <p:cNvSpPr/>
            <p:nvPr/>
          </p:nvSpPr>
          <p:spPr>
            <a:xfrm flipV="1">
              <a:off x="818" y="1218"/>
              <a:ext cx="1" cy="25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04" name="Straight Connector 2105"/>
            <p:cNvSpPr/>
            <p:nvPr/>
          </p:nvSpPr>
          <p:spPr>
            <a:xfrm>
              <a:off x="790" y="1322"/>
              <a:ext cx="80" cy="7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05" name="Straight Connector 2106"/>
            <p:cNvSpPr/>
            <p:nvPr/>
          </p:nvSpPr>
          <p:spPr>
            <a:xfrm flipH="1" flipV="1">
              <a:off x="556" y="1048"/>
              <a:ext cx="156" cy="13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06" name="Straight Connector 2107"/>
            <p:cNvSpPr/>
            <p:nvPr/>
          </p:nvSpPr>
          <p:spPr>
            <a:xfrm flipV="1">
              <a:off x="548" y="1096"/>
              <a:ext cx="144" cy="4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07" name="Straight Connector 2108"/>
            <p:cNvSpPr/>
            <p:nvPr/>
          </p:nvSpPr>
          <p:spPr>
            <a:xfrm flipV="1">
              <a:off x="722" y="1206"/>
              <a:ext cx="1" cy="25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08" name="Straight Connector 2109"/>
            <p:cNvSpPr/>
            <p:nvPr/>
          </p:nvSpPr>
          <p:spPr>
            <a:xfrm flipV="1">
              <a:off x="638" y="1320"/>
              <a:ext cx="128" cy="42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09" name="Straight Connector 2110"/>
            <p:cNvSpPr/>
            <p:nvPr/>
          </p:nvSpPr>
          <p:spPr>
            <a:xfrm flipH="1" flipV="1">
              <a:off x="202" y="524"/>
              <a:ext cx="154" cy="12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10" name="Straight Connector 2111"/>
            <p:cNvSpPr/>
            <p:nvPr/>
          </p:nvSpPr>
          <p:spPr>
            <a:xfrm flipV="1">
              <a:off x="90" y="564"/>
              <a:ext cx="266" cy="8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11" name="Straight Connector 2112"/>
            <p:cNvSpPr/>
            <p:nvPr/>
          </p:nvSpPr>
          <p:spPr>
            <a:xfrm flipH="1" flipV="1">
              <a:off x="594" y="590"/>
              <a:ext cx="2" cy="42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12" name="Straight Connector 2113"/>
            <p:cNvSpPr/>
            <p:nvPr/>
          </p:nvSpPr>
          <p:spPr>
            <a:xfrm flipV="1">
              <a:off x="182" y="722"/>
              <a:ext cx="692" cy="21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13" name="Straight Connector 2114"/>
            <p:cNvSpPr/>
            <p:nvPr/>
          </p:nvSpPr>
          <p:spPr>
            <a:xfrm flipH="1">
              <a:off x="458" y="626"/>
              <a:ext cx="14" cy="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14" name="Straight Connector 2115"/>
            <p:cNvSpPr/>
            <p:nvPr/>
          </p:nvSpPr>
          <p:spPr>
            <a:xfrm flipV="1">
              <a:off x="458" y="632"/>
              <a:ext cx="1" cy="1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15" name="Straight Connector 2116"/>
            <p:cNvSpPr/>
            <p:nvPr/>
          </p:nvSpPr>
          <p:spPr>
            <a:xfrm flipV="1">
              <a:off x="286" y="490"/>
              <a:ext cx="1" cy="1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16" name="Straight Connector 2117"/>
            <p:cNvSpPr/>
            <p:nvPr/>
          </p:nvSpPr>
          <p:spPr>
            <a:xfrm flipV="1">
              <a:off x="286" y="486"/>
              <a:ext cx="16" cy="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17" name="Straight Connector 2118"/>
            <p:cNvSpPr/>
            <p:nvPr/>
          </p:nvSpPr>
          <p:spPr>
            <a:xfrm flipH="1" flipV="1">
              <a:off x="76" y="662"/>
              <a:ext cx="12" cy="422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18" name="Straight Connector 2119"/>
            <p:cNvSpPr/>
            <p:nvPr/>
          </p:nvSpPr>
          <p:spPr>
            <a:xfrm>
              <a:off x="8" y="802"/>
              <a:ext cx="150" cy="13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19" name="Straight Connector 2120"/>
            <p:cNvSpPr/>
            <p:nvPr/>
          </p:nvSpPr>
          <p:spPr>
            <a:xfrm flipH="1">
              <a:off x="1240" y="676"/>
              <a:ext cx="258" cy="82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20" name="Straight Connector 2121"/>
            <p:cNvSpPr/>
            <p:nvPr/>
          </p:nvSpPr>
          <p:spPr>
            <a:xfrm flipH="1" flipV="1">
              <a:off x="1318" y="676"/>
              <a:ext cx="176" cy="13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21" name="Straight Connector 2122"/>
            <p:cNvSpPr/>
            <p:nvPr/>
          </p:nvSpPr>
          <p:spPr>
            <a:xfrm>
              <a:off x="1442" y="618"/>
              <a:ext cx="10" cy="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22" name="Straight Connector 2123"/>
            <p:cNvSpPr/>
            <p:nvPr/>
          </p:nvSpPr>
          <p:spPr>
            <a:xfrm flipV="1">
              <a:off x="1450" y="626"/>
              <a:ext cx="2" cy="1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23" name="Straight Connector 2124"/>
            <p:cNvSpPr/>
            <p:nvPr/>
          </p:nvSpPr>
          <p:spPr>
            <a:xfrm>
              <a:off x="898" y="724"/>
              <a:ext cx="446" cy="35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24" name="Straight Connector 2125"/>
            <p:cNvSpPr/>
            <p:nvPr/>
          </p:nvSpPr>
          <p:spPr>
            <a:xfrm flipV="1">
              <a:off x="1166" y="714"/>
              <a:ext cx="1" cy="1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25" name="Straight Connector 2126"/>
            <p:cNvSpPr/>
            <p:nvPr/>
          </p:nvSpPr>
          <p:spPr>
            <a:xfrm flipH="1" flipV="1">
              <a:off x="1156" y="708"/>
              <a:ext cx="10" cy="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26" name="Straight Connector 2127"/>
            <p:cNvSpPr/>
            <p:nvPr/>
          </p:nvSpPr>
          <p:spPr>
            <a:xfrm flipV="1">
              <a:off x="1488" y="832"/>
              <a:ext cx="14" cy="42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27" name="Straight Connector 2128"/>
            <p:cNvSpPr/>
            <p:nvPr/>
          </p:nvSpPr>
          <p:spPr>
            <a:xfrm flipV="1">
              <a:off x="1366" y="998"/>
              <a:ext cx="258" cy="8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28" name="Unknown Shape"/>
            <p:cNvSpPr/>
            <p:nvPr/>
          </p:nvSpPr>
          <p:spPr>
            <a:xfrm>
              <a:off x="18" y="1146"/>
              <a:ext cx="8" cy="12"/>
            </a:xfrm>
            <a:custGeom>
              <a:avLst/>
              <a:gdLst/>
              <a:ahLst/>
              <a:cxnLst/>
              <a:pathLst>
                <a:path w="8" h="12">
                  <a:moveTo>
                    <a:pt x="2" y="12"/>
                  </a:moveTo>
                  <a:lnTo>
                    <a:pt x="0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29" name="Straight Connector 2130"/>
            <p:cNvSpPr/>
            <p:nvPr/>
          </p:nvSpPr>
          <p:spPr>
            <a:xfrm>
              <a:off x="14" y="1012"/>
              <a:ext cx="8" cy="26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30" name="Unknown Shape"/>
            <p:cNvSpPr/>
            <p:nvPr/>
          </p:nvSpPr>
          <p:spPr>
            <a:xfrm>
              <a:off x="22" y="1272"/>
              <a:ext cx="8" cy="12"/>
            </a:xfrm>
            <a:custGeom>
              <a:avLst/>
              <a:gdLst/>
              <a:ahLst/>
              <a:cxnLst/>
              <a:pathLst>
                <a:path w="8" h="12">
                  <a:moveTo>
                    <a:pt x="2" y="12"/>
                  </a:move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31" name="Straight Connector 2132"/>
            <p:cNvSpPr/>
            <p:nvPr/>
          </p:nvSpPr>
          <p:spPr>
            <a:xfrm flipH="1" flipV="1">
              <a:off x="22" y="1006"/>
              <a:ext cx="8" cy="26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32" name="Unknown Shape"/>
            <p:cNvSpPr/>
            <p:nvPr/>
          </p:nvSpPr>
          <p:spPr>
            <a:xfrm>
              <a:off x="14" y="1006"/>
              <a:ext cx="8" cy="12"/>
            </a:xfrm>
            <a:custGeom>
              <a:avLst/>
              <a:gdLst/>
              <a:ahLst/>
              <a:cxnLst/>
              <a:pathLst>
                <a:path w="8" h="12">
                  <a:moveTo>
                    <a:pt x="8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33" name="Unknown Shape"/>
            <p:cNvSpPr/>
            <p:nvPr/>
          </p:nvSpPr>
          <p:spPr>
            <a:xfrm>
              <a:off x="446" y="476"/>
              <a:ext cx="24" cy="2"/>
            </a:xfrm>
            <a:custGeom>
              <a:avLst/>
              <a:gdLst/>
              <a:ahLst/>
              <a:cxnLst/>
              <a:pathLst>
                <a:path w="24" h="2">
                  <a:moveTo>
                    <a:pt x="0" y="0"/>
                  </a:move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4" y="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34" name="Straight Connector 2135"/>
            <p:cNvSpPr/>
            <p:nvPr/>
          </p:nvSpPr>
          <p:spPr>
            <a:xfrm flipH="1" flipV="1">
              <a:off x="456" y="342"/>
              <a:ext cx="2" cy="27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35" name="Straight Connector 2136"/>
            <p:cNvSpPr/>
            <p:nvPr/>
          </p:nvSpPr>
          <p:spPr>
            <a:xfrm flipH="1" flipV="1">
              <a:off x="444" y="340"/>
              <a:ext cx="4" cy="27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36" name="Unknown Shape"/>
            <p:cNvSpPr/>
            <p:nvPr/>
          </p:nvSpPr>
          <p:spPr>
            <a:xfrm>
              <a:off x="444" y="340"/>
              <a:ext cx="24" cy="2"/>
            </a:xfrm>
            <a:custGeom>
              <a:avLst/>
              <a:gdLst/>
              <a:ahLst/>
              <a:cxnLst/>
              <a:pathLst>
                <a:path w="24" h="2">
                  <a:moveTo>
                    <a:pt x="0" y="0"/>
                  </a:move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4" y="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37" name="Straight Connector 2138"/>
            <p:cNvSpPr/>
            <p:nvPr/>
          </p:nvSpPr>
          <p:spPr>
            <a:xfrm>
              <a:off x="468" y="342"/>
              <a:ext cx="4" cy="28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38" name="Unknown Shape"/>
            <p:cNvSpPr/>
            <p:nvPr/>
          </p:nvSpPr>
          <p:spPr>
            <a:xfrm>
              <a:off x="448" y="610"/>
              <a:ext cx="24" cy="16"/>
            </a:xfrm>
            <a:custGeom>
              <a:avLst/>
              <a:gdLst/>
              <a:ahLst/>
              <a:cxnLst/>
              <a:pathLst>
                <a:path w="24" h="16">
                  <a:moveTo>
                    <a:pt x="0" y="0"/>
                  </a:moveTo>
                  <a:lnTo>
                    <a:pt x="4" y="4"/>
                  </a:lnTo>
                  <a:lnTo>
                    <a:pt x="8" y="8"/>
                  </a:lnTo>
                  <a:lnTo>
                    <a:pt x="12" y="12"/>
                  </a:lnTo>
                  <a:lnTo>
                    <a:pt x="18" y="14"/>
                  </a:lnTo>
                  <a:lnTo>
                    <a:pt x="24" y="16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39" name="Unknown Shape"/>
            <p:cNvSpPr/>
            <p:nvPr/>
          </p:nvSpPr>
          <p:spPr>
            <a:xfrm>
              <a:off x="1070" y="58"/>
              <a:ext cx="14" cy="12"/>
            </a:xfrm>
            <a:custGeom>
              <a:avLst/>
              <a:gdLst/>
              <a:ahLst/>
              <a:cxnLst/>
              <a:pathLst>
                <a:path w="14" h="12">
                  <a:moveTo>
                    <a:pt x="0" y="2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40" name="Straight Connector 2141"/>
            <p:cNvSpPr/>
            <p:nvPr/>
          </p:nvSpPr>
          <p:spPr>
            <a:xfrm flipH="1" flipV="1">
              <a:off x="1000" y="2"/>
              <a:ext cx="172" cy="12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41" name="Unknown Shape"/>
            <p:cNvSpPr/>
            <p:nvPr/>
          </p:nvSpPr>
          <p:spPr>
            <a:xfrm>
              <a:off x="990" y="0"/>
              <a:ext cx="14" cy="12"/>
            </a:xfrm>
            <a:custGeom>
              <a:avLst/>
              <a:gdLst/>
              <a:ahLst/>
              <a:cxnLst/>
              <a:pathLst>
                <a:path w="14" h="12">
                  <a:moveTo>
                    <a:pt x="0" y="2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14" y="6"/>
                  </a:lnTo>
                  <a:lnTo>
                    <a:pt x="14" y="1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42" name="Straight Connector 2143"/>
            <p:cNvSpPr/>
            <p:nvPr/>
          </p:nvSpPr>
          <p:spPr>
            <a:xfrm>
              <a:off x="1004" y="12"/>
              <a:ext cx="172" cy="12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43" name="Unknown Shape"/>
            <p:cNvSpPr/>
            <p:nvPr/>
          </p:nvSpPr>
          <p:spPr>
            <a:xfrm>
              <a:off x="1162" y="124"/>
              <a:ext cx="14" cy="12"/>
            </a:xfrm>
            <a:custGeom>
              <a:avLst/>
              <a:gdLst/>
              <a:ahLst/>
              <a:cxnLst/>
              <a:pathLst>
                <a:path w="14" h="12">
                  <a:moveTo>
                    <a:pt x="14" y="12"/>
                  </a:moveTo>
                  <a:lnTo>
                    <a:pt x="12" y="6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44" name="Unknown Shape"/>
            <p:cNvSpPr/>
            <p:nvPr/>
          </p:nvSpPr>
          <p:spPr>
            <a:xfrm>
              <a:off x="644" y="96"/>
              <a:ext cx="8" cy="10"/>
            </a:xfrm>
            <a:custGeom>
              <a:avLst/>
              <a:gdLst/>
              <a:ahLst/>
              <a:cxnLst/>
              <a:pathLst>
                <a:path w="8" h="10">
                  <a:moveTo>
                    <a:pt x="8" y="2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45" name="Straight Connector 2146"/>
            <p:cNvSpPr/>
            <p:nvPr/>
          </p:nvSpPr>
          <p:spPr>
            <a:xfrm flipH="1">
              <a:off x="298" y="2"/>
              <a:ext cx="686" cy="19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46" name="Unknown Shape"/>
            <p:cNvSpPr/>
            <p:nvPr/>
          </p:nvSpPr>
          <p:spPr>
            <a:xfrm>
              <a:off x="296" y="194"/>
              <a:ext cx="8" cy="10"/>
            </a:xfrm>
            <a:custGeom>
              <a:avLst/>
              <a:gdLst/>
              <a:ahLst/>
              <a:cxnLst/>
              <a:pathLst>
                <a:path w="8" h="10">
                  <a:moveTo>
                    <a:pt x="8" y="2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47" name="Straight Connector 2148"/>
            <p:cNvSpPr/>
            <p:nvPr/>
          </p:nvSpPr>
          <p:spPr>
            <a:xfrm flipV="1">
              <a:off x="296" y="10"/>
              <a:ext cx="686" cy="19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48" name="Unknown Shape"/>
            <p:cNvSpPr/>
            <p:nvPr/>
          </p:nvSpPr>
          <p:spPr>
            <a:xfrm>
              <a:off x="982" y="0"/>
              <a:ext cx="8" cy="10"/>
            </a:xfrm>
            <a:custGeom>
              <a:avLst/>
              <a:gdLst/>
              <a:ahLst/>
              <a:cxnLst/>
              <a:pathLst>
                <a:path w="8" h="10">
                  <a:moveTo>
                    <a:pt x="0" y="10"/>
                  </a:move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8" y="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49" name="Unknown Shape"/>
            <p:cNvSpPr/>
            <p:nvPr/>
          </p:nvSpPr>
          <p:spPr>
            <a:xfrm>
              <a:off x="366" y="258"/>
              <a:ext cx="14" cy="18"/>
            </a:xfrm>
            <a:custGeom>
              <a:avLst/>
              <a:gdLst/>
              <a:ahLst/>
              <a:cxnLst/>
              <a:pathLst>
                <a:path w="14" h="18">
                  <a:moveTo>
                    <a:pt x="14" y="0"/>
                  </a:moveTo>
                  <a:lnTo>
                    <a:pt x="8" y="2"/>
                  </a:lnTo>
                  <a:lnTo>
                    <a:pt x="4" y="6"/>
                  </a:lnTo>
                  <a:lnTo>
                    <a:pt x="2" y="12"/>
                  </a:lnTo>
                  <a:lnTo>
                    <a:pt x="0" y="18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50" name="Straight Connector 2151"/>
            <p:cNvSpPr/>
            <p:nvPr/>
          </p:nvSpPr>
          <p:spPr>
            <a:xfrm>
              <a:off x="294" y="204"/>
              <a:ext cx="154" cy="12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51" name="Straight Connector 2152"/>
            <p:cNvSpPr/>
            <p:nvPr/>
          </p:nvSpPr>
          <p:spPr>
            <a:xfrm>
              <a:off x="304" y="196"/>
              <a:ext cx="156" cy="12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52" name="Unknown Shape"/>
            <p:cNvSpPr/>
            <p:nvPr/>
          </p:nvSpPr>
          <p:spPr>
            <a:xfrm>
              <a:off x="444" y="320"/>
              <a:ext cx="16" cy="20"/>
            </a:xfrm>
            <a:custGeom>
              <a:avLst/>
              <a:gdLst/>
              <a:ahLst/>
              <a:cxnLst/>
              <a:pathLst>
                <a:path w="16" h="20">
                  <a:moveTo>
                    <a:pt x="16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2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53" name="Straight Connector 2154"/>
            <p:cNvSpPr/>
            <p:nvPr/>
          </p:nvSpPr>
          <p:spPr>
            <a:xfrm flipH="1" flipV="1">
              <a:off x="290" y="216"/>
              <a:ext cx="154" cy="12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54" name="Unknown Shape"/>
            <p:cNvSpPr/>
            <p:nvPr/>
          </p:nvSpPr>
          <p:spPr>
            <a:xfrm>
              <a:off x="290" y="196"/>
              <a:ext cx="14" cy="20"/>
            </a:xfrm>
            <a:custGeom>
              <a:avLst/>
              <a:gdLst/>
              <a:ahLst/>
              <a:cxnLst/>
              <a:pathLst>
                <a:path w="14" h="20">
                  <a:moveTo>
                    <a:pt x="0" y="20"/>
                  </a:moveTo>
                  <a:lnTo>
                    <a:pt x="0" y="12"/>
                  </a:lnTo>
                  <a:lnTo>
                    <a:pt x="4" y="8"/>
                  </a:lnTo>
                  <a:lnTo>
                    <a:pt x="8" y="2"/>
                  </a:lnTo>
                  <a:lnTo>
                    <a:pt x="14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55" name="Unknown Shape"/>
            <p:cNvSpPr/>
            <p:nvPr/>
          </p:nvSpPr>
          <p:spPr>
            <a:xfrm>
              <a:off x="708" y="248"/>
              <a:ext cx="10" cy="22"/>
            </a:xfrm>
            <a:custGeom>
              <a:avLst/>
              <a:gdLst/>
              <a:ahLst/>
              <a:cxnLst/>
              <a:pathLst>
                <a:path w="10" h="22">
                  <a:moveTo>
                    <a:pt x="0" y="0"/>
                  </a:moveTo>
                  <a:lnTo>
                    <a:pt x="4" y="4"/>
                  </a:lnTo>
                  <a:lnTo>
                    <a:pt x="6" y="8"/>
                  </a:lnTo>
                  <a:lnTo>
                    <a:pt x="8" y="14"/>
                  </a:lnTo>
                  <a:lnTo>
                    <a:pt x="10" y="2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56" name="Straight Connector 2157"/>
            <p:cNvSpPr/>
            <p:nvPr/>
          </p:nvSpPr>
          <p:spPr>
            <a:xfrm flipV="1">
              <a:off x="466" y="208"/>
              <a:ext cx="416" cy="122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57" name="Straight Connector 2158"/>
            <p:cNvSpPr/>
            <p:nvPr/>
          </p:nvSpPr>
          <p:spPr>
            <a:xfrm flipV="1">
              <a:off x="460" y="196"/>
              <a:ext cx="422" cy="12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58" name="Unknown Shape"/>
            <p:cNvSpPr/>
            <p:nvPr/>
          </p:nvSpPr>
          <p:spPr>
            <a:xfrm>
              <a:off x="878" y="196"/>
              <a:ext cx="4" cy="26"/>
            </a:xfrm>
            <a:custGeom>
              <a:avLst/>
              <a:gdLst/>
              <a:ahLst/>
              <a:cxnLst/>
              <a:pathLst>
                <a:path w="4" h="26">
                  <a:moveTo>
                    <a:pt x="4" y="0"/>
                  </a:moveTo>
                  <a:lnTo>
                    <a:pt x="4" y="10"/>
                  </a:lnTo>
                  <a:lnTo>
                    <a:pt x="2" y="18"/>
                  </a:lnTo>
                  <a:lnTo>
                    <a:pt x="0" y="26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59" name="Straight Connector 2160"/>
            <p:cNvSpPr/>
            <p:nvPr/>
          </p:nvSpPr>
          <p:spPr>
            <a:xfrm flipH="1">
              <a:off x="468" y="222"/>
              <a:ext cx="410" cy="12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60" name="Unknown Shape"/>
            <p:cNvSpPr/>
            <p:nvPr/>
          </p:nvSpPr>
          <p:spPr>
            <a:xfrm>
              <a:off x="460" y="320"/>
              <a:ext cx="8" cy="22"/>
            </a:xfrm>
            <a:custGeom>
              <a:avLst/>
              <a:gdLst/>
              <a:ahLst/>
              <a:cxnLst/>
              <a:pathLst>
                <a:path w="8" h="22">
                  <a:moveTo>
                    <a:pt x="8" y="22"/>
                  </a:moveTo>
                  <a:lnTo>
                    <a:pt x="8" y="16"/>
                  </a:lnTo>
                  <a:lnTo>
                    <a:pt x="6" y="10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61" name="Unknown Shape"/>
            <p:cNvSpPr/>
            <p:nvPr/>
          </p:nvSpPr>
          <p:spPr>
            <a:xfrm>
              <a:off x="876" y="356"/>
              <a:ext cx="24" cy="4"/>
            </a:xfrm>
            <a:custGeom>
              <a:avLst/>
              <a:gdLst/>
              <a:ahLst/>
              <a:cxnLst/>
              <a:pathLst>
                <a:path w="24" h="4">
                  <a:moveTo>
                    <a:pt x="0" y="2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4" y="4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62" name="Straight Connector 2163"/>
            <p:cNvSpPr/>
            <p:nvPr/>
          </p:nvSpPr>
          <p:spPr>
            <a:xfrm flipV="1">
              <a:off x="888" y="222"/>
              <a:ext cx="2" cy="282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63" name="Straight Connector 2164"/>
            <p:cNvSpPr/>
            <p:nvPr/>
          </p:nvSpPr>
          <p:spPr>
            <a:xfrm flipV="1">
              <a:off x="876" y="222"/>
              <a:ext cx="2" cy="282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64" name="Unknown Shape"/>
            <p:cNvSpPr/>
            <p:nvPr/>
          </p:nvSpPr>
          <p:spPr>
            <a:xfrm>
              <a:off x="878" y="222"/>
              <a:ext cx="22" cy="4"/>
            </a:xfrm>
            <a:custGeom>
              <a:avLst/>
              <a:gdLst/>
              <a:ahLst/>
              <a:cxnLst/>
              <a:pathLst>
                <a:path w="22" h="4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4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65" name="Straight Connector 2166"/>
            <p:cNvSpPr/>
            <p:nvPr/>
          </p:nvSpPr>
          <p:spPr>
            <a:xfrm>
              <a:off x="900" y="226"/>
              <a:ext cx="1" cy="282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66" name="Unknown Shape"/>
            <p:cNvSpPr/>
            <p:nvPr/>
          </p:nvSpPr>
          <p:spPr>
            <a:xfrm>
              <a:off x="876" y="504"/>
              <a:ext cx="24" cy="4"/>
            </a:xfrm>
            <a:custGeom>
              <a:avLst/>
              <a:gdLst/>
              <a:ahLst/>
              <a:cxnLst/>
              <a:pathLst>
                <a:path w="24" h="4">
                  <a:moveTo>
                    <a:pt x="24" y="4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67" name="Unknown Shape"/>
            <p:cNvSpPr/>
            <p:nvPr/>
          </p:nvSpPr>
          <p:spPr>
            <a:xfrm>
              <a:off x="982" y="8"/>
              <a:ext cx="22" cy="4"/>
            </a:xfrm>
            <a:custGeom>
              <a:avLst/>
              <a:gdLst/>
              <a:ahLst/>
              <a:cxnLst/>
              <a:pathLst>
                <a:path w="22" h="4">
                  <a:moveTo>
                    <a:pt x="22" y="4"/>
                  </a:moveTo>
                  <a:lnTo>
                    <a:pt x="16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68" name="Unknown Shape"/>
            <p:cNvSpPr/>
            <p:nvPr/>
          </p:nvSpPr>
          <p:spPr>
            <a:xfrm>
              <a:off x="290" y="338"/>
              <a:ext cx="8" cy="12"/>
            </a:xfrm>
            <a:custGeom>
              <a:avLst/>
              <a:gdLst/>
              <a:ahLst/>
              <a:cxnLst/>
              <a:pathLst>
                <a:path w="8" h="12">
                  <a:moveTo>
                    <a:pt x="8" y="0"/>
                  </a:moveTo>
                  <a:lnTo>
                    <a:pt x="4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69" name="Straight Connector 2170"/>
            <p:cNvSpPr/>
            <p:nvPr/>
          </p:nvSpPr>
          <p:spPr>
            <a:xfrm flipH="1" flipV="1">
              <a:off x="288" y="210"/>
              <a:ext cx="6" cy="27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70" name="Straight Connector 2171"/>
            <p:cNvSpPr/>
            <p:nvPr/>
          </p:nvSpPr>
          <p:spPr>
            <a:xfrm flipH="1" flipV="1">
              <a:off x="296" y="204"/>
              <a:ext cx="6" cy="282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71" name="Unknown Shape"/>
            <p:cNvSpPr/>
            <p:nvPr/>
          </p:nvSpPr>
          <p:spPr>
            <a:xfrm>
              <a:off x="286" y="204"/>
              <a:ext cx="10" cy="12"/>
            </a:xfrm>
            <a:custGeom>
              <a:avLst/>
              <a:gdLst/>
              <a:ahLst/>
              <a:cxnLst/>
              <a:pathLst>
                <a:path w="10" h="12">
                  <a:moveTo>
                    <a:pt x="10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1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72" name="Unknown Shape"/>
            <p:cNvSpPr/>
            <p:nvPr/>
          </p:nvSpPr>
          <p:spPr>
            <a:xfrm>
              <a:off x="294" y="482"/>
              <a:ext cx="8" cy="4"/>
            </a:xfrm>
            <a:custGeom>
              <a:avLst/>
              <a:gdLst/>
              <a:ahLst/>
              <a:cxnLst/>
              <a:pathLst>
                <a:path w="8" h="4">
                  <a:moveTo>
                    <a:pt x="8" y="4"/>
                  </a:moveTo>
                  <a:lnTo>
                    <a:pt x="6" y="4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73" name="Unknown Shape"/>
            <p:cNvSpPr/>
            <p:nvPr/>
          </p:nvSpPr>
          <p:spPr>
            <a:xfrm>
              <a:off x="1158" y="558"/>
              <a:ext cx="24" cy="4"/>
            </a:xfrm>
            <a:custGeom>
              <a:avLst/>
              <a:gdLst/>
              <a:ahLst/>
              <a:cxnLst/>
              <a:pathLst>
                <a:path w="24" h="4">
                  <a:moveTo>
                    <a:pt x="0" y="0"/>
                  </a:moveTo>
                  <a:lnTo>
                    <a:pt x="6" y="2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74" name="Straight Connector 2175"/>
            <p:cNvSpPr/>
            <p:nvPr/>
          </p:nvSpPr>
          <p:spPr>
            <a:xfrm flipV="1">
              <a:off x="1168" y="424"/>
              <a:ext cx="4" cy="28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75" name="Straight Connector 2176"/>
            <p:cNvSpPr/>
            <p:nvPr/>
          </p:nvSpPr>
          <p:spPr>
            <a:xfrm flipV="1">
              <a:off x="1156" y="420"/>
              <a:ext cx="6" cy="28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76" name="Unknown Shape"/>
            <p:cNvSpPr/>
            <p:nvPr/>
          </p:nvSpPr>
          <p:spPr>
            <a:xfrm>
              <a:off x="1162" y="420"/>
              <a:ext cx="24" cy="4"/>
            </a:xfrm>
            <a:custGeom>
              <a:avLst/>
              <a:gdLst/>
              <a:ahLst/>
              <a:cxnLst/>
              <a:pathLst>
                <a:path w="24" h="4">
                  <a:moveTo>
                    <a:pt x="0" y="0"/>
                  </a:moveTo>
                  <a:lnTo>
                    <a:pt x="4" y="4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4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77" name="Straight Connector 2178"/>
            <p:cNvSpPr/>
            <p:nvPr/>
          </p:nvSpPr>
          <p:spPr>
            <a:xfrm flipH="1">
              <a:off x="1180" y="424"/>
              <a:ext cx="6" cy="272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78" name="Unknown Shape"/>
            <p:cNvSpPr/>
            <p:nvPr/>
          </p:nvSpPr>
          <p:spPr>
            <a:xfrm>
              <a:off x="1156" y="696"/>
              <a:ext cx="24" cy="12"/>
            </a:xfrm>
            <a:custGeom>
              <a:avLst/>
              <a:gdLst/>
              <a:ahLst/>
              <a:cxnLst/>
              <a:pathLst>
                <a:path w="24" h="12">
                  <a:moveTo>
                    <a:pt x="0" y="12"/>
                  </a:moveTo>
                  <a:lnTo>
                    <a:pt x="10" y="8"/>
                  </a:lnTo>
                  <a:lnTo>
                    <a:pt x="18" y="6"/>
                  </a:lnTo>
                  <a:lnTo>
                    <a:pt x="24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79" name="Unknown Shape"/>
            <p:cNvSpPr/>
            <p:nvPr/>
          </p:nvSpPr>
          <p:spPr>
            <a:xfrm>
              <a:off x="1030" y="302"/>
              <a:ext cx="14" cy="20"/>
            </a:xfrm>
            <a:custGeom>
              <a:avLst/>
              <a:gdLst/>
              <a:ahLst/>
              <a:cxnLst/>
              <a:pathLst>
                <a:path w="14" h="20">
                  <a:moveTo>
                    <a:pt x="14" y="0"/>
                  </a:moveTo>
                  <a:lnTo>
                    <a:pt x="8" y="4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2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80" name="Straight Connector 2181"/>
            <p:cNvSpPr/>
            <p:nvPr/>
          </p:nvSpPr>
          <p:spPr>
            <a:xfrm>
              <a:off x="900" y="210"/>
              <a:ext cx="266" cy="19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81" name="Straight Connector 2182"/>
            <p:cNvSpPr/>
            <p:nvPr/>
          </p:nvSpPr>
          <p:spPr>
            <a:xfrm>
              <a:off x="906" y="200"/>
              <a:ext cx="270" cy="20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82" name="Unknown Shape"/>
            <p:cNvSpPr/>
            <p:nvPr/>
          </p:nvSpPr>
          <p:spPr>
            <a:xfrm>
              <a:off x="1162" y="400"/>
              <a:ext cx="14" cy="20"/>
            </a:xfrm>
            <a:custGeom>
              <a:avLst/>
              <a:gdLst/>
              <a:ahLst/>
              <a:cxnLst/>
              <a:pathLst>
                <a:path w="14" h="20">
                  <a:moveTo>
                    <a:pt x="14" y="0"/>
                  </a:moveTo>
                  <a:lnTo>
                    <a:pt x="8" y="4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2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83" name="Straight Connector 2184"/>
            <p:cNvSpPr/>
            <p:nvPr/>
          </p:nvSpPr>
          <p:spPr>
            <a:xfrm flipH="1" flipV="1">
              <a:off x="900" y="226"/>
              <a:ext cx="262" cy="19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84" name="Unknown Shape"/>
            <p:cNvSpPr/>
            <p:nvPr/>
          </p:nvSpPr>
          <p:spPr>
            <a:xfrm>
              <a:off x="900" y="200"/>
              <a:ext cx="6" cy="26"/>
            </a:xfrm>
            <a:custGeom>
              <a:avLst/>
              <a:gdLst/>
              <a:ahLst/>
              <a:cxnLst/>
              <a:pathLst>
                <a:path w="6" h="26">
                  <a:moveTo>
                    <a:pt x="6" y="0"/>
                  </a:moveTo>
                  <a:lnTo>
                    <a:pt x="2" y="4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0" y="26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85" name="Unknown Shape"/>
            <p:cNvSpPr/>
            <p:nvPr/>
          </p:nvSpPr>
          <p:spPr>
            <a:xfrm>
              <a:off x="1306" y="362"/>
              <a:ext cx="10" cy="22"/>
            </a:xfrm>
            <a:custGeom>
              <a:avLst/>
              <a:gdLst/>
              <a:ahLst/>
              <a:cxnLst/>
              <a:pathLst>
                <a:path w="10" h="22">
                  <a:moveTo>
                    <a:pt x="0" y="0"/>
                  </a:moveTo>
                  <a:lnTo>
                    <a:pt x="4" y="4"/>
                  </a:lnTo>
                  <a:lnTo>
                    <a:pt x="8" y="8"/>
                  </a:lnTo>
                  <a:lnTo>
                    <a:pt x="10" y="16"/>
                  </a:lnTo>
                  <a:lnTo>
                    <a:pt x="10" y="2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86" name="Straight Connector 2187"/>
            <p:cNvSpPr/>
            <p:nvPr/>
          </p:nvSpPr>
          <p:spPr>
            <a:xfrm flipV="1">
              <a:off x="1182" y="332"/>
              <a:ext cx="262" cy="7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87" name="Straight Connector 2188"/>
            <p:cNvSpPr/>
            <p:nvPr/>
          </p:nvSpPr>
          <p:spPr>
            <a:xfrm flipV="1">
              <a:off x="1176" y="322"/>
              <a:ext cx="260" cy="7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88" name="Unknown Shape"/>
            <p:cNvSpPr/>
            <p:nvPr/>
          </p:nvSpPr>
          <p:spPr>
            <a:xfrm>
              <a:off x="1436" y="322"/>
              <a:ext cx="10" cy="22"/>
            </a:xfrm>
            <a:custGeom>
              <a:avLst/>
              <a:gdLst/>
              <a:ahLst/>
              <a:cxnLst/>
              <a:pathLst>
                <a:path w="10" h="22">
                  <a:moveTo>
                    <a:pt x="0" y="0"/>
                  </a:moveTo>
                  <a:lnTo>
                    <a:pt x="4" y="4"/>
                  </a:lnTo>
                  <a:lnTo>
                    <a:pt x="8" y="10"/>
                  </a:lnTo>
                  <a:lnTo>
                    <a:pt x="10" y="16"/>
                  </a:lnTo>
                  <a:lnTo>
                    <a:pt x="10" y="2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89" name="Straight Connector 2190"/>
            <p:cNvSpPr/>
            <p:nvPr/>
          </p:nvSpPr>
          <p:spPr>
            <a:xfrm flipH="1">
              <a:off x="1186" y="344"/>
              <a:ext cx="260" cy="8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90" name="Unknown Shape"/>
            <p:cNvSpPr/>
            <p:nvPr/>
          </p:nvSpPr>
          <p:spPr>
            <a:xfrm>
              <a:off x="1176" y="400"/>
              <a:ext cx="10" cy="24"/>
            </a:xfrm>
            <a:custGeom>
              <a:avLst/>
              <a:gdLst/>
              <a:ahLst/>
              <a:cxnLst/>
              <a:pathLst>
                <a:path w="10" h="24">
                  <a:moveTo>
                    <a:pt x="10" y="24"/>
                  </a:moveTo>
                  <a:lnTo>
                    <a:pt x="10" y="18"/>
                  </a:lnTo>
                  <a:lnTo>
                    <a:pt x="8" y="12"/>
                  </a:lnTo>
                  <a:lnTo>
                    <a:pt x="4" y="6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91" name="Unknown Shape"/>
            <p:cNvSpPr/>
            <p:nvPr/>
          </p:nvSpPr>
          <p:spPr>
            <a:xfrm>
              <a:off x="1302" y="224"/>
              <a:ext cx="14" cy="12"/>
            </a:xfrm>
            <a:custGeom>
              <a:avLst/>
              <a:gdLst/>
              <a:ahLst/>
              <a:cxnLst/>
              <a:pathLst>
                <a:path w="14" h="12">
                  <a:moveTo>
                    <a:pt x="0" y="2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14" y="8"/>
                  </a:lnTo>
                  <a:lnTo>
                    <a:pt x="14" y="1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92" name="Straight Connector 2193"/>
            <p:cNvSpPr/>
            <p:nvPr/>
          </p:nvSpPr>
          <p:spPr>
            <a:xfrm flipH="1" flipV="1">
              <a:off x="1172" y="126"/>
              <a:ext cx="274" cy="19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93" name="Straight Connector 2194"/>
            <p:cNvSpPr/>
            <p:nvPr/>
          </p:nvSpPr>
          <p:spPr>
            <a:xfrm>
              <a:off x="1176" y="136"/>
              <a:ext cx="274" cy="19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94" name="Unknown Shape"/>
            <p:cNvSpPr/>
            <p:nvPr/>
          </p:nvSpPr>
          <p:spPr>
            <a:xfrm>
              <a:off x="1436" y="322"/>
              <a:ext cx="14" cy="12"/>
            </a:xfrm>
            <a:custGeom>
              <a:avLst/>
              <a:gdLst/>
              <a:ahLst/>
              <a:cxnLst/>
              <a:pathLst>
                <a:path w="14" h="12">
                  <a:moveTo>
                    <a:pt x="14" y="12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95" name="Unknown Shape"/>
            <p:cNvSpPr/>
            <p:nvPr/>
          </p:nvSpPr>
          <p:spPr>
            <a:xfrm>
              <a:off x="1310" y="654"/>
              <a:ext cx="8" cy="22"/>
            </a:xfrm>
            <a:custGeom>
              <a:avLst/>
              <a:gdLst/>
              <a:ahLst/>
              <a:cxnLst/>
              <a:pathLst>
                <a:path w="8" h="22">
                  <a:moveTo>
                    <a:pt x="0" y="0"/>
                  </a:moveTo>
                  <a:lnTo>
                    <a:pt x="0" y="8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8" y="2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96" name="Straight Connector 2197"/>
            <p:cNvSpPr/>
            <p:nvPr/>
          </p:nvSpPr>
          <p:spPr>
            <a:xfrm flipV="1">
              <a:off x="1184" y="628"/>
              <a:ext cx="256" cy="8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97" name="Straight Connector 2198"/>
            <p:cNvSpPr/>
            <p:nvPr/>
          </p:nvSpPr>
          <p:spPr>
            <a:xfrm flipV="1">
              <a:off x="1180" y="614"/>
              <a:ext cx="258" cy="82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198" name="Unknown Shape"/>
            <p:cNvSpPr/>
            <p:nvPr/>
          </p:nvSpPr>
          <p:spPr>
            <a:xfrm>
              <a:off x="1438" y="614"/>
              <a:ext cx="8" cy="22"/>
            </a:xfrm>
            <a:custGeom>
              <a:avLst/>
              <a:gdLst/>
              <a:ahLst/>
              <a:cxnLst/>
              <a:pathLst>
                <a:path w="8" h="22">
                  <a:moveTo>
                    <a:pt x="0" y="0"/>
                  </a:moveTo>
                  <a:lnTo>
                    <a:pt x="0" y="6"/>
                  </a:lnTo>
                  <a:lnTo>
                    <a:pt x="2" y="12"/>
                  </a:lnTo>
                  <a:lnTo>
                    <a:pt x="4" y="18"/>
                  </a:lnTo>
                  <a:lnTo>
                    <a:pt x="8" y="2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199" name="Straight Connector 2200"/>
            <p:cNvSpPr/>
            <p:nvPr/>
          </p:nvSpPr>
          <p:spPr>
            <a:xfrm flipH="1">
              <a:off x="1190" y="636"/>
              <a:ext cx="256" cy="82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00" name="Unknown Shape"/>
            <p:cNvSpPr/>
            <p:nvPr/>
          </p:nvSpPr>
          <p:spPr>
            <a:xfrm>
              <a:off x="1180" y="696"/>
              <a:ext cx="10" cy="22"/>
            </a:xfrm>
            <a:custGeom>
              <a:avLst/>
              <a:gdLst/>
              <a:ahLst/>
              <a:cxnLst/>
              <a:pathLst>
                <a:path w="10" h="22">
                  <a:moveTo>
                    <a:pt x="0" y="0"/>
                  </a:moveTo>
                  <a:lnTo>
                    <a:pt x="0" y="6"/>
                  </a:lnTo>
                  <a:lnTo>
                    <a:pt x="2" y="12"/>
                  </a:lnTo>
                  <a:lnTo>
                    <a:pt x="6" y="18"/>
                  </a:lnTo>
                  <a:lnTo>
                    <a:pt x="10" y="2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01" name="Unknown Shape"/>
            <p:cNvSpPr/>
            <p:nvPr/>
          </p:nvSpPr>
          <p:spPr>
            <a:xfrm>
              <a:off x="1442" y="476"/>
              <a:ext cx="6" cy="4"/>
            </a:xfrm>
            <a:custGeom>
              <a:avLst/>
              <a:gdLst/>
              <a:ahLst/>
              <a:cxnLst/>
              <a:pathLst>
                <a:path w="6" h="4">
                  <a:moveTo>
                    <a:pt x="0" y="4"/>
                  </a:moveTo>
                  <a:lnTo>
                    <a:pt x="4" y="2"/>
                  </a:lnTo>
                  <a:lnTo>
                    <a:pt x="6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02" name="Straight Connector 2203"/>
            <p:cNvSpPr/>
            <p:nvPr/>
          </p:nvSpPr>
          <p:spPr>
            <a:xfrm flipV="1">
              <a:off x="1444" y="340"/>
              <a:ext cx="8" cy="27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03" name="Straight Connector 2204"/>
            <p:cNvSpPr/>
            <p:nvPr/>
          </p:nvSpPr>
          <p:spPr>
            <a:xfrm flipV="1">
              <a:off x="1438" y="344"/>
              <a:ext cx="8" cy="27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04" name="Unknown Shape"/>
            <p:cNvSpPr/>
            <p:nvPr/>
          </p:nvSpPr>
          <p:spPr>
            <a:xfrm>
              <a:off x="1446" y="334"/>
              <a:ext cx="8" cy="10"/>
            </a:xfrm>
            <a:custGeom>
              <a:avLst/>
              <a:gdLst/>
              <a:ahLst/>
              <a:cxnLst/>
              <a:pathLst>
                <a:path w="8" h="10">
                  <a:moveTo>
                    <a:pt x="0" y="10"/>
                  </a:move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05" name="Unknown Shape"/>
            <p:cNvSpPr/>
            <p:nvPr/>
          </p:nvSpPr>
          <p:spPr>
            <a:xfrm>
              <a:off x="1438" y="614"/>
              <a:ext cx="6" cy="4"/>
            </a:xfrm>
            <a:custGeom>
              <a:avLst/>
              <a:gdLst/>
              <a:ahLst/>
              <a:cxnLst/>
              <a:pathLst>
                <a:path w="6" h="4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06" name="Unknown Shape"/>
            <p:cNvSpPr/>
            <p:nvPr/>
          </p:nvSpPr>
          <p:spPr>
            <a:xfrm>
              <a:off x="960" y="1600"/>
              <a:ext cx="12" cy="10"/>
            </a:xfrm>
            <a:custGeom>
              <a:avLst/>
              <a:gdLst/>
              <a:ahLst/>
              <a:cxnLst/>
              <a:pathLst>
                <a:path w="12" h="10">
                  <a:moveTo>
                    <a:pt x="0" y="0"/>
                  </a:moveTo>
                  <a:lnTo>
                    <a:pt x="2" y="6"/>
                  </a:lnTo>
                  <a:lnTo>
                    <a:pt x="4" y="8"/>
                  </a:lnTo>
                  <a:lnTo>
                    <a:pt x="8" y="10"/>
                  </a:lnTo>
                  <a:lnTo>
                    <a:pt x="12" y="1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07" name="Straight Connector 2208"/>
            <p:cNvSpPr/>
            <p:nvPr/>
          </p:nvSpPr>
          <p:spPr>
            <a:xfrm>
              <a:off x="874" y="1528"/>
              <a:ext cx="174" cy="15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08" name="Straight Connector 2209"/>
            <p:cNvSpPr/>
            <p:nvPr/>
          </p:nvSpPr>
          <p:spPr>
            <a:xfrm>
              <a:off x="870" y="1520"/>
              <a:ext cx="174" cy="15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09" name="Unknown Shape"/>
            <p:cNvSpPr/>
            <p:nvPr/>
          </p:nvSpPr>
          <p:spPr>
            <a:xfrm>
              <a:off x="1044" y="1674"/>
              <a:ext cx="14" cy="10"/>
            </a:xfrm>
            <a:custGeom>
              <a:avLst/>
              <a:gdLst/>
              <a:ahLst/>
              <a:cxnLst/>
              <a:pathLst>
                <a:path w="14" h="10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4" y="1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10" name="Unknown Shape"/>
            <p:cNvSpPr/>
            <p:nvPr/>
          </p:nvSpPr>
          <p:spPr>
            <a:xfrm>
              <a:off x="870" y="1520"/>
              <a:ext cx="10" cy="10"/>
            </a:xfrm>
            <a:custGeom>
              <a:avLst/>
              <a:gdLst/>
              <a:ahLst/>
              <a:cxnLst/>
              <a:pathLst>
                <a:path w="10" h="10">
                  <a:moveTo>
                    <a:pt x="10" y="10"/>
                  </a:moveTo>
                  <a:lnTo>
                    <a:pt x="6" y="10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11" name="Unknown Shape"/>
            <p:cNvSpPr/>
            <p:nvPr/>
          </p:nvSpPr>
          <p:spPr>
            <a:xfrm>
              <a:off x="1224" y="1340"/>
              <a:ext cx="10" cy="22"/>
            </a:xfrm>
            <a:custGeom>
              <a:avLst/>
              <a:gdLst/>
              <a:ahLst/>
              <a:cxnLst/>
              <a:pathLst>
                <a:path w="10" h="22">
                  <a:moveTo>
                    <a:pt x="10" y="22"/>
                  </a:moveTo>
                  <a:lnTo>
                    <a:pt x="8" y="16"/>
                  </a:lnTo>
                  <a:lnTo>
                    <a:pt x="8" y="10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12" name="Straight Connector 2213"/>
            <p:cNvSpPr/>
            <p:nvPr/>
          </p:nvSpPr>
          <p:spPr>
            <a:xfrm flipH="1">
              <a:off x="1068" y="1314"/>
              <a:ext cx="268" cy="9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13" name="Straight Connector 2214"/>
            <p:cNvSpPr/>
            <p:nvPr/>
          </p:nvSpPr>
          <p:spPr>
            <a:xfrm flipH="1">
              <a:off x="1072" y="1324"/>
              <a:ext cx="274" cy="9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14" name="Unknown Shape"/>
            <p:cNvSpPr/>
            <p:nvPr/>
          </p:nvSpPr>
          <p:spPr>
            <a:xfrm>
              <a:off x="1062" y="1394"/>
              <a:ext cx="10" cy="24"/>
            </a:xfrm>
            <a:custGeom>
              <a:avLst/>
              <a:gdLst/>
              <a:ahLst/>
              <a:cxnLst/>
              <a:pathLst>
                <a:path w="10" h="24">
                  <a:moveTo>
                    <a:pt x="10" y="24"/>
                  </a:moveTo>
                  <a:lnTo>
                    <a:pt x="8" y="16"/>
                  </a:lnTo>
                  <a:lnTo>
                    <a:pt x="8" y="10"/>
                  </a:lnTo>
                  <a:lnTo>
                    <a:pt x="4" y="6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15" name="Straight Connector 2216"/>
            <p:cNvSpPr/>
            <p:nvPr/>
          </p:nvSpPr>
          <p:spPr>
            <a:xfrm flipV="1">
              <a:off x="1062" y="1306"/>
              <a:ext cx="260" cy="8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16" name="Unknown Shape"/>
            <p:cNvSpPr/>
            <p:nvPr/>
          </p:nvSpPr>
          <p:spPr>
            <a:xfrm>
              <a:off x="1322" y="1306"/>
              <a:ext cx="24" cy="18"/>
            </a:xfrm>
            <a:custGeom>
              <a:avLst/>
              <a:gdLst/>
              <a:ahLst/>
              <a:cxnLst/>
              <a:pathLst>
                <a:path w="24" h="18">
                  <a:moveTo>
                    <a:pt x="24" y="18"/>
                  </a:moveTo>
                  <a:lnTo>
                    <a:pt x="20" y="12"/>
                  </a:lnTo>
                  <a:lnTo>
                    <a:pt x="14" y="6"/>
                  </a:lnTo>
                  <a:lnTo>
                    <a:pt x="8" y="2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17" name="Unknown Shape"/>
            <p:cNvSpPr/>
            <p:nvPr/>
          </p:nvSpPr>
          <p:spPr>
            <a:xfrm>
              <a:off x="1046" y="1544"/>
              <a:ext cx="24" cy="6"/>
            </a:xfrm>
            <a:custGeom>
              <a:avLst/>
              <a:gdLst/>
              <a:ahLst/>
              <a:cxnLst/>
              <a:pathLst>
                <a:path w="24" h="6">
                  <a:moveTo>
                    <a:pt x="24" y="4"/>
                  </a:moveTo>
                  <a:lnTo>
                    <a:pt x="16" y="6"/>
                  </a:lnTo>
                  <a:lnTo>
                    <a:pt x="10" y="6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18" name="Straight Connector 2219"/>
            <p:cNvSpPr/>
            <p:nvPr/>
          </p:nvSpPr>
          <p:spPr>
            <a:xfrm flipH="1">
              <a:off x="1054" y="1418"/>
              <a:ext cx="4" cy="26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19" name="Straight Connector 2220"/>
            <p:cNvSpPr/>
            <p:nvPr/>
          </p:nvSpPr>
          <p:spPr>
            <a:xfrm flipH="1">
              <a:off x="1068" y="1418"/>
              <a:ext cx="4" cy="26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20" name="Unknown Shape"/>
            <p:cNvSpPr/>
            <p:nvPr/>
          </p:nvSpPr>
          <p:spPr>
            <a:xfrm>
              <a:off x="1044" y="1674"/>
              <a:ext cx="24" cy="4"/>
            </a:xfrm>
            <a:custGeom>
              <a:avLst/>
              <a:gdLst/>
              <a:ahLst/>
              <a:cxnLst/>
              <a:pathLst>
                <a:path w="24" h="4">
                  <a:moveTo>
                    <a:pt x="24" y="4"/>
                  </a:moveTo>
                  <a:lnTo>
                    <a:pt x="18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21" name="Straight Connector 2222"/>
            <p:cNvSpPr/>
            <p:nvPr/>
          </p:nvSpPr>
          <p:spPr>
            <a:xfrm flipV="1">
              <a:off x="1044" y="1414"/>
              <a:ext cx="4" cy="26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22" name="Unknown Shape"/>
            <p:cNvSpPr/>
            <p:nvPr/>
          </p:nvSpPr>
          <p:spPr>
            <a:xfrm>
              <a:off x="1048" y="1414"/>
              <a:ext cx="24" cy="4"/>
            </a:xfrm>
            <a:custGeom>
              <a:avLst/>
              <a:gdLst/>
              <a:ahLst/>
              <a:cxnLst/>
              <a:pathLst>
                <a:path w="24" h="4">
                  <a:moveTo>
                    <a:pt x="0" y="0"/>
                  </a:moveTo>
                  <a:lnTo>
                    <a:pt x="4" y="4"/>
                  </a:lnTo>
                  <a:lnTo>
                    <a:pt x="10" y="4"/>
                  </a:lnTo>
                  <a:lnTo>
                    <a:pt x="18" y="4"/>
                  </a:lnTo>
                  <a:lnTo>
                    <a:pt x="24" y="4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23" name="Unknown Shape"/>
            <p:cNvSpPr/>
            <p:nvPr/>
          </p:nvSpPr>
          <p:spPr>
            <a:xfrm>
              <a:off x="1334" y="1582"/>
              <a:ext cx="4" cy="8"/>
            </a:xfrm>
            <a:custGeom>
              <a:avLst/>
              <a:gdLst/>
              <a:ahLst/>
              <a:cxnLst/>
              <a:pathLst>
                <a:path w="4" h="8">
                  <a:moveTo>
                    <a:pt x="4" y="0"/>
                  </a:move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24" name="Straight Connector 2225"/>
            <p:cNvSpPr/>
            <p:nvPr/>
          </p:nvSpPr>
          <p:spPr>
            <a:xfrm flipV="1">
              <a:off x="1064" y="1496"/>
              <a:ext cx="538" cy="18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25" name="Straight Connector 2226"/>
            <p:cNvSpPr/>
            <p:nvPr/>
          </p:nvSpPr>
          <p:spPr>
            <a:xfrm flipV="1">
              <a:off x="1068" y="1488"/>
              <a:ext cx="536" cy="19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26" name="Unknown Shape"/>
            <p:cNvSpPr/>
            <p:nvPr/>
          </p:nvSpPr>
          <p:spPr>
            <a:xfrm>
              <a:off x="1594" y="1488"/>
              <a:ext cx="10" cy="8"/>
            </a:xfrm>
            <a:custGeom>
              <a:avLst/>
              <a:gdLst/>
              <a:ahLst/>
              <a:cxnLst/>
              <a:pathLst>
                <a:path w="10" h="8">
                  <a:moveTo>
                    <a:pt x="10" y="0"/>
                  </a:moveTo>
                  <a:lnTo>
                    <a:pt x="10" y="4"/>
                  </a:lnTo>
                  <a:lnTo>
                    <a:pt x="8" y="8"/>
                  </a:lnTo>
                  <a:lnTo>
                    <a:pt x="4" y="8"/>
                  </a:lnTo>
                  <a:lnTo>
                    <a:pt x="0" y="6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27" name="Unknown Shape"/>
            <p:cNvSpPr/>
            <p:nvPr/>
          </p:nvSpPr>
          <p:spPr>
            <a:xfrm>
              <a:off x="1058" y="1678"/>
              <a:ext cx="10" cy="8"/>
            </a:xfrm>
            <a:custGeom>
              <a:avLst/>
              <a:gdLst/>
              <a:ahLst/>
              <a:cxnLst/>
              <a:pathLst>
                <a:path w="10" h="8">
                  <a:moveTo>
                    <a:pt x="0" y="6"/>
                  </a:moveTo>
                  <a:lnTo>
                    <a:pt x="4" y="8"/>
                  </a:lnTo>
                  <a:lnTo>
                    <a:pt x="6" y="6"/>
                  </a:lnTo>
                  <a:lnTo>
                    <a:pt x="8" y="4"/>
                  </a:lnTo>
                  <a:lnTo>
                    <a:pt x="1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28" name="Unknown Shape"/>
            <p:cNvSpPr/>
            <p:nvPr/>
          </p:nvSpPr>
          <p:spPr>
            <a:xfrm>
              <a:off x="1610" y="1354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0" y="6"/>
                  </a:moveTo>
                  <a:lnTo>
                    <a:pt x="4" y="4"/>
                  </a:lnTo>
                  <a:lnTo>
                    <a:pt x="6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29" name="Straight Connector 2230"/>
            <p:cNvSpPr/>
            <p:nvPr/>
          </p:nvSpPr>
          <p:spPr>
            <a:xfrm flipV="1">
              <a:off x="1612" y="1212"/>
              <a:ext cx="10" cy="27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30" name="Straight Connector 2231"/>
            <p:cNvSpPr/>
            <p:nvPr/>
          </p:nvSpPr>
          <p:spPr>
            <a:xfrm flipV="1">
              <a:off x="1604" y="1218"/>
              <a:ext cx="12" cy="27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31" name="Unknown Shape"/>
            <p:cNvSpPr/>
            <p:nvPr/>
          </p:nvSpPr>
          <p:spPr>
            <a:xfrm>
              <a:off x="1616" y="1212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0" y="6"/>
                  </a:moveTo>
                  <a:lnTo>
                    <a:pt x="2" y="4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32" name="Unknown Shape"/>
            <p:cNvSpPr/>
            <p:nvPr/>
          </p:nvSpPr>
          <p:spPr>
            <a:xfrm>
              <a:off x="1604" y="1476"/>
              <a:ext cx="8" cy="12"/>
            </a:xfrm>
            <a:custGeom>
              <a:avLst/>
              <a:gdLst/>
              <a:ahLst/>
              <a:cxnLst/>
              <a:pathLst>
                <a:path w="8" h="12">
                  <a:moveTo>
                    <a:pt x="4" y="0"/>
                  </a:moveTo>
                  <a:lnTo>
                    <a:pt x="8" y="4"/>
                  </a:lnTo>
                  <a:lnTo>
                    <a:pt x="8" y="6"/>
                  </a:lnTo>
                  <a:lnTo>
                    <a:pt x="6" y="10"/>
                  </a:lnTo>
                  <a:lnTo>
                    <a:pt x="0" y="1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33" name="Unknown Shape"/>
            <p:cNvSpPr/>
            <p:nvPr/>
          </p:nvSpPr>
          <p:spPr>
            <a:xfrm>
              <a:off x="1594" y="1476"/>
              <a:ext cx="14" cy="18"/>
            </a:xfrm>
            <a:custGeom>
              <a:avLst/>
              <a:gdLst/>
              <a:ahLst/>
              <a:cxnLst/>
              <a:pathLst>
                <a:path w="14" h="18">
                  <a:moveTo>
                    <a:pt x="0" y="18"/>
                  </a:moveTo>
                  <a:lnTo>
                    <a:pt x="6" y="16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14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34" name="Unknown Shape"/>
            <p:cNvSpPr/>
            <p:nvPr/>
          </p:nvSpPr>
          <p:spPr>
            <a:xfrm>
              <a:off x="1220" y="1202"/>
              <a:ext cx="14" cy="18"/>
            </a:xfrm>
            <a:custGeom>
              <a:avLst/>
              <a:gdLst/>
              <a:ahLst/>
              <a:cxnLst/>
              <a:pathLst>
                <a:path w="14" h="18">
                  <a:moveTo>
                    <a:pt x="0" y="18"/>
                  </a:moveTo>
                  <a:lnTo>
                    <a:pt x="4" y="16"/>
                  </a:lnTo>
                  <a:lnTo>
                    <a:pt x="10" y="12"/>
                  </a:lnTo>
                  <a:lnTo>
                    <a:pt x="12" y="6"/>
                  </a:lnTo>
                  <a:lnTo>
                    <a:pt x="14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35" name="Straight Connector 2236"/>
            <p:cNvSpPr/>
            <p:nvPr/>
          </p:nvSpPr>
          <p:spPr>
            <a:xfrm flipH="1" flipV="1">
              <a:off x="1154" y="1152"/>
              <a:ext cx="178" cy="14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36" name="Straight Connector 2237"/>
            <p:cNvSpPr/>
            <p:nvPr/>
          </p:nvSpPr>
          <p:spPr>
            <a:xfrm flipH="1" flipV="1">
              <a:off x="1144" y="1158"/>
              <a:ext cx="178" cy="14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37" name="Unknown Shape"/>
            <p:cNvSpPr/>
            <p:nvPr/>
          </p:nvSpPr>
          <p:spPr>
            <a:xfrm>
              <a:off x="1144" y="1140"/>
              <a:ext cx="14" cy="18"/>
            </a:xfrm>
            <a:custGeom>
              <a:avLst/>
              <a:gdLst/>
              <a:ahLst/>
              <a:cxnLst/>
              <a:pathLst>
                <a:path w="14" h="18">
                  <a:moveTo>
                    <a:pt x="0" y="18"/>
                  </a:moveTo>
                  <a:lnTo>
                    <a:pt x="4" y="16"/>
                  </a:lnTo>
                  <a:lnTo>
                    <a:pt x="10" y="12"/>
                  </a:lnTo>
                  <a:lnTo>
                    <a:pt x="12" y="6"/>
                  </a:lnTo>
                  <a:lnTo>
                    <a:pt x="14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38" name="Straight Connector 2239"/>
            <p:cNvSpPr/>
            <p:nvPr/>
          </p:nvSpPr>
          <p:spPr>
            <a:xfrm>
              <a:off x="1158" y="1140"/>
              <a:ext cx="180" cy="14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39" name="Unknown Shape"/>
            <p:cNvSpPr/>
            <p:nvPr/>
          </p:nvSpPr>
          <p:spPr>
            <a:xfrm>
              <a:off x="1322" y="1286"/>
              <a:ext cx="16" cy="20"/>
            </a:xfrm>
            <a:custGeom>
              <a:avLst/>
              <a:gdLst/>
              <a:ahLst/>
              <a:cxnLst/>
              <a:pathLst>
                <a:path w="16" h="20">
                  <a:moveTo>
                    <a:pt x="0" y="20"/>
                  </a:moveTo>
                  <a:lnTo>
                    <a:pt x="6" y="18"/>
                  </a:lnTo>
                  <a:lnTo>
                    <a:pt x="10" y="12"/>
                  </a:lnTo>
                  <a:lnTo>
                    <a:pt x="14" y="6"/>
                  </a:lnTo>
                  <a:lnTo>
                    <a:pt x="16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40" name="Unknown Shape"/>
            <p:cNvSpPr/>
            <p:nvPr/>
          </p:nvSpPr>
          <p:spPr>
            <a:xfrm>
              <a:off x="962" y="1322"/>
              <a:ext cx="16" cy="20"/>
            </a:xfrm>
            <a:custGeom>
              <a:avLst/>
              <a:gdLst/>
              <a:ahLst/>
              <a:cxnLst/>
              <a:pathLst>
                <a:path w="16" h="20">
                  <a:moveTo>
                    <a:pt x="16" y="0"/>
                  </a:moveTo>
                  <a:lnTo>
                    <a:pt x="10" y="4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41" name="Straight Connector 2242"/>
            <p:cNvSpPr/>
            <p:nvPr/>
          </p:nvSpPr>
          <p:spPr>
            <a:xfrm>
              <a:off x="876" y="1252"/>
              <a:ext cx="176" cy="15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42" name="Straight Connector 2243"/>
            <p:cNvSpPr/>
            <p:nvPr/>
          </p:nvSpPr>
          <p:spPr>
            <a:xfrm>
              <a:off x="886" y="1244"/>
              <a:ext cx="176" cy="15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43" name="Unknown Shape"/>
            <p:cNvSpPr/>
            <p:nvPr/>
          </p:nvSpPr>
          <p:spPr>
            <a:xfrm>
              <a:off x="1048" y="1394"/>
              <a:ext cx="14" cy="20"/>
            </a:xfrm>
            <a:custGeom>
              <a:avLst/>
              <a:gdLst/>
              <a:ahLst/>
              <a:cxnLst/>
              <a:pathLst>
                <a:path w="14" h="20">
                  <a:moveTo>
                    <a:pt x="14" y="0"/>
                  </a:moveTo>
                  <a:lnTo>
                    <a:pt x="8" y="4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2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44" name="Straight Connector 2245"/>
            <p:cNvSpPr/>
            <p:nvPr/>
          </p:nvSpPr>
          <p:spPr>
            <a:xfrm flipH="1" flipV="1">
              <a:off x="872" y="1264"/>
              <a:ext cx="176" cy="15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45" name="Unknown Shape"/>
            <p:cNvSpPr/>
            <p:nvPr/>
          </p:nvSpPr>
          <p:spPr>
            <a:xfrm>
              <a:off x="872" y="1244"/>
              <a:ext cx="14" cy="20"/>
            </a:xfrm>
            <a:custGeom>
              <a:avLst/>
              <a:gdLst/>
              <a:ahLst/>
              <a:cxnLst/>
              <a:pathLst>
                <a:path w="14" h="20">
                  <a:moveTo>
                    <a:pt x="0" y="20"/>
                  </a:moveTo>
                  <a:lnTo>
                    <a:pt x="0" y="14"/>
                  </a:lnTo>
                  <a:lnTo>
                    <a:pt x="4" y="8"/>
                  </a:lnTo>
                  <a:lnTo>
                    <a:pt x="8" y="4"/>
                  </a:lnTo>
                  <a:lnTo>
                    <a:pt x="14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46" name="Unknown Shape"/>
            <p:cNvSpPr/>
            <p:nvPr/>
          </p:nvSpPr>
          <p:spPr>
            <a:xfrm>
              <a:off x="30" y="1272"/>
              <a:ext cx="10" cy="22"/>
            </a:xfrm>
            <a:custGeom>
              <a:avLst/>
              <a:gdLst/>
              <a:ahLst/>
              <a:cxnLst/>
              <a:pathLst>
                <a:path w="10" h="22">
                  <a:moveTo>
                    <a:pt x="0" y="0"/>
                  </a:moveTo>
                  <a:lnTo>
                    <a:pt x="2" y="8"/>
                  </a:lnTo>
                  <a:lnTo>
                    <a:pt x="4" y="16"/>
                  </a:lnTo>
                  <a:lnTo>
                    <a:pt x="10" y="2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47" name="Unknown Shape"/>
            <p:cNvSpPr/>
            <p:nvPr/>
          </p:nvSpPr>
          <p:spPr>
            <a:xfrm>
              <a:off x="356" y="546"/>
              <a:ext cx="14" cy="18"/>
            </a:xfrm>
            <a:custGeom>
              <a:avLst/>
              <a:gdLst/>
              <a:ahLst/>
              <a:cxnLst/>
              <a:pathLst>
                <a:path w="14" h="18">
                  <a:moveTo>
                    <a:pt x="14" y="0"/>
                  </a:move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0" y="18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48" name="Straight Connector 2249"/>
            <p:cNvSpPr/>
            <p:nvPr/>
          </p:nvSpPr>
          <p:spPr>
            <a:xfrm>
              <a:off x="290" y="494"/>
              <a:ext cx="154" cy="12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49" name="Straight Connector 2250"/>
            <p:cNvSpPr/>
            <p:nvPr/>
          </p:nvSpPr>
          <p:spPr>
            <a:xfrm>
              <a:off x="294" y="482"/>
              <a:ext cx="154" cy="12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50" name="Unknown Shape"/>
            <p:cNvSpPr/>
            <p:nvPr/>
          </p:nvSpPr>
          <p:spPr>
            <a:xfrm>
              <a:off x="434" y="610"/>
              <a:ext cx="14" cy="18"/>
            </a:xfrm>
            <a:custGeom>
              <a:avLst/>
              <a:gdLst/>
              <a:ahLst/>
              <a:cxnLst/>
              <a:pathLst>
                <a:path w="14" h="18">
                  <a:moveTo>
                    <a:pt x="14" y="0"/>
                  </a:moveTo>
                  <a:lnTo>
                    <a:pt x="14" y="6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0" y="18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51" name="Straight Connector 2252"/>
            <p:cNvSpPr/>
            <p:nvPr/>
          </p:nvSpPr>
          <p:spPr>
            <a:xfrm flipH="1" flipV="1">
              <a:off x="280" y="502"/>
              <a:ext cx="154" cy="12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52" name="Unknown Shape"/>
            <p:cNvSpPr/>
            <p:nvPr/>
          </p:nvSpPr>
          <p:spPr>
            <a:xfrm>
              <a:off x="280" y="482"/>
              <a:ext cx="14" cy="20"/>
            </a:xfrm>
            <a:custGeom>
              <a:avLst/>
              <a:gdLst/>
              <a:ahLst/>
              <a:cxnLst/>
              <a:pathLst>
                <a:path w="14" h="20">
                  <a:moveTo>
                    <a:pt x="14" y="0"/>
                  </a:moveTo>
                  <a:lnTo>
                    <a:pt x="14" y="6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0" y="2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53" name="Unknown Shape"/>
            <p:cNvSpPr/>
            <p:nvPr/>
          </p:nvSpPr>
          <p:spPr>
            <a:xfrm>
              <a:off x="178" y="1430"/>
              <a:ext cx="16" cy="10"/>
            </a:xfrm>
            <a:custGeom>
              <a:avLst/>
              <a:gdLst/>
              <a:ahLst/>
              <a:cxnLst/>
              <a:pathLst>
                <a:path w="16" h="10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6" y="1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54" name="Straight Connector 2255"/>
            <p:cNvSpPr/>
            <p:nvPr/>
          </p:nvSpPr>
          <p:spPr>
            <a:xfrm>
              <a:off x="28" y="1292"/>
              <a:ext cx="314" cy="29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55" name="Unknown Shape"/>
            <p:cNvSpPr/>
            <p:nvPr/>
          </p:nvSpPr>
          <p:spPr>
            <a:xfrm>
              <a:off x="338" y="1580"/>
              <a:ext cx="14" cy="10"/>
            </a:xfrm>
            <a:custGeom>
              <a:avLst/>
              <a:gdLst/>
              <a:ahLst/>
              <a:cxnLst/>
              <a:pathLst>
                <a:path w="14" h="10">
                  <a:moveTo>
                    <a:pt x="0" y="0"/>
                  </a:moveTo>
                  <a:lnTo>
                    <a:pt x="0" y="4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0"/>
                  </a:lnTo>
                  <a:lnTo>
                    <a:pt x="14" y="1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56" name="Straight Connector 2257"/>
            <p:cNvSpPr/>
            <p:nvPr/>
          </p:nvSpPr>
          <p:spPr>
            <a:xfrm flipH="1" flipV="1">
              <a:off x="40" y="1294"/>
              <a:ext cx="312" cy="29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57" name="Unknown Shape"/>
            <p:cNvSpPr/>
            <p:nvPr/>
          </p:nvSpPr>
          <p:spPr>
            <a:xfrm>
              <a:off x="24" y="1284"/>
              <a:ext cx="16" cy="10"/>
            </a:xfrm>
            <a:custGeom>
              <a:avLst/>
              <a:gdLst/>
              <a:ahLst/>
              <a:cxnLst/>
              <a:pathLst>
                <a:path w="16" h="10">
                  <a:moveTo>
                    <a:pt x="16" y="10"/>
                  </a:moveTo>
                  <a:lnTo>
                    <a:pt x="10" y="10"/>
                  </a:lnTo>
                  <a:lnTo>
                    <a:pt x="6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58" name="Unknown Shape"/>
            <p:cNvSpPr/>
            <p:nvPr/>
          </p:nvSpPr>
          <p:spPr>
            <a:xfrm>
              <a:off x="336" y="1452"/>
              <a:ext cx="22" cy="4"/>
            </a:xfrm>
            <a:custGeom>
              <a:avLst/>
              <a:gdLst/>
              <a:ahLst/>
              <a:cxnLst/>
              <a:pathLst>
                <a:path w="22" h="4">
                  <a:moveTo>
                    <a:pt x="0" y="0"/>
                  </a:moveTo>
                  <a:lnTo>
                    <a:pt x="4" y="4"/>
                  </a:lnTo>
                  <a:lnTo>
                    <a:pt x="10" y="4"/>
                  </a:lnTo>
                  <a:lnTo>
                    <a:pt x="16" y="4"/>
                  </a:lnTo>
                  <a:lnTo>
                    <a:pt x="22" y="4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59" name="Straight Connector 2260"/>
            <p:cNvSpPr/>
            <p:nvPr/>
          </p:nvSpPr>
          <p:spPr>
            <a:xfrm flipH="1" flipV="1">
              <a:off x="344" y="1326"/>
              <a:ext cx="4" cy="25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60" name="Straight Connector 2261"/>
            <p:cNvSpPr/>
            <p:nvPr/>
          </p:nvSpPr>
          <p:spPr>
            <a:xfrm flipH="1" flipV="1">
              <a:off x="334" y="1322"/>
              <a:ext cx="4" cy="25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61" name="Unknown Shape"/>
            <p:cNvSpPr/>
            <p:nvPr/>
          </p:nvSpPr>
          <p:spPr>
            <a:xfrm>
              <a:off x="334" y="1322"/>
              <a:ext cx="22" cy="4"/>
            </a:xfrm>
            <a:custGeom>
              <a:avLst/>
              <a:gdLst/>
              <a:ahLst/>
              <a:cxnLst/>
              <a:pathLst>
                <a:path w="22" h="4">
                  <a:moveTo>
                    <a:pt x="0" y="0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22" y="4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62" name="Straight Connector 2263"/>
            <p:cNvSpPr/>
            <p:nvPr/>
          </p:nvSpPr>
          <p:spPr>
            <a:xfrm>
              <a:off x="356" y="1326"/>
              <a:ext cx="6" cy="25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63" name="Unknown Shape"/>
            <p:cNvSpPr/>
            <p:nvPr/>
          </p:nvSpPr>
          <p:spPr>
            <a:xfrm>
              <a:off x="338" y="1580"/>
              <a:ext cx="24" cy="4"/>
            </a:xfrm>
            <a:custGeom>
              <a:avLst/>
              <a:gdLst/>
              <a:ahLst/>
              <a:cxnLst/>
              <a:pathLst>
                <a:path w="24" h="4">
                  <a:moveTo>
                    <a:pt x="24" y="4"/>
                  </a:moveTo>
                  <a:lnTo>
                    <a:pt x="18" y="4"/>
                  </a:lnTo>
                  <a:lnTo>
                    <a:pt x="14" y="4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64" name="Unknown Shape"/>
            <p:cNvSpPr/>
            <p:nvPr/>
          </p:nvSpPr>
          <p:spPr>
            <a:xfrm>
              <a:off x="238" y="1216"/>
              <a:ext cx="14" cy="18"/>
            </a:xfrm>
            <a:custGeom>
              <a:avLst/>
              <a:gdLst/>
              <a:ahLst/>
              <a:cxnLst/>
              <a:pathLst>
                <a:path w="14" h="18">
                  <a:moveTo>
                    <a:pt x="0" y="18"/>
                  </a:moveTo>
                  <a:lnTo>
                    <a:pt x="0" y="12"/>
                  </a:lnTo>
                  <a:lnTo>
                    <a:pt x="4" y="8"/>
                  </a:lnTo>
                  <a:lnTo>
                    <a:pt x="8" y="2"/>
                  </a:lnTo>
                  <a:lnTo>
                    <a:pt x="14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65" name="Straight Connector 2266"/>
            <p:cNvSpPr/>
            <p:nvPr/>
          </p:nvSpPr>
          <p:spPr>
            <a:xfrm flipH="1" flipV="1">
              <a:off x="180" y="1168"/>
              <a:ext cx="158" cy="142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66" name="Straight Connector 2267"/>
            <p:cNvSpPr/>
            <p:nvPr/>
          </p:nvSpPr>
          <p:spPr>
            <a:xfrm flipH="1" flipV="1">
              <a:off x="172" y="1174"/>
              <a:ext cx="162" cy="14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67" name="Unknown Shape"/>
            <p:cNvSpPr/>
            <p:nvPr/>
          </p:nvSpPr>
          <p:spPr>
            <a:xfrm>
              <a:off x="172" y="1164"/>
              <a:ext cx="22" cy="10"/>
            </a:xfrm>
            <a:custGeom>
              <a:avLst/>
              <a:gdLst/>
              <a:ahLst/>
              <a:cxnLst/>
              <a:pathLst>
                <a:path w="22" h="10">
                  <a:moveTo>
                    <a:pt x="0" y="10"/>
                  </a:move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2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68" name="Straight Connector 2269"/>
            <p:cNvSpPr/>
            <p:nvPr/>
          </p:nvSpPr>
          <p:spPr>
            <a:xfrm>
              <a:off x="194" y="1164"/>
              <a:ext cx="154" cy="14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69" name="Unknown Shape"/>
            <p:cNvSpPr/>
            <p:nvPr/>
          </p:nvSpPr>
          <p:spPr>
            <a:xfrm>
              <a:off x="334" y="1304"/>
              <a:ext cx="14" cy="18"/>
            </a:xfrm>
            <a:custGeom>
              <a:avLst/>
              <a:gdLst/>
              <a:ahLst/>
              <a:cxnLst/>
              <a:pathLst>
                <a:path w="14" h="18">
                  <a:moveTo>
                    <a:pt x="14" y="0"/>
                  </a:move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8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70" name="Unknown Shape"/>
            <p:cNvSpPr/>
            <p:nvPr/>
          </p:nvSpPr>
          <p:spPr>
            <a:xfrm>
              <a:off x="490" y="1538"/>
              <a:ext cx="2" cy="8"/>
            </a:xfrm>
            <a:custGeom>
              <a:avLst/>
              <a:gdLst/>
              <a:ahLst/>
              <a:cxnLst/>
              <a:pathLst>
                <a:path w="2" h="8">
                  <a:moveTo>
                    <a:pt x="0" y="8"/>
                  </a:moveTo>
                  <a:lnTo>
                    <a:pt x="2" y="8"/>
                  </a:lnTo>
                  <a:lnTo>
                    <a:pt x="2" y="4"/>
                  </a:lnTo>
                  <a:lnTo>
                    <a:pt x="2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71" name="Straight Connector 2272"/>
            <p:cNvSpPr/>
            <p:nvPr/>
          </p:nvSpPr>
          <p:spPr>
            <a:xfrm flipH="1">
              <a:off x="358" y="1498"/>
              <a:ext cx="278" cy="9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72" name="Unknown Shape"/>
            <p:cNvSpPr/>
            <p:nvPr/>
          </p:nvSpPr>
          <p:spPr>
            <a:xfrm>
              <a:off x="352" y="1584"/>
              <a:ext cx="10" cy="8"/>
            </a:xfrm>
            <a:custGeom>
              <a:avLst/>
              <a:gdLst/>
              <a:ahLst/>
              <a:cxnLst/>
              <a:pathLst>
                <a:path w="10" h="8">
                  <a:moveTo>
                    <a:pt x="0" y="6"/>
                  </a:move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8" y="2"/>
                  </a:lnTo>
                  <a:lnTo>
                    <a:pt x="1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73" name="Straight Connector 2274"/>
            <p:cNvSpPr/>
            <p:nvPr/>
          </p:nvSpPr>
          <p:spPr>
            <a:xfrm flipV="1">
              <a:off x="362" y="1490"/>
              <a:ext cx="276" cy="9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74" name="Unknown Shape"/>
            <p:cNvSpPr/>
            <p:nvPr/>
          </p:nvSpPr>
          <p:spPr>
            <a:xfrm>
              <a:off x="634" y="1490"/>
              <a:ext cx="4" cy="8"/>
            </a:xfrm>
            <a:custGeom>
              <a:avLst/>
              <a:gdLst/>
              <a:ahLst/>
              <a:cxnLst/>
              <a:pathLst>
                <a:path w="4" h="8">
                  <a:moveTo>
                    <a:pt x="4" y="0"/>
                  </a:move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75" name="Unknown Shape"/>
            <p:cNvSpPr/>
            <p:nvPr/>
          </p:nvSpPr>
          <p:spPr>
            <a:xfrm>
              <a:off x="480" y="1260"/>
              <a:ext cx="10" cy="22"/>
            </a:xfrm>
            <a:custGeom>
              <a:avLst/>
              <a:gdLst/>
              <a:ahLst/>
              <a:cxnLst/>
              <a:pathLst>
                <a:path w="10" h="22">
                  <a:moveTo>
                    <a:pt x="10" y="22"/>
                  </a:moveTo>
                  <a:lnTo>
                    <a:pt x="10" y="16"/>
                  </a:lnTo>
                  <a:lnTo>
                    <a:pt x="8" y="10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76" name="Straight Connector 2277"/>
            <p:cNvSpPr/>
            <p:nvPr/>
          </p:nvSpPr>
          <p:spPr>
            <a:xfrm flipH="1">
              <a:off x="354" y="1222"/>
              <a:ext cx="280" cy="9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77" name="Straight Connector 2278"/>
            <p:cNvSpPr/>
            <p:nvPr/>
          </p:nvSpPr>
          <p:spPr>
            <a:xfrm flipH="1">
              <a:off x="356" y="1234"/>
              <a:ext cx="280" cy="92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78" name="Unknown Shape"/>
            <p:cNvSpPr/>
            <p:nvPr/>
          </p:nvSpPr>
          <p:spPr>
            <a:xfrm>
              <a:off x="348" y="1304"/>
              <a:ext cx="8" cy="22"/>
            </a:xfrm>
            <a:custGeom>
              <a:avLst/>
              <a:gdLst/>
              <a:ahLst/>
              <a:cxnLst/>
              <a:pathLst>
                <a:path w="8" h="22">
                  <a:moveTo>
                    <a:pt x="8" y="22"/>
                  </a:moveTo>
                  <a:lnTo>
                    <a:pt x="8" y="14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79" name="Straight Connector 2280"/>
            <p:cNvSpPr/>
            <p:nvPr/>
          </p:nvSpPr>
          <p:spPr>
            <a:xfrm flipV="1">
              <a:off x="348" y="1212"/>
              <a:ext cx="280" cy="92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80" name="Unknown Shape"/>
            <p:cNvSpPr/>
            <p:nvPr/>
          </p:nvSpPr>
          <p:spPr>
            <a:xfrm>
              <a:off x="628" y="1212"/>
              <a:ext cx="8" cy="22"/>
            </a:xfrm>
            <a:custGeom>
              <a:avLst/>
              <a:gdLst/>
              <a:ahLst/>
              <a:cxnLst/>
              <a:pathLst>
                <a:path w="8" h="22">
                  <a:moveTo>
                    <a:pt x="0" y="0"/>
                  </a:moveTo>
                  <a:lnTo>
                    <a:pt x="4" y="4"/>
                  </a:lnTo>
                  <a:lnTo>
                    <a:pt x="6" y="10"/>
                  </a:lnTo>
                  <a:lnTo>
                    <a:pt x="8" y="16"/>
                  </a:lnTo>
                  <a:lnTo>
                    <a:pt x="8" y="2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81" name="Unknown Shape"/>
            <p:cNvSpPr/>
            <p:nvPr/>
          </p:nvSpPr>
          <p:spPr>
            <a:xfrm>
              <a:off x="344" y="1090"/>
              <a:ext cx="10" cy="22"/>
            </a:xfrm>
            <a:custGeom>
              <a:avLst/>
              <a:gdLst/>
              <a:ahLst/>
              <a:cxnLst/>
              <a:pathLst>
                <a:path w="10" h="22">
                  <a:moveTo>
                    <a:pt x="10" y="22"/>
                  </a:moveTo>
                  <a:lnTo>
                    <a:pt x="6" y="18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82" name="Straight Connector 2283"/>
            <p:cNvSpPr/>
            <p:nvPr/>
          </p:nvSpPr>
          <p:spPr>
            <a:xfrm flipH="1">
              <a:off x="188" y="1066"/>
              <a:ext cx="278" cy="8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83" name="Straight Connector 2284"/>
            <p:cNvSpPr/>
            <p:nvPr/>
          </p:nvSpPr>
          <p:spPr>
            <a:xfrm flipH="1">
              <a:off x="194" y="1074"/>
              <a:ext cx="278" cy="9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84" name="Unknown Shape"/>
            <p:cNvSpPr/>
            <p:nvPr/>
          </p:nvSpPr>
          <p:spPr>
            <a:xfrm>
              <a:off x="186" y="1142"/>
              <a:ext cx="8" cy="22"/>
            </a:xfrm>
            <a:custGeom>
              <a:avLst/>
              <a:gdLst/>
              <a:ahLst/>
              <a:cxnLst/>
              <a:pathLst>
                <a:path w="8" h="22">
                  <a:moveTo>
                    <a:pt x="8" y="22"/>
                  </a:moveTo>
                  <a:lnTo>
                    <a:pt x="4" y="14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85" name="Straight Connector 2286"/>
            <p:cNvSpPr/>
            <p:nvPr/>
          </p:nvSpPr>
          <p:spPr>
            <a:xfrm flipV="1">
              <a:off x="186" y="1052"/>
              <a:ext cx="276" cy="9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86" name="Unknown Shape"/>
            <p:cNvSpPr/>
            <p:nvPr/>
          </p:nvSpPr>
          <p:spPr>
            <a:xfrm>
              <a:off x="462" y="1052"/>
              <a:ext cx="10" cy="22"/>
            </a:xfrm>
            <a:custGeom>
              <a:avLst/>
              <a:gdLst/>
              <a:ahLst/>
              <a:cxnLst/>
              <a:pathLst>
                <a:path w="10" h="22">
                  <a:moveTo>
                    <a:pt x="0" y="0"/>
                  </a:moveTo>
                  <a:lnTo>
                    <a:pt x="0" y="8"/>
                  </a:lnTo>
                  <a:lnTo>
                    <a:pt x="2" y="12"/>
                  </a:lnTo>
                  <a:lnTo>
                    <a:pt x="4" y="18"/>
                  </a:lnTo>
                  <a:lnTo>
                    <a:pt x="10" y="2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87" name="Unknown Shape"/>
            <p:cNvSpPr/>
            <p:nvPr/>
          </p:nvSpPr>
          <p:spPr>
            <a:xfrm>
              <a:off x="810" y="1468"/>
              <a:ext cx="12" cy="10"/>
            </a:xfrm>
            <a:custGeom>
              <a:avLst/>
              <a:gdLst/>
              <a:ahLst/>
              <a:cxnLst/>
              <a:pathLst>
                <a:path w="12" h="10">
                  <a:moveTo>
                    <a:pt x="12" y="10"/>
                  </a:moveTo>
                  <a:lnTo>
                    <a:pt x="8" y="10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88" name="Straight Connector 2289"/>
            <p:cNvSpPr/>
            <p:nvPr/>
          </p:nvSpPr>
          <p:spPr>
            <a:xfrm>
              <a:off x="790" y="1454"/>
              <a:ext cx="84" cy="7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89" name="Straight Connector 2290"/>
            <p:cNvSpPr/>
            <p:nvPr/>
          </p:nvSpPr>
          <p:spPr>
            <a:xfrm flipH="1" flipV="1">
              <a:off x="790" y="1450"/>
              <a:ext cx="80" cy="7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90" name="Unknown Shape"/>
            <p:cNvSpPr/>
            <p:nvPr/>
          </p:nvSpPr>
          <p:spPr>
            <a:xfrm>
              <a:off x="788" y="1450"/>
              <a:ext cx="2" cy="4"/>
            </a:xfrm>
            <a:custGeom>
              <a:avLst/>
              <a:gdLst/>
              <a:ahLst/>
              <a:cxnLst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91" name="Unknown Shape"/>
            <p:cNvSpPr/>
            <p:nvPr/>
          </p:nvSpPr>
          <p:spPr>
            <a:xfrm>
              <a:off x="1034" y="1048"/>
              <a:ext cx="14" cy="20"/>
            </a:xfrm>
            <a:custGeom>
              <a:avLst/>
              <a:gdLst/>
              <a:ahLst/>
              <a:cxnLst/>
              <a:pathLst>
                <a:path w="14" h="20">
                  <a:moveTo>
                    <a:pt x="0" y="20"/>
                  </a:moveTo>
                  <a:lnTo>
                    <a:pt x="4" y="16"/>
                  </a:lnTo>
                  <a:lnTo>
                    <a:pt x="10" y="12"/>
                  </a:lnTo>
                  <a:lnTo>
                    <a:pt x="12" y="6"/>
                  </a:lnTo>
                  <a:lnTo>
                    <a:pt x="14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92" name="Straight Connector 2293"/>
            <p:cNvSpPr/>
            <p:nvPr/>
          </p:nvSpPr>
          <p:spPr>
            <a:xfrm flipH="1" flipV="1">
              <a:off x="892" y="936"/>
              <a:ext cx="262" cy="21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93" name="Straight Connector 2294"/>
            <p:cNvSpPr/>
            <p:nvPr/>
          </p:nvSpPr>
          <p:spPr>
            <a:xfrm flipH="1" flipV="1">
              <a:off x="882" y="944"/>
              <a:ext cx="262" cy="21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94" name="Unknown Shape"/>
            <p:cNvSpPr/>
            <p:nvPr/>
          </p:nvSpPr>
          <p:spPr>
            <a:xfrm>
              <a:off x="882" y="924"/>
              <a:ext cx="14" cy="20"/>
            </a:xfrm>
            <a:custGeom>
              <a:avLst/>
              <a:gdLst/>
              <a:ahLst/>
              <a:cxnLst/>
              <a:pathLst>
                <a:path w="14" h="20">
                  <a:moveTo>
                    <a:pt x="0" y="20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6"/>
                  </a:lnTo>
                  <a:lnTo>
                    <a:pt x="14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95" name="Straight Connector 2296"/>
            <p:cNvSpPr/>
            <p:nvPr/>
          </p:nvSpPr>
          <p:spPr>
            <a:xfrm>
              <a:off x="896" y="924"/>
              <a:ext cx="262" cy="21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96" name="Unknown Shape"/>
            <p:cNvSpPr/>
            <p:nvPr/>
          </p:nvSpPr>
          <p:spPr>
            <a:xfrm>
              <a:off x="722" y="970"/>
              <a:ext cx="8" cy="22"/>
            </a:xfrm>
            <a:custGeom>
              <a:avLst/>
              <a:gdLst/>
              <a:ahLst/>
              <a:cxnLst/>
              <a:pathLst>
                <a:path w="8" h="22">
                  <a:moveTo>
                    <a:pt x="8" y="22"/>
                  </a:moveTo>
                  <a:lnTo>
                    <a:pt x="4" y="18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297" name="Straight Connector 2298"/>
            <p:cNvSpPr/>
            <p:nvPr/>
          </p:nvSpPr>
          <p:spPr>
            <a:xfrm flipH="1">
              <a:off x="608" y="934"/>
              <a:ext cx="268" cy="8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98" name="Straight Connector 2299"/>
            <p:cNvSpPr/>
            <p:nvPr/>
          </p:nvSpPr>
          <p:spPr>
            <a:xfrm flipH="1">
              <a:off x="614" y="944"/>
              <a:ext cx="268" cy="8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299" name="Unknown Shape"/>
            <p:cNvSpPr/>
            <p:nvPr/>
          </p:nvSpPr>
          <p:spPr>
            <a:xfrm>
              <a:off x="606" y="1008"/>
              <a:ext cx="8" cy="20"/>
            </a:xfrm>
            <a:custGeom>
              <a:avLst/>
              <a:gdLst/>
              <a:ahLst/>
              <a:cxnLst/>
              <a:pathLst>
                <a:path w="8" h="20">
                  <a:moveTo>
                    <a:pt x="8" y="20"/>
                  </a:moveTo>
                  <a:lnTo>
                    <a:pt x="4" y="16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00" name="Straight Connector 2301"/>
            <p:cNvSpPr/>
            <p:nvPr/>
          </p:nvSpPr>
          <p:spPr>
            <a:xfrm flipV="1">
              <a:off x="606" y="922"/>
              <a:ext cx="268" cy="8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01" name="Unknown Shape"/>
            <p:cNvSpPr/>
            <p:nvPr/>
          </p:nvSpPr>
          <p:spPr>
            <a:xfrm>
              <a:off x="874" y="922"/>
              <a:ext cx="8" cy="22"/>
            </a:xfrm>
            <a:custGeom>
              <a:avLst/>
              <a:gdLst/>
              <a:ahLst/>
              <a:cxnLst/>
              <a:pathLst>
                <a:path w="8" h="22">
                  <a:moveTo>
                    <a:pt x="0" y="0"/>
                  </a:moveTo>
                  <a:lnTo>
                    <a:pt x="0" y="6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02" name="Unknown Shape"/>
            <p:cNvSpPr/>
            <p:nvPr/>
          </p:nvSpPr>
          <p:spPr>
            <a:xfrm>
              <a:off x="812" y="1192"/>
              <a:ext cx="14" cy="20"/>
            </a:xfrm>
            <a:custGeom>
              <a:avLst/>
              <a:gdLst/>
              <a:ahLst/>
              <a:cxnLst/>
              <a:pathLst>
                <a:path w="14" h="20">
                  <a:moveTo>
                    <a:pt x="14" y="0"/>
                  </a:moveTo>
                  <a:lnTo>
                    <a:pt x="8" y="4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2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03" name="Straight Connector 2304"/>
            <p:cNvSpPr/>
            <p:nvPr/>
          </p:nvSpPr>
          <p:spPr>
            <a:xfrm>
              <a:off x="790" y="1178"/>
              <a:ext cx="86" cy="7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04" name="Straight Connector 2305"/>
            <p:cNvSpPr/>
            <p:nvPr/>
          </p:nvSpPr>
          <p:spPr>
            <a:xfrm>
              <a:off x="796" y="1168"/>
              <a:ext cx="90" cy="7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05" name="Straight Connector 2306"/>
            <p:cNvSpPr/>
            <p:nvPr/>
          </p:nvSpPr>
          <p:spPr>
            <a:xfrm flipH="1" flipV="1">
              <a:off x="790" y="1194"/>
              <a:ext cx="82" cy="7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06" name="Unknown Shape"/>
            <p:cNvSpPr/>
            <p:nvPr/>
          </p:nvSpPr>
          <p:spPr>
            <a:xfrm>
              <a:off x="788" y="1168"/>
              <a:ext cx="8" cy="26"/>
            </a:xfrm>
            <a:custGeom>
              <a:avLst/>
              <a:gdLst/>
              <a:ahLst/>
              <a:cxnLst/>
              <a:pathLst>
                <a:path w="8" h="26">
                  <a:moveTo>
                    <a:pt x="8" y="0"/>
                  </a:moveTo>
                  <a:lnTo>
                    <a:pt x="4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2" y="26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07" name="Unknown Shape"/>
            <p:cNvSpPr/>
            <p:nvPr/>
          </p:nvSpPr>
          <p:spPr>
            <a:xfrm>
              <a:off x="766" y="1318"/>
              <a:ext cx="24" cy="4"/>
            </a:xfrm>
            <a:custGeom>
              <a:avLst/>
              <a:gdLst/>
              <a:ahLst/>
              <a:cxnLst/>
              <a:pathLst>
                <a:path w="24" h="4">
                  <a:moveTo>
                    <a:pt x="24" y="4"/>
                  </a:moveTo>
                  <a:lnTo>
                    <a:pt x="18" y="2"/>
                  </a:lnTo>
                  <a:lnTo>
                    <a:pt x="14" y="0"/>
                  </a:lnTo>
                  <a:lnTo>
                    <a:pt x="6" y="0"/>
                  </a:lnTo>
                  <a:lnTo>
                    <a:pt x="0" y="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08" name="Straight Connector 2309"/>
            <p:cNvSpPr/>
            <p:nvPr/>
          </p:nvSpPr>
          <p:spPr>
            <a:xfrm>
              <a:off x="780" y="1190"/>
              <a:ext cx="1" cy="25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09" name="Straight Connector 2310"/>
            <p:cNvSpPr/>
            <p:nvPr/>
          </p:nvSpPr>
          <p:spPr>
            <a:xfrm>
              <a:off x="790" y="1194"/>
              <a:ext cx="1" cy="25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10" name="Unknown Shape"/>
            <p:cNvSpPr/>
            <p:nvPr/>
          </p:nvSpPr>
          <p:spPr>
            <a:xfrm>
              <a:off x="766" y="1446"/>
              <a:ext cx="24" cy="4"/>
            </a:xfrm>
            <a:custGeom>
              <a:avLst/>
              <a:gdLst/>
              <a:ahLst/>
              <a:cxnLst/>
              <a:pathLst>
                <a:path w="24" h="4">
                  <a:moveTo>
                    <a:pt x="24" y="4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11" name="Straight Connector 2312"/>
            <p:cNvSpPr/>
            <p:nvPr/>
          </p:nvSpPr>
          <p:spPr>
            <a:xfrm flipV="1">
              <a:off x="766" y="1190"/>
              <a:ext cx="1" cy="25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12" name="Unknown Shape"/>
            <p:cNvSpPr/>
            <p:nvPr/>
          </p:nvSpPr>
          <p:spPr>
            <a:xfrm>
              <a:off x="766" y="1190"/>
              <a:ext cx="24" cy="4"/>
            </a:xfrm>
            <a:custGeom>
              <a:avLst/>
              <a:gdLst/>
              <a:ahLst/>
              <a:cxnLst/>
              <a:pathLst>
                <a:path w="24" h="4">
                  <a:moveTo>
                    <a:pt x="24" y="4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13" name="Unknown Shape"/>
            <p:cNvSpPr/>
            <p:nvPr/>
          </p:nvSpPr>
          <p:spPr>
            <a:xfrm>
              <a:off x="706" y="1466"/>
              <a:ext cx="4" cy="8"/>
            </a:xfrm>
            <a:custGeom>
              <a:avLst/>
              <a:gdLst/>
              <a:ahLst/>
              <a:cxnLst/>
              <a:pathLst>
                <a:path w="4" h="8">
                  <a:moveTo>
                    <a:pt x="0" y="8"/>
                  </a:moveTo>
                  <a:lnTo>
                    <a:pt x="2" y="6"/>
                  </a:lnTo>
                  <a:lnTo>
                    <a:pt x="2" y="4"/>
                  </a:lnTo>
                  <a:lnTo>
                    <a:pt x="4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14" name="Straight Connector 2315"/>
            <p:cNvSpPr/>
            <p:nvPr/>
          </p:nvSpPr>
          <p:spPr>
            <a:xfrm flipV="1">
              <a:off x="636" y="1452"/>
              <a:ext cx="136" cy="4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15" name="Unknown Shape"/>
            <p:cNvSpPr/>
            <p:nvPr/>
          </p:nvSpPr>
          <p:spPr>
            <a:xfrm>
              <a:off x="766" y="1446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6" y="2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16" name="Straight Connector 2317"/>
            <p:cNvSpPr/>
            <p:nvPr/>
          </p:nvSpPr>
          <p:spPr>
            <a:xfrm flipH="1">
              <a:off x="638" y="1446"/>
              <a:ext cx="128" cy="4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17" name="Unknown Shape"/>
            <p:cNvSpPr/>
            <p:nvPr/>
          </p:nvSpPr>
          <p:spPr>
            <a:xfrm>
              <a:off x="700" y="1188"/>
              <a:ext cx="8" cy="22"/>
            </a:xfrm>
            <a:custGeom>
              <a:avLst/>
              <a:gdLst/>
              <a:ahLst/>
              <a:cxnLst/>
              <a:pathLst>
                <a:path w="8" h="22">
                  <a:moveTo>
                    <a:pt x="0" y="0"/>
                  </a:moveTo>
                  <a:lnTo>
                    <a:pt x="4" y="4"/>
                  </a:lnTo>
                  <a:lnTo>
                    <a:pt x="6" y="10"/>
                  </a:lnTo>
                  <a:lnTo>
                    <a:pt x="8" y="16"/>
                  </a:lnTo>
                  <a:lnTo>
                    <a:pt x="8" y="2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18" name="Straight Connector 2319"/>
            <p:cNvSpPr/>
            <p:nvPr/>
          </p:nvSpPr>
          <p:spPr>
            <a:xfrm flipV="1">
              <a:off x="634" y="1176"/>
              <a:ext cx="138" cy="4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19" name="Straight Connector 2320"/>
            <p:cNvSpPr/>
            <p:nvPr/>
          </p:nvSpPr>
          <p:spPr>
            <a:xfrm flipV="1">
              <a:off x="628" y="1164"/>
              <a:ext cx="144" cy="4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20" name="Unknown Shape"/>
            <p:cNvSpPr/>
            <p:nvPr/>
          </p:nvSpPr>
          <p:spPr>
            <a:xfrm>
              <a:off x="766" y="1164"/>
              <a:ext cx="6" cy="26"/>
            </a:xfrm>
            <a:custGeom>
              <a:avLst/>
              <a:gdLst/>
              <a:ahLst/>
              <a:cxnLst/>
              <a:pathLst>
                <a:path w="6" h="26">
                  <a:moveTo>
                    <a:pt x="6" y="0"/>
                  </a:moveTo>
                  <a:lnTo>
                    <a:pt x="6" y="10"/>
                  </a:lnTo>
                  <a:lnTo>
                    <a:pt x="4" y="18"/>
                  </a:lnTo>
                  <a:lnTo>
                    <a:pt x="0" y="26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21" name="Straight Connector 2322"/>
            <p:cNvSpPr/>
            <p:nvPr/>
          </p:nvSpPr>
          <p:spPr>
            <a:xfrm flipH="1">
              <a:off x="636" y="1190"/>
              <a:ext cx="130" cy="4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22" name="Unknown Shape"/>
            <p:cNvSpPr/>
            <p:nvPr/>
          </p:nvSpPr>
          <p:spPr>
            <a:xfrm>
              <a:off x="526" y="1032"/>
              <a:ext cx="8" cy="22"/>
            </a:xfrm>
            <a:custGeom>
              <a:avLst/>
              <a:gdLst/>
              <a:ahLst/>
              <a:cxnLst/>
              <a:pathLst>
                <a:path w="8" h="22">
                  <a:moveTo>
                    <a:pt x="8" y="22"/>
                  </a:moveTo>
                  <a:lnTo>
                    <a:pt x="6" y="18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23" name="Straight Connector 2324"/>
            <p:cNvSpPr/>
            <p:nvPr/>
          </p:nvSpPr>
          <p:spPr>
            <a:xfrm flipH="1">
              <a:off x="466" y="1020"/>
              <a:ext cx="142" cy="4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24" name="Straight Connector 2325"/>
            <p:cNvSpPr/>
            <p:nvPr/>
          </p:nvSpPr>
          <p:spPr>
            <a:xfrm flipH="1">
              <a:off x="472" y="1028"/>
              <a:ext cx="142" cy="4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25" name="Straight Connector 2326"/>
            <p:cNvSpPr/>
            <p:nvPr/>
          </p:nvSpPr>
          <p:spPr>
            <a:xfrm flipV="1">
              <a:off x="462" y="1008"/>
              <a:ext cx="144" cy="4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26" name="Unknown Shape"/>
            <p:cNvSpPr/>
            <p:nvPr/>
          </p:nvSpPr>
          <p:spPr>
            <a:xfrm>
              <a:off x="176" y="528"/>
              <a:ext cx="8" cy="10"/>
            </a:xfrm>
            <a:custGeom>
              <a:avLst/>
              <a:gdLst/>
              <a:ahLst/>
              <a:cxnLst/>
              <a:pathLst>
                <a:path w="8" h="10">
                  <a:moveTo>
                    <a:pt x="8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27" name="Straight Connector 2328"/>
            <p:cNvSpPr/>
            <p:nvPr/>
          </p:nvSpPr>
          <p:spPr>
            <a:xfrm flipH="1">
              <a:off x="10" y="498"/>
              <a:ext cx="272" cy="8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28" name="Unknown Shape"/>
            <p:cNvSpPr/>
            <p:nvPr/>
          </p:nvSpPr>
          <p:spPr>
            <a:xfrm>
              <a:off x="8" y="578"/>
              <a:ext cx="8" cy="8"/>
            </a:xfrm>
            <a:custGeom>
              <a:avLst/>
              <a:gdLst/>
              <a:ahLst/>
              <a:cxnLst/>
              <a:pathLst>
                <a:path w="8" h="8">
                  <a:moveTo>
                    <a:pt x="8" y="2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29" name="Straight Connector 2330"/>
            <p:cNvSpPr/>
            <p:nvPr/>
          </p:nvSpPr>
          <p:spPr>
            <a:xfrm flipV="1">
              <a:off x="8" y="504"/>
              <a:ext cx="278" cy="82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30" name="Unknown Shape"/>
            <p:cNvSpPr/>
            <p:nvPr/>
          </p:nvSpPr>
          <p:spPr>
            <a:xfrm>
              <a:off x="280" y="498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0" y="4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6" y="6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31" name="Unknown Shape"/>
            <p:cNvSpPr/>
            <p:nvPr/>
          </p:nvSpPr>
          <p:spPr>
            <a:xfrm>
              <a:off x="76" y="644"/>
              <a:ext cx="14" cy="18"/>
            </a:xfrm>
            <a:custGeom>
              <a:avLst/>
              <a:gdLst/>
              <a:ahLst/>
              <a:cxnLst/>
              <a:pathLst>
                <a:path w="14" h="18">
                  <a:moveTo>
                    <a:pt x="14" y="0"/>
                  </a:moveTo>
                  <a:lnTo>
                    <a:pt x="8" y="2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8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32" name="Straight Connector 2333"/>
            <p:cNvSpPr/>
            <p:nvPr/>
          </p:nvSpPr>
          <p:spPr>
            <a:xfrm>
              <a:off x="8" y="590"/>
              <a:ext cx="148" cy="12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33" name="Straight Connector 2334"/>
            <p:cNvSpPr/>
            <p:nvPr/>
          </p:nvSpPr>
          <p:spPr>
            <a:xfrm>
              <a:off x="16" y="580"/>
              <a:ext cx="150" cy="13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34" name="Unknown Shape"/>
            <p:cNvSpPr/>
            <p:nvPr/>
          </p:nvSpPr>
          <p:spPr>
            <a:xfrm>
              <a:off x="152" y="710"/>
              <a:ext cx="14" cy="18"/>
            </a:xfrm>
            <a:custGeom>
              <a:avLst/>
              <a:gdLst/>
              <a:ahLst/>
              <a:cxnLst/>
              <a:pathLst>
                <a:path w="14" h="18">
                  <a:moveTo>
                    <a:pt x="14" y="0"/>
                  </a:move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8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35" name="Straight Connector 2336"/>
            <p:cNvSpPr/>
            <p:nvPr/>
          </p:nvSpPr>
          <p:spPr>
            <a:xfrm flipH="1" flipV="1">
              <a:off x="2" y="598"/>
              <a:ext cx="150" cy="13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36" name="Unknown Shape"/>
            <p:cNvSpPr/>
            <p:nvPr/>
          </p:nvSpPr>
          <p:spPr>
            <a:xfrm>
              <a:off x="336" y="658"/>
              <a:ext cx="8" cy="22"/>
            </a:xfrm>
            <a:custGeom>
              <a:avLst/>
              <a:gdLst/>
              <a:ahLst/>
              <a:cxnLst/>
              <a:pathLst>
                <a:path w="8" h="22">
                  <a:moveTo>
                    <a:pt x="0" y="0"/>
                  </a:moveTo>
                  <a:lnTo>
                    <a:pt x="2" y="4"/>
                  </a:lnTo>
                  <a:lnTo>
                    <a:pt x="6" y="10"/>
                  </a:lnTo>
                  <a:lnTo>
                    <a:pt x="8" y="16"/>
                  </a:lnTo>
                  <a:lnTo>
                    <a:pt x="8" y="2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37" name="Straight Connector 2338"/>
            <p:cNvSpPr/>
            <p:nvPr/>
          </p:nvSpPr>
          <p:spPr>
            <a:xfrm flipV="1">
              <a:off x="172" y="636"/>
              <a:ext cx="276" cy="82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38" name="Straight Connector 2339"/>
            <p:cNvSpPr/>
            <p:nvPr/>
          </p:nvSpPr>
          <p:spPr>
            <a:xfrm flipV="1">
              <a:off x="166" y="628"/>
              <a:ext cx="268" cy="82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39" name="Unknown Shape"/>
            <p:cNvSpPr/>
            <p:nvPr/>
          </p:nvSpPr>
          <p:spPr>
            <a:xfrm>
              <a:off x="434" y="628"/>
              <a:ext cx="24" cy="18"/>
            </a:xfrm>
            <a:custGeom>
              <a:avLst/>
              <a:gdLst/>
              <a:ahLst/>
              <a:cxnLst/>
              <a:pathLst>
                <a:path w="24" h="18">
                  <a:moveTo>
                    <a:pt x="0" y="0"/>
                  </a:moveTo>
                  <a:lnTo>
                    <a:pt x="8" y="4"/>
                  </a:lnTo>
                  <a:lnTo>
                    <a:pt x="14" y="8"/>
                  </a:lnTo>
                  <a:lnTo>
                    <a:pt x="18" y="12"/>
                  </a:lnTo>
                  <a:lnTo>
                    <a:pt x="24" y="18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40" name="Straight Connector 2341"/>
            <p:cNvSpPr/>
            <p:nvPr/>
          </p:nvSpPr>
          <p:spPr>
            <a:xfrm flipH="1">
              <a:off x="176" y="646"/>
              <a:ext cx="282" cy="8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41" name="Unknown Shape"/>
            <p:cNvSpPr/>
            <p:nvPr/>
          </p:nvSpPr>
          <p:spPr>
            <a:xfrm>
              <a:off x="166" y="710"/>
              <a:ext cx="10" cy="22"/>
            </a:xfrm>
            <a:custGeom>
              <a:avLst/>
              <a:gdLst/>
              <a:ahLst/>
              <a:cxnLst/>
              <a:pathLst>
                <a:path w="10" h="22">
                  <a:moveTo>
                    <a:pt x="10" y="22"/>
                  </a:moveTo>
                  <a:lnTo>
                    <a:pt x="8" y="16"/>
                  </a:lnTo>
                  <a:lnTo>
                    <a:pt x="8" y="10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42" name="Unknown Shape"/>
            <p:cNvSpPr/>
            <p:nvPr/>
          </p:nvSpPr>
          <p:spPr>
            <a:xfrm>
              <a:off x="874" y="722"/>
              <a:ext cx="24" cy="4"/>
            </a:xfrm>
            <a:custGeom>
              <a:avLst/>
              <a:gdLst/>
              <a:ahLst/>
              <a:cxnLst/>
              <a:pathLst>
                <a:path w="24" h="4">
                  <a:moveTo>
                    <a:pt x="0" y="0"/>
                  </a:moveTo>
                  <a:lnTo>
                    <a:pt x="6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43" name="Straight Connector 2344"/>
            <p:cNvSpPr/>
            <p:nvPr/>
          </p:nvSpPr>
          <p:spPr>
            <a:xfrm flipV="1">
              <a:off x="886" y="504"/>
              <a:ext cx="2" cy="41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44" name="Straight Connector 2345"/>
            <p:cNvSpPr/>
            <p:nvPr/>
          </p:nvSpPr>
          <p:spPr>
            <a:xfrm flipV="1">
              <a:off x="874" y="504"/>
              <a:ext cx="2" cy="41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45" name="Straight Connector 2346"/>
            <p:cNvSpPr/>
            <p:nvPr/>
          </p:nvSpPr>
          <p:spPr>
            <a:xfrm flipH="1">
              <a:off x="896" y="508"/>
              <a:ext cx="4" cy="41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46" name="Unknown Shape"/>
            <p:cNvSpPr/>
            <p:nvPr/>
          </p:nvSpPr>
          <p:spPr>
            <a:xfrm>
              <a:off x="874" y="920"/>
              <a:ext cx="22" cy="4"/>
            </a:xfrm>
            <a:custGeom>
              <a:avLst/>
              <a:gdLst/>
              <a:ahLst/>
              <a:cxnLst/>
              <a:pathLst>
                <a:path w="22" h="4">
                  <a:moveTo>
                    <a:pt x="22" y="4"/>
                  </a:moveTo>
                  <a:lnTo>
                    <a:pt x="18" y="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47" name="Unknown Shape"/>
            <p:cNvSpPr/>
            <p:nvPr/>
          </p:nvSpPr>
          <p:spPr>
            <a:xfrm>
              <a:off x="6" y="792"/>
              <a:ext cx="8" cy="10"/>
            </a:xfrm>
            <a:custGeom>
              <a:avLst/>
              <a:gdLst/>
              <a:ahLst/>
              <a:cxnLst/>
              <a:pathLst>
                <a:path w="8" h="10">
                  <a:moveTo>
                    <a:pt x="8" y="0"/>
                  </a:moveTo>
                  <a:lnTo>
                    <a:pt x="4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48" name="Straight Connector 2349"/>
            <p:cNvSpPr/>
            <p:nvPr/>
          </p:nvSpPr>
          <p:spPr>
            <a:xfrm flipH="1" flipV="1">
              <a:off x="0" y="592"/>
              <a:ext cx="14" cy="42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49" name="Straight Connector 2350"/>
            <p:cNvSpPr/>
            <p:nvPr/>
          </p:nvSpPr>
          <p:spPr>
            <a:xfrm flipH="1" flipV="1">
              <a:off x="8" y="586"/>
              <a:ext cx="14" cy="42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50" name="Unknown Shape"/>
            <p:cNvSpPr/>
            <p:nvPr/>
          </p:nvSpPr>
          <p:spPr>
            <a:xfrm>
              <a:off x="0" y="586"/>
              <a:ext cx="8" cy="12"/>
            </a:xfrm>
            <a:custGeom>
              <a:avLst/>
              <a:gdLst/>
              <a:ahLst/>
              <a:cxnLst/>
              <a:pathLst>
                <a:path w="8" h="12">
                  <a:moveTo>
                    <a:pt x="8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51" name="Unknown Shape"/>
            <p:cNvSpPr/>
            <p:nvPr/>
          </p:nvSpPr>
          <p:spPr>
            <a:xfrm>
              <a:off x="158" y="936"/>
              <a:ext cx="22" cy="4"/>
            </a:xfrm>
            <a:custGeom>
              <a:avLst/>
              <a:gdLst/>
              <a:ahLst/>
              <a:cxnLst/>
              <a:pathLst>
                <a:path w="22" h="4">
                  <a:moveTo>
                    <a:pt x="0" y="0"/>
                  </a:moveTo>
                  <a:lnTo>
                    <a:pt x="4" y="2"/>
                  </a:lnTo>
                  <a:lnTo>
                    <a:pt x="10" y="4"/>
                  </a:lnTo>
                  <a:lnTo>
                    <a:pt x="16" y="4"/>
                  </a:lnTo>
                  <a:lnTo>
                    <a:pt x="22" y="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52" name="Straight Connector 2353"/>
            <p:cNvSpPr/>
            <p:nvPr/>
          </p:nvSpPr>
          <p:spPr>
            <a:xfrm flipH="1" flipV="1">
              <a:off x="162" y="732"/>
              <a:ext cx="12" cy="41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53" name="Straight Connector 2354"/>
            <p:cNvSpPr/>
            <p:nvPr/>
          </p:nvSpPr>
          <p:spPr>
            <a:xfrm flipH="1" flipV="1">
              <a:off x="152" y="728"/>
              <a:ext cx="10" cy="42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54" name="Unknown Shape"/>
            <p:cNvSpPr/>
            <p:nvPr/>
          </p:nvSpPr>
          <p:spPr>
            <a:xfrm>
              <a:off x="152" y="728"/>
              <a:ext cx="24" cy="4"/>
            </a:xfrm>
            <a:custGeom>
              <a:avLst/>
              <a:gdLst/>
              <a:ahLst/>
              <a:cxnLst/>
              <a:pathLst>
                <a:path w="24" h="4">
                  <a:moveTo>
                    <a:pt x="0" y="0"/>
                  </a:moveTo>
                  <a:lnTo>
                    <a:pt x="4" y="4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24" y="4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55" name="Straight Connector 2356"/>
            <p:cNvSpPr/>
            <p:nvPr/>
          </p:nvSpPr>
          <p:spPr>
            <a:xfrm>
              <a:off x="176" y="732"/>
              <a:ext cx="10" cy="41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56" name="Unknown Shape"/>
            <p:cNvSpPr/>
            <p:nvPr/>
          </p:nvSpPr>
          <p:spPr>
            <a:xfrm>
              <a:off x="162" y="1142"/>
              <a:ext cx="24" cy="10"/>
            </a:xfrm>
            <a:custGeom>
              <a:avLst/>
              <a:gdLst/>
              <a:ahLst/>
              <a:cxnLst/>
              <a:pathLst>
                <a:path w="24" h="10">
                  <a:moveTo>
                    <a:pt x="0" y="10"/>
                  </a:moveTo>
                  <a:lnTo>
                    <a:pt x="10" y="8"/>
                  </a:lnTo>
                  <a:lnTo>
                    <a:pt x="16" y="4"/>
                  </a:lnTo>
                  <a:lnTo>
                    <a:pt x="24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57" name="Unknown Shape"/>
            <p:cNvSpPr/>
            <p:nvPr/>
          </p:nvSpPr>
          <p:spPr>
            <a:xfrm>
              <a:off x="1238" y="768"/>
              <a:ext cx="16" cy="18"/>
            </a:xfrm>
            <a:custGeom>
              <a:avLst/>
              <a:gdLst/>
              <a:ahLst/>
              <a:cxnLst/>
              <a:pathLst>
                <a:path w="16" h="18">
                  <a:moveTo>
                    <a:pt x="16" y="0"/>
                  </a:moveTo>
                  <a:lnTo>
                    <a:pt x="10" y="2"/>
                  </a:lnTo>
                  <a:lnTo>
                    <a:pt x="4" y="6"/>
                  </a:lnTo>
                  <a:lnTo>
                    <a:pt x="2" y="12"/>
                  </a:lnTo>
                  <a:lnTo>
                    <a:pt x="0" y="18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58" name="Straight Connector 2359"/>
            <p:cNvSpPr/>
            <p:nvPr/>
          </p:nvSpPr>
          <p:spPr>
            <a:xfrm>
              <a:off x="1174" y="722"/>
              <a:ext cx="178" cy="13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59" name="Straight Connector 2360"/>
            <p:cNvSpPr/>
            <p:nvPr/>
          </p:nvSpPr>
          <p:spPr>
            <a:xfrm>
              <a:off x="1190" y="718"/>
              <a:ext cx="174" cy="13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60" name="Unknown Shape"/>
            <p:cNvSpPr/>
            <p:nvPr/>
          </p:nvSpPr>
          <p:spPr>
            <a:xfrm>
              <a:off x="1348" y="852"/>
              <a:ext cx="16" cy="20"/>
            </a:xfrm>
            <a:custGeom>
              <a:avLst/>
              <a:gdLst/>
              <a:ahLst/>
              <a:cxnLst/>
              <a:pathLst>
                <a:path w="16" h="20">
                  <a:moveTo>
                    <a:pt x="16" y="0"/>
                  </a:moveTo>
                  <a:lnTo>
                    <a:pt x="10" y="4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2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61" name="Straight Connector 2362"/>
            <p:cNvSpPr/>
            <p:nvPr/>
          </p:nvSpPr>
          <p:spPr>
            <a:xfrm flipH="1" flipV="1">
              <a:off x="1166" y="730"/>
              <a:ext cx="182" cy="142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62" name="Unknown Shape"/>
            <p:cNvSpPr/>
            <p:nvPr/>
          </p:nvSpPr>
          <p:spPr>
            <a:xfrm>
              <a:off x="1166" y="718"/>
              <a:ext cx="24" cy="12"/>
            </a:xfrm>
            <a:custGeom>
              <a:avLst/>
              <a:gdLst/>
              <a:ahLst/>
              <a:cxnLst/>
              <a:pathLst>
                <a:path w="24" h="12">
                  <a:moveTo>
                    <a:pt x="24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63" name="Unknown Shape"/>
            <p:cNvSpPr/>
            <p:nvPr/>
          </p:nvSpPr>
          <p:spPr>
            <a:xfrm>
              <a:off x="1494" y="810"/>
              <a:ext cx="8" cy="22"/>
            </a:xfrm>
            <a:custGeom>
              <a:avLst/>
              <a:gdLst/>
              <a:ahLst/>
              <a:cxnLst/>
              <a:pathLst>
                <a:path w="8" h="22">
                  <a:moveTo>
                    <a:pt x="0" y="0"/>
                  </a:moveTo>
                  <a:lnTo>
                    <a:pt x="4" y="4"/>
                  </a:lnTo>
                  <a:lnTo>
                    <a:pt x="6" y="10"/>
                  </a:lnTo>
                  <a:lnTo>
                    <a:pt x="8" y="16"/>
                  </a:lnTo>
                  <a:lnTo>
                    <a:pt x="8" y="2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64" name="Straight Connector 2365"/>
            <p:cNvSpPr/>
            <p:nvPr/>
          </p:nvSpPr>
          <p:spPr>
            <a:xfrm flipV="1">
              <a:off x="1370" y="778"/>
              <a:ext cx="260" cy="8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65" name="Straight Connector 2366"/>
            <p:cNvSpPr/>
            <p:nvPr/>
          </p:nvSpPr>
          <p:spPr>
            <a:xfrm flipV="1">
              <a:off x="1364" y="768"/>
              <a:ext cx="258" cy="8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66" name="Unknown Shape"/>
            <p:cNvSpPr/>
            <p:nvPr/>
          </p:nvSpPr>
          <p:spPr>
            <a:xfrm>
              <a:off x="1622" y="768"/>
              <a:ext cx="10" cy="24"/>
            </a:xfrm>
            <a:custGeom>
              <a:avLst/>
              <a:gdLst/>
              <a:ahLst/>
              <a:cxnLst/>
              <a:pathLst>
                <a:path w="10" h="24">
                  <a:moveTo>
                    <a:pt x="0" y="0"/>
                  </a:moveTo>
                  <a:lnTo>
                    <a:pt x="4" y="6"/>
                  </a:lnTo>
                  <a:lnTo>
                    <a:pt x="8" y="10"/>
                  </a:lnTo>
                  <a:lnTo>
                    <a:pt x="10" y="18"/>
                  </a:lnTo>
                  <a:lnTo>
                    <a:pt x="10" y="24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67" name="Straight Connector 2368"/>
            <p:cNvSpPr/>
            <p:nvPr/>
          </p:nvSpPr>
          <p:spPr>
            <a:xfrm flipH="1">
              <a:off x="1372" y="792"/>
              <a:ext cx="260" cy="8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68" name="Unknown Shape"/>
            <p:cNvSpPr/>
            <p:nvPr/>
          </p:nvSpPr>
          <p:spPr>
            <a:xfrm>
              <a:off x="1364" y="852"/>
              <a:ext cx="8" cy="24"/>
            </a:xfrm>
            <a:custGeom>
              <a:avLst/>
              <a:gdLst/>
              <a:ahLst/>
              <a:cxnLst/>
              <a:pathLst>
                <a:path w="8" h="24">
                  <a:moveTo>
                    <a:pt x="8" y="24"/>
                  </a:moveTo>
                  <a:lnTo>
                    <a:pt x="8" y="18"/>
                  </a:lnTo>
                  <a:lnTo>
                    <a:pt x="6" y="10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69" name="Unknown Shape"/>
            <p:cNvSpPr/>
            <p:nvPr/>
          </p:nvSpPr>
          <p:spPr>
            <a:xfrm>
              <a:off x="1512" y="684"/>
              <a:ext cx="12" cy="12"/>
            </a:xfrm>
            <a:custGeom>
              <a:avLst/>
              <a:gdLst/>
              <a:ahLst/>
              <a:cxnLst/>
              <a:pathLst>
                <a:path w="12" h="12">
                  <a:moveTo>
                    <a:pt x="0" y="2"/>
                  </a:moveTo>
                  <a:lnTo>
                    <a:pt x="2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12" y="4"/>
                  </a:lnTo>
                  <a:lnTo>
                    <a:pt x="12" y="8"/>
                  </a:lnTo>
                  <a:lnTo>
                    <a:pt x="12" y="1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70" name="Straight Connector 2371"/>
            <p:cNvSpPr/>
            <p:nvPr/>
          </p:nvSpPr>
          <p:spPr>
            <a:xfrm flipH="1" flipV="1">
              <a:off x="1452" y="634"/>
              <a:ext cx="180" cy="13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71" name="Straight Connector 2372"/>
            <p:cNvSpPr/>
            <p:nvPr/>
          </p:nvSpPr>
          <p:spPr>
            <a:xfrm flipH="1" flipV="1">
              <a:off x="1446" y="636"/>
              <a:ext cx="176" cy="132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72" name="Unknown Shape"/>
            <p:cNvSpPr/>
            <p:nvPr/>
          </p:nvSpPr>
          <p:spPr>
            <a:xfrm>
              <a:off x="1446" y="634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6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73" name="Straight Connector 2374"/>
            <p:cNvSpPr/>
            <p:nvPr/>
          </p:nvSpPr>
          <p:spPr>
            <a:xfrm>
              <a:off x="1450" y="640"/>
              <a:ext cx="186" cy="140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74" name="Unknown Shape"/>
            <p:cNvSpPr/>
            <p:nvPr/>
          </p:nvSpPr>
          <p:spPr>
            <a:xfrm>
              <a:off x="1622" y="768"/>
              <a:ext cx="14" cy="12"/>
            </a:xfrm>
            <a:custGeom>
              <a:avLst/>
              <a:gdLst/>
              <a:ahLst/>
              <a:cxnLst/>
              <a:pathLst>
                <a:path w="14" h="12">
                  <a:moveTo>
                    <a:pt x="14" y="12"/>
                  </a:moveTo>
                  <a:lnTo>
                    <a:pt x="14" y="6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75" name="Unknown Shape"/>
            <p:cNvSpPr/>
            <p:nvPr/>
          </p:nvSpPr>
          <p:spPr>
            <a:xfrm>
              <a:off x="1342" y="1082"/>
              <a:ext cx="24" cy="4"/>
            </a:xfrm>
            <a:custGeom>
              <a:avLst/>
              <a:gdLst/>
              <a:ahLst/>
              <a:cxnLst/>
              <a:pathLst>
                <a:path w="24" h="4">
                  <a:moveTo>
                    <a:pt x="0" y="0"/>
                  </a:moveTo>
                  <a:lnTo>
                    <a:pt x="6" y="2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76" name="Straight Connector 2377"/>
            <p:cNvSpPr/>
            <p:nvPr/>
          </p:nvSpPr>
          <p:spPr>
            <a:xfrm flipV="1">
              <a:off x="1348" y="876"/>
              <a:ext cx="12" cy="422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77" name="Straight Connector 2378"/>
            <p:cNvSpPr/>
            <p:nvPr/>
          </p:nvSpPr>
          <p:spPr>
            <a:xfrm flipV="1">
              <a:off x="1338" y="872"/>
              <a:ext cx="10" cy="414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78" name="Unknown Shape"/>
            <p:cNvSpPr/>
            <p:nvPr/>
          </p:nvSpPr>
          <p:spPr>
            <a:xfrm>
              <a:off x="1348" y="872"/>
              <a:ext cx="24" cy="4"/>
            </a:xfrm>
            <a:custGeom>
              <a:avLst/>
              <a:gdLst/>
              <a:ahLst/>
              <a:cxnLst/>
              <a:pathLst>
                <a:path w="24" h="4">
                  <a:moveTo>
                    <a:pt x="0" y="0"/>
                  </a:moveTo>
                  <a:lnTo>
                    <a:pt x="6" y="2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4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79" name="Straight Connector 2380"/>
            <p:cNvSpPr/>
            <p:nvPr/>
          </p:nvSpPr>
          <p:spPr>
            <a:xfrm flipH="1">
              <a:off x="1360" y="876"/>
              <a:ext cx="12" cy="428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80" name="Unknown Shape"/>
            <p:cNvSpPr/>
            <p:nvPr/>
          </p:nvSpPr>
          <p:spPr>
            <a:xfrm>
              <a:off x="1338" y="1286"/>
              <a:ext cx="22" cy="18"/>
            </a:xfrm>
            <a:custGeom>
              <a:avLst/>
              <a:gdLst/>
              <a:ahLst/>
              <a:cxnLst/>
              <a:pathLst>
                <a:path w="22" h="18">
                  <a:moveTo>
                    <a:pt x="0" y="0"/>
                  </a:moveTo>
                  <a:lnTo>
                    <a:pt x="4" y="8"/>
                  </a:lnTo>
                  <a:lnTo>
                    <a:pt x="10" y="12"/>
                  </a:lnTo>
                  <a:lnTo>
                    <a:pt x="16" y="16"/>
                  </a:lnTo>
                  <a:lnTo>
                    <a:pt x="22" y="18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81" name="Unknown Shape"/>
            <p:cNvSpPr/>
            <p:nvPr/>
          </p:nvSpPr>
          <p:spPr>
            <a:xfrm>
              <a:off x="1624" y="992"/>
              <a:ext cx="8" cy="6"/>
            </a:xfrm>
            <a:custGeom>
              <a:avLst/>
              <a:gdLst/>
              <a:ahLst/>
              <a:cxnLst/>
              <a:pathLst>
                <a:path w="8" h="6">
                  <a:moveTo>
                    <a:pt x="0" y="6"/>
                  </a:moveTo>
                  <a:lnTo>
                    <a:pt x="4" y="6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82" name="Straight Connector 2383"/>
            <p:cNvSpPr/>
            <p:nvPr/>
          </p:nvSpPr>
          <p:spPr>
            <a:xfrm flipV="1">
              <a:off x="1622" y="786"/>
              <a:ext cx="18" cy="42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83" name="Straight Connector 2384"/>
            <p:cNvSpPr/>
            <p:nvPr/>
          </p:nvSpPr>
          <p:spPr>
            <a:xfrm flipV="1">
              <a:off x="1616" y="792"/>
              <a:ext cx="16" cy="426"/>
            </a:xfrm>
            <a:prstGeom prst="line">
              <a:avLst/>
            </a:prstGeom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/>
            </a:p>
          </p:txBody>
        </p:sp>
        <p:sp>
          <p:nvSpPr>
            <p:cNvPr id="2384" name="Unknown Shape"/>
            <p:cNvSpPr/>
            <p:nvPr/>
          </p:nvSpPr>
          <p:spPr>
            <a:xfrm>
              <a:off x="1632" y="780"/>
              <a:ext cx="8" cy="12"/>
            </a:xfrm>
            <a:custGeom>
              <a:avLst/>
              <a:gdLst/>
              <a:ahLst/>
              <a:cxnLst/>
              <a:pathLst>
                <a:path w="8" h="12">
                  <a:moveTo>
                    <a:pt x="0" y="12"/>
                  </a:move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85" name="Unknown Shape"/>
            <p:cNvSpPr/>
            <p:nvPr/>
          </p:nvSpPr>
          <p:spPr>
            <a:xfrm>
              <a:off x="22" y="1278"/>
              <a:ext cx="18" cy="16"/>
            </a:xfrm>
            <a:custGeom>
              <a:avLst/>
              <a:gdLst/>
              <a:ahLst/>
              <a:cxnLst/>
              <a:pathLst>
                <a:path w="18" h="16">
                  <a:moveTo>
                    <a:pt x="18" y="16"/>
                  </a:moveTo>
                  <a:lnTo>
                    <a:pt x="12" y="14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86" name="Unknown Shape"/>
            <p:cNvSpPr/>
            <p:nvPr/>
          </p:nvSpPr>
          <p:spPr>
            <a:xfrm>
              <a:off x="24" y="1280"/>
              <a:ext cx="8" cy="10"/>
            </a:xfrm>
            <a:custGeom>
              <a:avLst/>
              <a:gdLst/>
              <a:ahLst/>
              <a:cxnLst/>
              <a:pathLst>
                <a:path w="8" h="10">
                  <a:moveTo>
                    <a:pt x="2" y="1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87" name="Unknown Shape"/>
            <p:cNvSpPr/>
            <p:nvPr/>
          </p:nvSpPr>
          <p:spPr>
            <a:xfrm>
              <a:off x="456" y="320"/>
              <a:ext cx="4" cy="22"/>
            </a:xfrm>
            <a:custGeom>
              <a:avLst/>
              <a:gdLst/>
              <a:ahLst/>
              <a:cxnLst/>
              <a:pathLst>
                <a:path w="4" h="22">
                  <a:moveTo>
                    <a:pt x="0" y="22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4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88" name="Unknown Shape"/>
            <p:cNvSpPr/>
            <p:nvPr/>
          </p:nvSpPr>
          <p:spPr>
            <a:xfrm>
              <a:off x="446" y="332"/>
              <a:ext cx="22" cy="2"/>
            </a:xfrm>
            <a:custGeom>
              <a:avLst/>
              <a:gdLst/>
              <a:ahLst/>
              <a:cxnLst/>
              <a:pathLst>
                <a:path w="22" h="2">
                  <a:moveTo>
                    <a:pt x="22" y="2"/>
                  </a:move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89" name="Unknown Shape"/>
            <p:cNvSpPr/>
            <p:nvPr/>
          </p:nvSpPr>
          <p:spPr>
            <a:xfrm>
              <a:off x="984" y="0"/>
              <a:ext cx="20" cy="12"/>
            </a:xfrm>
            <a:custGeom>
              <a:avLst/>
              <a:gdLst/>
              <a:ahLst/>
              <a:cxnLst/>
              <a:pathLst>
                <a:path w="20" h="12">
                  <a:moveTo>
                    <a:pt x="0" y="2"/>
                  </a:moveTo>
                  <a:lnTo>
                    <a:pt x="6" y="0"/>
                  </a:lnTo>
                  <a:lnTo>
                    <a:pt x="12" y="2"/>
                  </a:lnTo>
                  <a:lnTo>
                    <a:pt x="16" y="6"/>
                  </a:lnTo>
                  <a:lnTo>
                    <a:pt x="20" y="1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90" name="Unknown Shape"/>
            <p:cNvSpPr/>
            <p:nvPr/>
          </p:nvSpPr>
          <p:spPr>
            <a:xfrm>
              <a:off x="988" y="0"/>
              <a:ext cx="8" cy="8"/>
            </a:xfrm>
            <a:custGeom>
              <a:avLst/>
              <a:gdLst/>
              <a:ahLst/>
              <a:cxnLst/>
              <a:pathLst>
                <a:path w="8" h="8">
                  <a:moveTo>
                    <a:pt x="8" y="2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91" name="Unknown Shape"/>
            <p:cNvSpPr/>
            <p:nvPr/>
          </p:nvSpPr>
          <p:spPr>
            <a:xfrm>
              <a:off x="288" y="196"/>
              <a:ext cx="16" cy="14"/>
            </a:xfrm>
            <a:custGeom>
              <a:avLst/>
              <a:gdLst/>
              <a:ahLst/>
              <a:cxnLst/>
              <a:pathLst>
                <a:path w="16" h="14">
                  <a:moveTo>
                    <a:pt x="0" y="14"/>
                  </a:move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92" name="Unknown Shape"/>
            <p:cNvSpPr/>
            <p:nvPr/>
          </p:nvSpPr>
          <p:spPr>
            <a:xfrm>
              <a:off x="290" y="198"/>
              <a:ext cx="6" cy="10"/>
            </a:xfrm>
            <a:custGeom>
              <a:avLst/>
              <a:gdLst/>
              <a:ahLst/>
              <a:cxnLst/>
              <a:pathLst>
                <a:path w="6" h="10">
                  <a:moveTo>
                    <a:pt x="0" y="10"/>
                  </a:move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93" name="Unknown Shape"/>
            <p:cNvSpPr/>
            <p:nvPr/>
          </p:nvSpPr>
          <p:spPr>
            <a:xfrm>
              <a:off x="1166" y="408"/>
              <a:ext cx="20" cy="16"/>
            </a:xfrm>
            <a:custGeom>
              <a:avLst/>
              <a:gdLst/>
              <a:ahLst/>
              <a:cxnLst/>
              <a:pathLst>
                <a:path w="20" h="16">
                  <a:moveTo>
                    <a:pt x="0" y="0"/>
                  </a:moveTo>
                  <a:lnTo>
                    <a:pt x="10" y="8"/>
                  </a:lnTo>
                  <a:lnTo>
                    <a:pt x="20" y="16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94" name="Unknown Shape"/>
            <p:cNvSpPr/>
            <p:nvPr/>
          </p:nvSpPr>
          <p:spPr>
            <a:xfrm>
              <a:off x="1168" y="406"/>
              <a:ext cx="12" cy="18"/>
            </a:xfrm>
            <a:custGeom>
              <a:avLst/>
              <a:gdLst/>
              <a:ahLst/>
              <a:cxnLst/>
              <a:pathLst>
                <a:path w="12" h="18">
                  <a:moveTo>
                    <a:pt x="0" y="18"/>
                  </a:moveTo>
                  <a:lnTo>
                    <a:pt x="2" y="12"/>
                  </a:lnTo>
                  <a:lnTo>
                    <a:pt x="6" y="8"/>
                  </a:lnTo>
                  <a:lnTo>
                    <a:pt x="8" y="4"/>
                  </a:lnTo>
                  <a:lnTo>
                    <a:pt x="12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95" name="Unknown Shape"/>
            <p:cNvSpPr/>
            <p:nvPr/>
          </p:nvSpPr>
          <p:spPr>
            <a:xfrm>
              <a:off x="1444" y="330"/>
              <a:ext cx="8" cy="4"/>
            </a:xfrm>
            <a:custGeom>
              <a:avLst/>
              <a:gdLst/>
              <a:ahLst/>
              <a:cxnLst/>
              <a:pathLst>
                <a:path w="8" h="4">
                  <a:moveTo>
                    <a:pt x="0" y="2"/>
                  </a:move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4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96" name="Unknown Shape"/>
            <p:cNvSpPr/>
            <p:nvPr/>
          </p:nvSpPr>
          <p:spPr>
            <a:xfrm>
              <a:off x="1442" y="322"/>
              <a:ext cx="10" cy="20"/>
            </a:xfrm>
            <a:custGeom>
              <a:avLst/>
              <a:gdLst/>
              <a:ahLst/>
              <a:cxnLst/>
              <a:pathLst>
                <a:path w="10" h="20">
                  <a:moveTo>
                    <a:pt x="8" y="20"/>
                  </a:moveTo>
                  <a:lnTo>
                    <a:pt x="10" y="14"/>
                  </a:lnTo>
                  <a:lnTo>
                    <a:pt x="8" y="8"/>
                  </a:lnTo>
                  <a:lnTo>
                    <a:pt x="6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97" name="Unknown Shape"/>
            <p:cNvSpPr/>
            <p:nvPr/>
          </p:nvSpPr>
          <p:spPr>
            <a:xfrm>
              <a:off x="1054" y="1678"/>
              <a:ext cx="4" cy="8"/>
            </a:xfrm>
            <a:custGeom>
              <a:avLst/>
              <a:gdLst/>
              <a:ahLst/>
              <a:cxnLst/>
              <a:pathLst>
                <a:path w="4" h="8">
                  <a:moveTo>
                    <a:pt x="4" y="6"/>
                  </a:moveTo>
                  <a:lnTo>
                    <a:pt x="2" y="6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98" name="Unknown Shape"/>
            <p:cNvSpPr/>
            <p:nvPr/>
          </p:nvSpPr>
          <p:spPr>
            <a:xfrm>
              <a:off x="1044" y="1680"/>
              <a:ext cx="22" cy="4"/>
            </a:xfrm>
            <a:custGeom>
              <a:avLst/>
              <a:gdLst/>
              <a:ahLst/>
              <a:cxnLst/>
              <a:pathLst>
                <a:path w="22" h="4">
                  <a:moveTo>
                    <a:pt x="22" y="2"/>
                  </a:moveTo>
                  <a:lnTo>
                    <a:pt x="16" y="4"/>
                  </a:lnTo>
                  <a:lnTo>
                    <a:pt x="12" y="4"/>
                  </a:lnTo>
                  <a:lnTo>
                    <a:pt x="6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399" name="Unknown Shape"/>
            <p:cNvSpPr/>
            <p:nvPr/>
          </p:nvSpPr>
          <p:spPr>
            <a:xfrm>
              <a:off x="1058" y="1394"/>
              <a:ext cx="4" cy="24"/>
            </a:xfrm>
            <a:custGeom>
              <a:avLst/>
              <a:gdLst/>
              <a:ahLst/>
              <a:cxnLst/>
              <a:pathLst>
                <a:path w="4" h="24">
                  <a:moveTo>
                    <a:pt x="0" y="24"/>
                  </a:moveTo>
                  <a:lnTo>
                    <a:pt x="0" y="20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400" name="Unknown Shape"/>
            <p:cNvSpPr/>
            <p:nvPr/>
          </p:nvSpPr>
          <p:spPr>
            <a:xfrm>
              <a:off x="1048" y="1408"/>
              <a:ext cx="22" cy="2"/>
            </a:xfrm>
            <a:custGeom>
              <a:avLst/>
              <a:gdLst/>
              <a:ahLst/>
              <a:cxnLst/>
              <a:pathLst>
                <a:path w="22" h="2">
                  <a:moveTo>
                    <a:pt x="22" y="2"/>
                  </a:move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401" name="Unknown Shape"/>
            <p:cNvSpPr/>
            <p:nvPr/>
          </p:nvSpPr>
          <p:spPr>
            <a:xfrm>
              <a:off x="1604" y="1486"/>
              <a:ext cx="4" cy="4"/>
            </a:xfrm>
            <a:custGeom>
              <a:avLst/>
              <a:gdLst/>
              <a:ahLst/>
              <a:cxnLst/>
              <a:pathLst>
                <a:path w="4" h="4">
                  <a:moveTo>
                    <a:pt x="0" y="0"/>
                  </a:moveTo>
                  <a:lnTo>
                    <a:pt x="2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402" name="Unknown Shape"/>
            <p:cNvSpPr/>
            <p:nvPr/>
          </p:nvSpPr>
          <p:spPr>
            <a:xfrm>
              <a:off x="1598" y="1480"/>
              <a:ext cx="14" cy="16"/>
            </a:xfrm>
            <a:custGeom>
              <a:avLst/>
              <a:gdLst/>
              <a:ahLst/>
              <a:cxnLst/>
              <a:pathLst>
                <a:path w="14" h="16">
                  <a:moveTo>
                    <a:pt x="14" y="0"/>
                  </a:moveTo>
                  <a:lnTo>
                    <a:pt x="12" y="4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0" y="16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403" name="Unknown Shape"/>
            <p:cNvSpPr/>
            <p:nvPr/>
          </p:nvSpPr>
          <p:spPr>
            <a:xfrm>
              <a:off x="342" y="1584"/>
              <a:ext cx="20" cy="8"/>
            </a:xfrm>
            <a:custGeom>
              <a:avLst/>
              <a:gdLst/>
              <a:ahLst/>
              <a:cxnLst/>
              <a:pathLst>
                <a:path w="20" h="8">
                  <a:moveTo>
                    <a:pt x="0" y="4"/>
                  </a:moveTo>
                  <a:lnTo>
                    <a:pt x="4" y="6"/>
                  </a:lnTo>
                  <a:lnTo>
                    <a:pt x="8" y="8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404" name="Unknown Shape"/>
            <p:cNvSpPr/>
            <p:nvPr/>
          </p:nvSpPr>
          <p:spPr>
            <a:xfrm>
              <a:off x="344" y="1584"/>
              <a:ext cx="12" cy="8"/>
            </a:xfrm>
            <a:custGeom>
              <a:avLst/>
              <a:gdLst/>
              <a:ahLst/>
              <a:cxnLst/>
              <a:pathLst>
                <a:path w="12" h="8">
                  <a:moveTo>
                    <a:pt x="12" y="8"/>
                  </a:moveTo>
                  <a:lnTo>
                    <a:pt x="8" y="8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405" name="Unknown Shape"/>
            <p:cNvSpPr/>
            <p:nvPr/>
          </p:nvSpPr>
          <p:spPr>
            <a:xfrm>
              <a:off x="344" y="1304"/>
              <a:ext cx="4" cy="22"/>
            </a:xfrm>
            <a:custGeom>
              <a:avLst/>
              <a:gdLst/>
              <a:ahLst/>
              <a:cxnLst/>
              <a:pathLst>
                <a:path w="4" h="22">
                  <a:moveTo>
                    <a:pt x="0" y="22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2" y="6"/>
                  </a:lnTo>
                  <a:lnTo>
                    <a:pt x="4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406" name="Unknown Shape"/>
            <p:cNvSpPr/>
            <p:nvPr/>
          </p:nvSpPr>
          <p:spPr>
            <a:xfrm>
              <a:off x="334" y="1316"/>
              <a:ext cx="22" cy="2"/>
            </a:xfrm>
            <a:custGeom>
              <a:avLst/>
              <a:gdLst/>
              <a:ahLst/>
              <a:cxnLst/>
              <a:pathLst>
                <a:path w="22" h="2">
                  <a:moveTo>
                    <a:pt x="22" y="2"/>
                  </a:move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407" name="Unknown Shape"/>
            <p:cNvSpPr/>
            <p:nvPr/>
          </p:nvSpPr>
          <p:spPr>
            <a:xfrm>
              <a:off x="874" y="922"/>
              <a:ext cx="18" cy="14"/>
            </a:xfrm>
            <a:custGeom>
              <a:avLst/>
              <a:gdLst/>
              <a:ahLst/>
              <a:cxnLst/>
              <a:pathLst>
                <a:path w="18" h="14">
                  <a:moveTo>
                    <a:pt x="0" y="0"/>
                  </a:moveTo>
                  <a:lnTo>
                    <a:pt x="10" y="6"/>
                  </a:lnTo>
                  <a:lnTo>
                    <a:pt x="18" y="14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408" name="Unknown Shape"/>
            <p:cNvSpPr/>
            <p:nvPr/>
          </p:nvSpPr>
          <p:spPr>
            <a:xfrm>
              <a:off x="878" y="922"/>
              <a:ext cx="14" cy="16"/>
            </a:xfrm>
            <a:custGeom>
              <a:avLst/>
              <a:gdLst/>
              <a:ahLst/>
              <a:cxnLst/>
              <a:pathLst>
                <a:path w="14" h="16">
                  <a:moveTo>
                    <a:pt x="14" y="0"/>
                  </a:moveTo>
                  <a:lnTo>
                    <a:pt x="10" y="4"/>
                  </a:lnTo>
                  <a:lnTo>
                    <a:pt x="8" y="8"/>
                  </a:lnTo>
                  <a:lnTo>
                    <a:pt x="4" y="12"/>
                  </a:lnTo>
                  <a:lnTo>
                    <a:pt x="0" y="16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409" name="Unknown Shape"/>
            <p:cNvSpPr/>
            <p:nvPr/>
          </p:nvSpPr>
          <p:spPr>
            <a:xfrm>
              <a:off x="0" y="580"/>
              <a:ext cx="16" cy="12"/>
            </a:xfrm>
            <a:custGeom>
              <a:avLst/>
              <a:gdLst/>
              <a:ahLst/>
              <a:cxnLst/>
              <a:pathLst>
                <a:path w="16" h="12">
                  <a:moveTo>
                    <a:pt x="0" y="12"/>
                  </a:move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6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410" name="Unknown Shape"/>
            <p:cNvSpPr/>
            <p:nvPr/>
          </p:nvSpPr>
          <p:spPr>
            <a:xfrm>
              <a:off x="2" y="582"/>
              <a:ext cx="6" cy="8"/>
            </a:xfrm>
            <a:custGeom>
              <a:avLst/>
              <a:gdLst/>
              <a:ahLst/>
              <a:cxnLst/>
              <a:pathLst>
                <a:path w="6" h="8">
                  <a:moveTo>
                    <a:pt x="0" y="8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6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411" name="Unknown Shape"/>
            <p:cNvSpPr/>
            <p:nvPr/>
          </p:nvSpPr>
          <p:spPr>
            <a:xfrm>
              <a:off x="162" y="710"/>
              <a:ext cx="4" cy="22"/>
            </a:xfrm>
            <a:custGeom>
              <a:avLst/>
              <a:gdLst/>
              <a:ahLst/>
              <a:cxnLst/>
              <a:pathLst>
                <a:path w="4" h="22">
                  <a:moveTo>
                    <a:pt x="0" y="22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2" y="6"/>
                  </a:lnTo>
                  <a:lnTo>
                    <a:pt x="4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412" name="Unknown Shape"/>
            <p:cNvSpPr/>
            <p:nvPr/>
          </p:nvSpPr>
          <p:spPr>
            <a:xfrm>
              <a:off x="154" y="722"/>
              <a:ext cx="20" cy="2"/>
            </a:xfrm>
            <a:custGeom>
              <a:avLst/>
              <a:gdLst/>
              <a:ahLst/>
              <a:cxnLst/>
              <a:pathLst>
                <a:path w="20" h="2">
                  <a:moveTo>
                    <a:pt x="20" y="2"/>
                  </a:move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413" name="Unknown Shape"/>
            <p:cNvSpPr/>
            <p:nvPr/>
          </p:nvSpPr>
          <p:spPr>
            <a:xfrm>
              <a:off x="1360" y="852"/>
              <a:ext cx="4" cy="24"/>
            </a:xfrm>
            <a:custGeom>
              <a:avLst/>
              <a:gdLst/>
              <a:ahLst/>
              <a:cxnLst/>
              <a:pathLst>
                <a:path w="4" h="24">
                  <a:moveTo>
                    <a:pt x="0" y="24"/>
                  </a:moveTo>
                  <a:lnTo>
                    <a:pt x="0" y="20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414" name="Unknown Shape"/>
            <p:cNvSpPr/>
            <p:nvPr/>
          </p:nvSpPr>
          <p:spPr>
            <a:xfrm>
              <a:off x="1350" y="864"/>
              <a:ext cx="22" cy="4"/>
            </a:xfrm>
            <a:custGeom>
              <a:avLst/>
              <a:gdLst/>
              <a:ahLst/>
              <a:cxnLst/>
              <a:pathLst>
                <a:path w="22" h="4">
                  <a:moveTo>
                    <a:pt x="22" y="4"/>
                  </a:moveTo>
                  <a:lnTo>
                    <a:pt x="10" y="2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415" name="Unknown Shape"/>
            <p:cNvSpPr/>
            <p:nvPr/>
          </p:nvSpPr>
          <p:spPr>
            <a:xfrm>
              <a:off x="1622" y="768"/>
              <a:ext cx="18" cy="18"/>
            </a:xfrm>
            <a:custGeom>
              <a:avLst/>
              <a:gdLst/>
              <a:ahLst/>
              <a:cxnLst/>
              <a:pathLst>
                <a:path w="18" h="18">
                  <a:moveTo>
                    <a:pt x="18" y="18"/>
                  </a:moveTo>
                  <a:lnTo>
                    <a:pt x="16" y="12"/>
                  </a:lnTo>
                  <a:lnTo>
                    <a:pt x="14" y="8"/>
                  </a:lnTo>
                  <a:lnTo>
                    <a:pt x="10" y="4"/>
                  </a:lnTo>
                  <a:lnTo>
                    <a:pt x="6" y="2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2416" name="Unknown Shape"/>
            <p:cNvSpPr/>
            <p:nvPr/>
          </p:nvSpPr>
          <p:spPr>
            <a:xfrm>
              <a:off x="1632" y="772"/>
              <a:ext cx="4" cy="12"/>
            </a:xfrm>
            <a:custGeom>
              <a:avLst/>
              <a:gdLst/>
              <a:ahLst/>
              <a:cxnLst/>
              <a:pathLst>
                <a:path w="4" h="12">
                  <a:moveTo>
                    <a:pt x="2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</p:grpSp>
      <p:sp>
        <p:nvSpPr>
          <p:cNvPr id="2417" name="Text Box 2418"/>
          <p:cNvSpPr txBox="1"/>
          <p:nvPr/>
        </p:nvSpPr>
        <p:spPr>
          <a:xfrm>
            <a:off x="373063" y="471488"/>
            <a:ext cx="1303337" cy="5191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sz="2800" b="1">
                <a:solidFill>
                  <a:schemeClr val="bg1"/>
                </a:solidFill>
                <a:latin typeface="Verdana" pitchFamily="2" charset="0"/>
                <a:ea typeface="Arial" panose="02080604020202020204" charset="0"/>
              </a:rPr>
              <a:t>LOGO</a:t>
            </a:r>
            <a:endParaRPr sz="2800" b="1">
              <a:solidFill>
                <a:schemeClr val="bg1"/>
              </a:solidFill>
              <a:latin typeface="Verdana" pitchFamily="2" charset="0"/>
              <a:ea typeface="Arial" panose="02080604020202020204" charset="0"/>
            </a:endParaRPr>
          </a:p>
        </p:txBody>
      </p:sp>
      <p:sp>
        <p:nvSpPr>
          <p:cNvPr id="2418" name="Straight Connector 2419"/>
          <p:cNvSpPr/>
          <p:nvPr/>
        </p:nvSpPr>
        <p:spPr>
          <a:xfrm>
            <a:off x="0" y="1412875"/>
            <a:ext cx="9144000" cy="0"/>
          </a:xfrm>
          <a:prstGeom prst="line">
            <a:avLst/>
          </a:prstGeom>
          <a:ln w="28575" cap="rnd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en-US" altLang="en-US"/>
          </a:p>
        </p:txBody>
      </p:sp>
      <p:sp>
        <p:nvSpPr>
          <p:cNvPr id="2419" name="Straight Connector 2420"/>
          <p:cNvSpPr/>
          <p:nvPr/>
        </p:nvSpPr>
        <p:spPr>
          <a:xfrm flipH="1">
            <a:off x="3625850" y="1412875"/>
            <a:ext cx="20638" cy="4203700"/>
          </a:xfrm>
          <a:prstGeom prst="line">
            <a:avLst/>
          </a:prstGeom>
          <a:ln w="28575" cap="rnd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en-US" altLang="en-US"/>
          </a:p>
        </p:txBody>
      </p:sp>
      <p:sp>
        <p:nvSpPr>
          <p:cNvPr id="2055" name="Title 2054"/>
          <p:cNvSpPr>
            <a:spLocks noGrp="1"/>
          </p:cNvSpPr>
          <p:nvPr>
            <p:ph type="ctrTitle" hasCustomPrompt="1"/>
          </p:nvPr>
        </p:nvSpPr>
        <p:spPr>
          <a:xfrm>
            <a:off x="3810000" y="1905000"/>
            <a:ext cx="5181600" cy="2286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400" kern="1200"/>
            </a:lvl1pPr>
          </a:lstStyle>
          <a:p>
            <a:pPr lvl="0" fontAlgn="base"/>
            <a:r>
              <a:t>Click to edit </a:t>
            </a:r>
            <a:br/>
            <a:r>
              <a:t>Master title style</a:t>
            </a:r>
          </a:p>
        </p:txBody>
      </p:sp>
      <p:sp>
        <p:nvSpPr>
          <p:cNvPr id="2056" name="Subtitle 2055"/>
          <p:cNvSpPr>
            <a:spLocks noGrp="1"/>
          </p:cNvSpPr>
          <p:nvPr>
            <p:ph type="subTitle" idx="1" hasCustomPrompt="1"/>
          </p:nvPr>
        </p:nvSpPr>
        <p:spPr>
          <a:xfrm>
            <a:off x="3810000" y="4953000"/>
            <a:ext cx="5181600" cy="381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sz="1800" kern="1200">
                <a:solidFill>
                  <a:schemeClr val="bg1"/>
                </a:solidFill>
              </a:defRPr>
            </a:lvl1pPr>
            <a:lvl2pPr marL="457200" lvl="1" indent="-457200" algn="ctr">
              <a:buNone/>
              <a:defRPr sz="1800" kern="1200">
                <a:solidFill>
                  <a:schemeClr val="bg1"/>
                </a:solidFill>
              </a:defRPr>
            </a:lvl2pPr>
            <a:lvl3pPr marL="914400" lvl="2" indent="-914400" algn="ctr">
              <a:buNone/>
              <a:defRPr sz="1800" kern="1200">
                <a:solidFill>
                  <a:schemeClr val="bg1"/>
                </a:solidFill>
              </a:defRPr>
            </a:lvl3pPr>
            <a:lvl4pPr marL="1371600" lvl="3" indent="-1371600" algn="ctr">
              <a:buNone/>
              <a:defRPr sz="1800" kern="1200">
                <a:solidFill>
                  <a:schemeClr val="bg1"/>
                </a:solidFill>
              </a:defRPr>
            </a:lvl4pPr>
            <a:lvl5pPr marL="1828800" lvl="4" indent="-1828800" algn="ctr">
              <a:buNone/>
              <a:defRPr sz="1800" kern="1200">
                <a:solidFill>
                  <a:schemeClr val="bg1"/>
                </a:solidFill>
              </a:defRPr>
            </a:lvl5pPr>
          </a:lstStyle>
          <a:p>
            <a:pPr lvl="0" fontAlgn="base"/>
            <a: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r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Verdana" pitchFamily="2" charset="0"/>
                <a:ea typeface="Arial" panose="0208060402020202020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43700" y="152400"/>
            <a:ext cx="2095500" cy="632460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52400"/>
            <a:ext cx="6165022" cy="632460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r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Verdana" pitchFamily="2" charset="0"/>
                <a:ea typeface="Arial" panose="0208060402020202020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r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Verdana" pitchFamily="2" charset="0"/>
                <a:ea typeface="Arial" panose="0208060402020202020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r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Verdana" pitchFamily="2" charset="0"/>
                <a:ea typeface="Arial" panose="0208060402020202020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143000"/>
            <a:ext cx="4107180" cy="5334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32020" y="1143000"/>
            <a:ext cx="4107180" cy="5334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r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Verdana" pitchFamily="2" charset="0"/>
                <a:ea typeface="Arial" panose="0208060402020202020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r>
              <a:t>www.themegallery.com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Verdana" pitchFamily="2" charset="0"/>
                <a:ea typeface="Arial" panose="0208060402020202020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r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Verdana" pitchFamily="2" charset="0"/>
                <a:ea typeface="Arial" panose="0208060402020202020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r>
              <a:t>www.themegallery.com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Verdana" pitchFamily="2" charset="0"/>
                <a:ea typeface="Arial" panose="0208060402020202020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r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Verdana" pitchFamily="2" charset="0"/>
                <a:ea typeface="Arial" panose="0208060402020202020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r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Verdana" pitchFamily="2" charset="0"/>
                <a:ea typeface="Arial" panose="0208060402020202020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vmlDrawing" Target="../drawings/vmlDrawing1.vml"/><Relationship Id="rId13" Type="http://schemas.openxmlformats.org/officeDocument/2006/relationships/image" Target="../media/image2.png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025"/>
          <p:cNvSpPr/>
          <p:nvPr/>
        </p:nvSpPr>
        <p:spPr>
          <a:xfrm>
            <a:off x="0" y="6799263"/>
            <a:ext cx="9144000" cy="69850"/>
          </a:xfrm>
          <a:prstGeom prst="rect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 anchor="t"/>
          <a:p>
            <a:pPr lvl="0"/>
            <a:endParaRPr lang="en-US" altLang="en-US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1027" name="Rectangle 1026"/>
          <p:cNvSpPr/>
          <p:nvPr/>
        </p:nvSpPr>
        <p:spPr>
          <a:xfrm>
            <a:off x="1054100" y="0"/>
            <a:ext cx="8089900" cy="801688"/>
          </a:xfrm>
          <a:prstGeom prst="rect">
            <a:avLst/>
          </a:prstGeom>
          <a:gradFill rotWithShape="1">
            <a:gsLst>
              <a:gs pos="0">
                <a:srgbClr val="26533A"/>
              </a:gs>
              <a:gs pos="100000">
                <a:schemeClr val="tx2"/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 anchor="t"/>
          <a:p>
            <a:pPr lvl="0"/>
            <a:endParaRPr lang="en-US" altLang="en-US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1028" name="Rectangle 1027"/>
          <p:cNvSpPr/>
          <p:nvPr/>
        </p:nvSpPr>
        <p:spPr>
          <a:xfrm>
            <a:off x="1046163" y="782638"/>
            <a:ext cx="8097837" cy="317500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 anchor="t"/>
          <a:p>
            <a:pPr lvl="0"/>
            <a:endParaRPr lang="en-US" altLang="en-US">
              <a:latin typeface="Arial" panose="02080604020202020204" charset="0"/>
              <a:ea typeface="Arial" panose="02080604020202020204" charset="0"/>
            </a:endParaRPr>
          </a:p>
        </p:txBody>
      </p:sp>
      <p:graphicFrame>
        <p:nvGraphicFramePr>
          <p:cNvPr id="1029" name="Object 1028"/>
          <p:cNvGraphicFramePr>
            <a:graphicFrameLocks noChangeAspect="1"/>
          </p:cNvGraphicFramePr>
          <p:nvPr/>
        </p:nvGraphicFramePr>
        <p:xfrm>
          <a:off x="0" y="0"/>
          <a:ext cx="10541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2" imgW="1905000" imgH="2260600" progId="Photoshop.Image.6">
                  <p:embed/>
                </p:oleObj>
              </mc:Choice>
              <mc:Fallback>
                <p:oleObj name="" r:id="rId12" imgW="1905000" imgH="2260600" progId="Photoshop.Image.6">
                  <p:embed/>
                  <p:pic>
                    <p:nvPicPr>
                      <p:cNvPr id="0" name="Imagen 3075"/>
                      <p:cNvPicPr/>
                      <p:nvPr/>
                    </p:nvPicPr>
                    <p:blipFill>
                      <a:blip r:embed="rId13"/>
                      <a:srcRect t="22125" r="567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054100" cy="1100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0" name="Group 1029"/>
          <p:cNvGrpSpPr/>
          <p:nvPr/>
        </p:nvGrpSpPr>
        <p:grpSpPr>
          <a:xfrm>
            <a:off x="8027988" y="38100"/>
            <a:ext cx="912812" cy="936625"/>
            <a:chOff x="0" y="0"/>
            <a:chExt cx="938" cy="998"/>
          </a:xfrm>
        </p:grpSpPr>
        <p:sp>
          <p:nvSpPr>
            <p:cNvPr id="1031" name="Straight Connector 1030"/>
            <p:cNvSpPr/>
            <p:nvPr userDrawn="1"/>
          </p:nvSpPr>
          <p:spPr>
            <a:xfrm flipH="1" flipV="1">
              <a:off x="210" y="163"/>
              <a:ext cx="2" cy="160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32" name="Straight Connector 1031"/>
            <p:cNvSpPr/>
            <p:nvPr userDrawn="1"/>
          </p:nvSpPr>
          <p:spPr>
            <a:xfrm>
              <a:off x="167" y="207"/>
              <a:ext cx="88" cy="75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33" name="Straight Connector 1032"/>
            <p:cNvSpPr/>
            <p:nvPr userDrawn="1"/>
          </p:nvSpPr>
          <p:spPr>
            <a:xfrm flipH="1" flipV="1">
              <a:off x="373" y="58"/>
              <a:ext cx="90" cy="71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34" name="Straight Connector 1033"/>
            <p:cNvSpPr/>
            <p:nvPr userDrawn="1"/>
          </p:nvSpPr>
          <p:spPr>
            <a:xfrm flipV="1">
              <a:off x="218" y="36"/>
              <a:ext cx="394" cy="11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35" name="Straight Connector 1034"/>
            <p:cNvSpPr/>
            <p:nvPr userDrawn="1"/>
          </p:nvSpPr>
          <p:spPr>
            <a:xfrm flipV="1">
              <a:off x="510" y="119"/>
              <a:ext cx="8" cy="2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36" name="Straight Connector 1035"/>
            <p:cNvSpPr/>
            <p:nvPr userDrawn="1"/>
          </p:nvSpPr>
          <p:spPr>
            <a:xfrm>
              <a:off x="504" y="116"/>
              <a:ext cx="6" cy="5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37" name="Straight Connector 1036"/>
            <p:cNvSpPr/>
            <p:nvPr userDrawn="1"/>
          </p:nvSpPr>
          <p:spPr>
            <a:xfrm flipV="1">
              <a:off x="412" y="158"/>
              <a:ext cx="1" cy="169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38" name="Straight Connector 1037"/>
            <p:cNvSpPr/>
            <p:nvPr userDrawn="1"/>
          </p:nvSpPr>
          <p:spPr>
            <a:xfrm flipV="1">
              <a:off x="269" y="212"/>
              <a:ext cx="232" cy="71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39" name="Straight Connector 1038"/>
            <p:cNvSpPr/>
            <p:nvPr userDrawn="1"/>
          </p:nvSpPr>
          <p:spPr>
            <a:xfrm flipV="1">
              <a:off x="270" y="298"/>
              <a:ext cx="231" cy="7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40" name="Straight Connector 1039"/>
            <p:cNvSpPr/>
            <p:nvPr userDrawn="1"/>
          </p:nvSpPr>
          <p:spPr>
            <a:xfrm flipV="1">
              <a:off x="570" y="178"/>
              <a:ext cx="2" cy="16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41" name="Straight Connector 1040"/>
            <p:cNvSpPr/>
            <p:nvPr userDrawn="1"/>
          </p:nvSpPr>
          <p:spPr>
            <a:xfrm>
              <a:off x="515" y="213"/>
              <a:ext cx="147" cy="11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42" name="Straight Connector 1041"/>
            <p:cNvSpPr/>
            <p:nvPr userDrawn="1"/>
          </p:nvSpPr>
          <p:spPr>
            <a:xfrm>
              <a:off x="515" y="300"/>
              <a:ext cx="146" cy="119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43" name="Straight Connector 1042"/>
            <p:cNvSpPr/>
            <p:nvPr userDrawn="1"/>
          </p:nvSpPr>
          <p:spPr>
            <a:xfrm flipH="1" flipV="1">
              <a:off x="592" y="96"/>
              <a:ext cx="155" cy="11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44" name="Straight Connector 1043"/>
            <p:cNvSpPr/>
            <p:nvPr userDrawn="1"/>
          </p:nvSpPr>
          <p:spPr>
            <a:xfrm flipV="1">
              <a:off x="581" y="121"/>
              <a:ext cx="147" cy="45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45" name="Straight Connector 1044"/>
            <p:cNvSpPr/>
            <p:nvPr userDrawn="1"/>
          </p:nvSpPr>
          <p:spPr>
            <a:xfrm flipH="1">
              <a:off x="518" y="74"/>
              <a:ext cx="147" cy="45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46" name="Straight Connector 1045"/>
            <p:cNvSpPr/>
            <p:nvPr userDrawn="1"/>
          </p:nvSpPr>
          <p:spPr>
            <a:xfrm flipV="1">
              <a:off x="749" y="227"/>
              <a:ext cx="4" cy="160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47" name="Straight Connector 1046"/>
            <p:cNvSpPr/>
            <p:nvPr userDrawn="1"/>
          </p:nvSpPr>
          <p:spPr>
            <a:xfrm flipV="1">
              <a:off x="676" y="284"/>
              <a:ext cx="149" cy="4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48" name="Straight Connector 1047"/>
            <p:cNvSpPr/>
            <p:nvPr userDrawn="1"/>
          </p:nvSpPr>
          <p:spPr>
            <a:xfrm>
              <a:off x="498" y="824"/>
              <a:ext cx="100" cy="90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49" name="Straight Connector 1048"/>
            <p:cNvSpPr/>
            <p:nvPr userDrawn="1"/>
          </p:nvSpPr>
          <p:spPr>
            <a:xfrm flipH="1">
              <a:off x="549" y="794"/>
              <a:ext cx="1" cy="15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50" name="Straight Connector 1049"/>
            <p:cNvSpPr/>
            <p:nvPr userDrawn="1"/>
          </p:nvSpPr>
          <p:spPr>
            <a:xfrm flipH="1">
              <a:off x="498" y="748"/>
              <a:ext cx="1" cy="152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51" name="Straight Connector 1050"/>
            <p:cNvSpPr/>
            <p:nvPr userDrawn="1"/>
          </p:nvSpPr>
          <p:spPr>
            <a:xfrm flipV="1">
              <a:off x="766" y="784"/>
              <a:ext cx="4" cy="152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52" name="Straight Connector 1051"/>
            <p:cNvSpPr/>
            <p:nvPr userDrawn="1"/>
          </p:nvSpPr>
          <p:spPr>
            <a:xfrm flipV="1">
              <a:off x="612" y="805"/>
              <a:ext cx="309" cy="111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53" name="Straight Connector 1052"/>
            <p:cNvSpPr/>
            <p:nvPr userDrawn="1"/>
          </p:nvSpPr>
          <p:spPr>
            <a:xfrm flipH="1">
              <a:off x="778" y="721"/>
              <a:ext cx="146" cy="51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54" name="Straight Connector 1053"/>
            <p:cNvSpPr/>
            <p:nvPr userDrawn="1"/>
          </p:nvSpPr>
          <p:spPr>
            <a:xfrm flipH="1">
              <a:off x="770" y="772"/>
              <a:ext cx="8" cy="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55" name="Straight Connector 1054"/>
            <p:cNvSpPr/>
            <p:nvPr userDrawn="1"/>
          </p:nvSpPr>
          <p:spPr>
            <a:xfrm flipV="1">
              <a:off x="770" y="775"/>
              <a:ext cx="0" cy="9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56" name="Straight Connector 1055"/>
            <p:cNvSpPr/>
            <p:nvPr userDrawn="1"/>
          </p:nvSpPr>
          <p:spPr>
            <a:xfrm>
              <a:off x="602" y="704"/>
              <a:ext cx="101" cy="8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57" name="Straight Connector 1056"/>
            <p:cNvSpPr/>
            <p:nvPr userDrawn="1"/>
          </p:nvSpPr>
          <p:spPr>
            <a:xfrm flipH="1">
              <a:off x="559" y="731"/>
              <a:ext cx="148" cy="51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58" name="Straight Connector 1057"/>
            <p:cNvSpPr/>
            <p:nvPr userDrawn="1"/>
          </p:nvSpPr>
          <p:spPr>
            <a:xfrm flipH="1">
              <a:off x="507" y="686"/>
              <a:ext cx="147" cy="50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59" name="Straight Connector 1058"/>
            <p:cNvSpPr/>
            <p:nvPr userDrawn="1"/>
          </p:nvSpPr>
          <p:spPr>
            <a:xfrm flipH="1" flipV="1">
              <a:off x="98" y="695"/>
              <a:ext cx="3" cy="151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60" name="Straight Connector 1059"/>
            <p:cNvSpPr/>
            <p:nvPr userDrawn="1"/>
          </p:nvSpPr>
          <p:spPr>
            <a:xfrm>
              <a:off x="11" y="686"/>
              <a:ext cx="181" cy="17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61" name="Straight Connector 1060"/>
            <p:cNvSpPr/>
            <p:nvPr userDrawn="1"/>
          </p:nvSpPr>
          <p:spPr>
            <a:xfrm flipH="1" flipV="1">
              <a:off x="93" y="682"/>
              <a:ext cx="5" cy="4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62" name="Straight Connector 1061"/>
            <p:cNvSpPr/>
            <p:nvPr userDrawn="1"/>
          </p:nvSpPr>
          <p:spPr>
            <a:xfrm flipH="1" flipV="1">
              <a:off x="9" y="603"/>
              <a:ext cx="84" cy="79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63" name="Straight Connector 1062"/>
            <p:cNvSpPr/>
            <p:nvPr userDrawn="1"/>
          </p:nvSpPr>
          <p:spPr>
            <a:xfrm flipV="1">
              <a:off x="98" y="686"/>
              <a:ext cx="1" cy="9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64" name="Straight Connector 1063"/>
            <p:cNvSpPr/>
            <p:nvPr userDrawn="1"/>
          </p:nvSpPr>
          <p:spPr>
            <a:xfrm flipH="1">
              <a:off x="205" y="806"/>
              <a:ext cx="160" cy="56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65" name="Straight Connector 1064"/>
            <p:cNvSpPr/>
            <p:nvPr userDrawn="1"/>
          </p:nvSpPr>
          <p:spPr>
            <a:xfrm flipH="1" flipV="1">
              <a:off x="280" y="759"/>
              <a:ext cx="1" cy="151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66" name="Straight Connector 1065"/>
            <p:cNvSpPr/>
            <p:nvPr userDrawn="1"/>
          </p:nvSpPr>
          <p:spPr>
            <a:xfrm flipH="1" flipV="1">
              <a:off x="364" y="731"/>
              <a:ext cx="1" cy="151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67" name="Straight Connector 1066"/>
            <p:cNvSpPr/>
            <p:nvPr userDrawn="1"/>
          </p:nvSpPr>
          <p:spPr>
            <a:xfrm flipH="1">
              <a:off x="143" y="665"/>
              <a:ext cx="159" cy="54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68" name="Straight Connector 1067"/>
            <p:cNvSpPr/>
            <p:nvPr userDrawn="1"/>
          </p:nvSpPr>
          <p:spPr>
            <a:xfrm flipH="1" flipV="1">
              <a:off x="186" y="664"/>
              <a:ext cx="89" cy="82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69" name="Straight Connector 1068"/>
            <p:cNvSpPr/>
            <p:nvPr userDrawn="1"/>
          </p:nvSpPr>
          <p:spPr>
            <a:xfrm flipH="1" flipV="1">
              <a:off x="270" y="636"/>
              <a:ext cx="89" cy="81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70" name="Straight Connector 1069"/>
            <p:cNvSpPr/>
            <p:nvPr userDrawn="1"/>
          </p:nvSpPr>
          <p:spPr>
            <a:xfrm>
              <a:off x="442" y="857"/>
              <a:ext cx="4" cy="5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71" name="Straight Connector 1070"/>
            <p:cNvSpPr/>
            <p:nvPr userDrawn="1"/>
          </p:nvSpPr>
          <p:spPr>
            <a:xfrm flipH="1">
              <a:off x="446" y="859"/>
              <a:ext cx="7" cy="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72" name="Straight Connector 1071"/>
            <p:cNvSpPr/>
            <p:nvPr userDrawn="1"/>
          </p:nvSpPr>
          <p:spPr>
            <a:xfrm flipH="1" flipV="1">
              <a:off x="433" y="582"/>
              <a:ext cx="148" cy="130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73" name="Straight Connector 1072"/>
            <p:cNvSpPr/>
            <p:nvPr userDrawn="1"/>
          </p:nvSpPr>
          <p:spPr>
            <a:xfrm flipV="1">
              <a:off x="437" y="632"/>
              <a:ext cx="155" cy="54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74" name="Straight Connector 1073"/>
            <p:cNvSpPr/>
            <p:nvPr userDrawn="1"/>
          </p:nvSpPr>
          <p:spPr>
            <a:xfrm>
              <a:off x="351" y="609"/>
              <a:ext cx="91" cy="80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75" name="Straight Connector 1074"/>
            <p:cNvSpPr/>
            <p:nvPr userDrawn="1"/>
          </p:nvSpPr>
          <p:spPr>
            <a:xfrm>
              <a:off x="442" y="689"/>
              <a:ext cx="5" cy="5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76" name="Straight Connector 1075"/>
            <p:cNvSpPr/>
            <p:nvPr userDrawn="1"/>
          </p:nvSpPr>
          <p:spPr>
            <a:xfrm flipH="1">
              <a:off x="447" y="692"/>
              <a:ext cx="8" cy="2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77" name="Straight Connector 1076"/>
            <p:cNvSpPr/>
            <p:nvPr userDrawn="1"/>
          </p:nvSpPr>
          <p:spPr>
            <a:xfrm flipV="1">
              <a:off x="468" y="721"/>
              <a:ext cx="0" cy="152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78" name="Straight Connector 1077"/>
            <p:cNvSpPr/>
            <p:nvPr userDrawn="1"/>
          </p:nvSpPr>
          <p:spPr>
            <a:xfrm>
              <a:off x="452" y="782"/>
              <a:ext cx="46" cy="42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79" name="Straight Connector 1078"/>
            <p:cNvSpPr/>
            <p:nvPr userDrawn="1"/>
          </p:nvSpPr>
          <p:spPr>
            <a:xfrm flipH="1" flipV="1">
              <a:off x="318" y="620"/>
              <a:ext cx="89" cy="81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80" name="Straight Connector 1079"/>
            <p:cNvSpPr/>
            <p:nvPr userDrawn="1"/>
          </p:nvSpPr>
          <p:spPr>
            <a:xfrm flipV="1">
              <a:off x="313" y="649"/>
              <a:ext cx="83" cy="2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81" name="Straight Connector 1080"/>
            <p:cNvSpPr/>
            <p:nvPr userDrawn="1"/>
          </p:nvSpPr>
          <p:spPr>
            <a:xfrm flipV="1">
              <a:off x="413" y="714"/>
              <a:ext cx="0" cy="151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82" name="Straight Connector 1081"/>
            <p:cNvSpPr/>
            <p:nvPr userDrawn="1"/>
          </p:nvSpPr>
          <p:spPr>
            <a:xfrm flipV="1">
              <a:off x="365" y="781"/>
              <a:ext cx="73" cy="25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83" name="Straight Connector 1082"/>
            <p:cNvSpPr/>
            <p:nvPr userDrawn="1"/>
          </p:nvSpPr>
          <p:spPr>
            <a:xfrm flipH="1" flipV="1">
              <a:off x="115" y="310"/>
              <a:ext cx="89" cy="76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84" name="Straight Connector 1083"/>
            <p:cNvSpPr/>
            <p:nvPr userDrawn="1"/>
          </p:nvSpPr>
          <p:spPr>
            <a:xfrm flipV="1">
              <a:off x="52" y="334"/>
              <a:ext cx="152" cy="4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85" name="Straight Connector 1084"/>
            <p:cNvSpPr/>
            <p:nvPr userDrawn="1"/>
          </p:nvSpPr>
          <p:spPr>
            <a:xfrm flipH="1" flipV="1">
              <a:off x="340" y="349"/>
              <a:ext cx="1" cy="249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86" name="Straight Connector 1085"/>
            <p:cNvSpPr/>
            <p:nvPr userDrawn="1"/>
          </p:nvSpPr>
          <p:spPr>
            <a:xfrm flipV="1">
              <a:off x="104" y="427"/>
              <a:ext cx="396" cy="12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87" name="Straight Connector 1086"/>
            <p:cNvSpPr/>
            <p:nvPr userDrawn="1"/>
          </p:nvSpPr>
          <p:spPr>
            <a:xfrm flipH="1">
              <a:off x="262" y="371"/>
              <a:ext cx="8" cy="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88" name="Straight Connector 1087"/>
            <p:cNvSpPr/>
            <p:nvPr userDrawn="1"/>
          </p:nvSpPr>
          <p:spPr>
            <a:xfrm flipV="1">
              <a:off x="262" y="374"/>
              <a:ext cx="1" cy="9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89" name="Straight Connector 1088"/>
            <p:cNvSpPr/>
            <p:nvPr userDrawn="1"/>
          </p:nvSpPr>
          <p:spPr>
            <a:xfrm flipV="1">
              <a:off x="164" y="290"/>
              <a:ext cx="0" cy="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90" name="Straight Connector 1089"/>
            <p:cNvSpPr/>
            <p:nvPr userDrawn="1"/>
          </p:nvSpPr>
          <p:spPr>
            <a:xfrm flipV="1">
              <a:off x="164" y="288"/>
              <a:ext cx="8" cy="2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91" name="Straight Connector 1090"/>
            <p:cNvSpPr/>
            <p:nvPr userDrawn="1"/>
          </p:nvSpPr>
          <p:spPr>
            <a:xfrm flipH="1" flipV="1">
              <a:off x="44" y="392"/>
              <a:ext cx="6" cy="250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92" name="Straight Connector 1091"/>
            <p:cNvSpPr/>
            <p:nvPr userDrawn="1"/>
          </p:nvSpPr>
          <p:spPr>
            <a:xfrm>
              <a:off x="5" y="475"/>
              <a:ext cx="85" cy="79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93" name="Straight Connector 1092"/>
            <p:cNvSpPr/>
            <p:nvPr userDrawn="1"/>
          </p:nvSpPr>
          <p:spPr>
            <a:xfrm flipH="1">
              <a:off x="709" y="400"/>
              <a:ext cx="148" cy="49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94" name="Straight Connector 1093"/>
            <p:cNvSpPr/>
            <p:nvPr userDrawn="1"/>
          </p:nvSpPr>
          <p:spPr>
            <a:xfrm flipH="1" flipV="1">
              <a:off x="754" y="400"/>
              <a:ext cx="100" cy="79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95" name="Straight Connector 1094"/>
            <p:cNvSpPr/>
            <p:nvPr userDrawn="1"/>
          </p:nvSpPr>
          <p:spPr>
            <a:xfrm>
              <a:off x="825" y="366"/>
              <a:ext cx="6" cy="5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96" name="Straight Connector 1095"/>
            <p:cNvSpPr/>
            <p:nvPr userDrawn="1"/>
          </p:nvSpPr>
          <p:spPr>
            <a:xfrm flipV="1">
              <a:off x="829" y="371"/>
              <a:ext cx="2" cy="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97" name="Straight Connector 1096"/>
            <p:cNvSpPr/>
            <p:nvPr userDrawn="1"/>
          </p:nvSpPr>
          <p:spPr>
            <a:xfrm>
              <a:off x="513" y="428"/>
              <a:ext cx="256" cy="21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98" name="Straight Connector 1097"/>
            <p:cNvSpPr/>
            <p:nvPr userDrawn="1"/>
          </p:nvSpPr>
          <p:spPr>
            <a:xfrm flipV="1">
              <a:off x="667" y="422"/>
              <a:ext cx="0" cy="10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099" name="Straight Connector 1098"/>
            <p:cNvSpPr/>
            <p:nvPr userDrawn="1"/>
          </p:nvSpPr>
          <p:spPr>
            <a:xfrm flipH="1" flipV="1">
              <a:off x="661" y="419"/>
              <a:ext cx="6" cy="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00" name="Straight Connector 1099"/>
            <p:cNvSpPr/>
            <p:nvPr userDrawn="1"/>
          </p:nvSpPr>
          <p:spPr>
            <a:xfrm flipV="1">
              <a:off x="851" y="493"/>
              <a:ext cx="8" cy="25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01" name="Straight Connector 1100"/>
            <p:cNvSpPr/>
            <p:nvPr userDrawn="1"/>
          </p:nvSpPr>
          <p:spPr>
            <a:xfrm flipV="1">
              <a:off x="781" y="591"/>
              <a:ext cx="148" cy="51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02" name="Unknown Shape"/>
            <p:cNvSpPr/>
            <p:nvPr userDrawn="1"/>
          </p:nvSpPr>
          <p:spPr>
            <a:xfrm>
              <a:off x="11" y="678"/>
              <a:ext cx="4" cy="8"/>
            </a:xfrm>
            <a:custGeom>
              <a:avLst/>
              <a:gdLst/>
              <a:ahLst/>
              <a:cxnLst/>
              <a:pathLst>
                <a:path w="8" h="12">
                  <a:moveTo>
                    <a:pt x="2" y="12"/>
                  </a:moveTo>
                  <a:lnTo>
                    <a:pt x="0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03" name="Straight Connector 1102"/>
            <p:cNvSpPr/>
            <p:nvPr userDrawn="1"/>
          </p:nvSpPr>
          <p:spPr>
            <a:xfrm>
              <a:off x="8" y="599"/>
              <a:ext cx="5" cy="15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04" name="Unknown Shape"/>
            <p:cNvSpPr/>
            <p:nvPr userDrawn="1"/>
          </p:nvSpPr>
          <p:spPr>
            <a:xfrm>
              <a:off x="13" y="753"/>
              <a:ext cx="4" cy="7"/>
            </a:xfrm>
            <a:custGeom>
              <a:avLst/>
              <a:gdLst/>
              <a:ahLst/>
              <a:cxnLst/>
              <a:pathLst>
                <a:path w="8" h="12">
                  <a:moveTo>
                    <a:pt x="2" y="12"/>
                  </a:move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05" name="Straight Connector 1104"/>
            <p:cNvSpPr/>
            <p:nvPr userDrawn="1"/>
          </p:nvSpPr>
          <p:spPr>
            <a:xfrm flipH="1" flipV="1">
              <a:off x="13" y="595"/>
              <a:ext cx="4" cy="15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06" name="Unknown Shape"/>
            <p:cNvSpPr/>
            <p:nvPr userDrawn="1"/>
          </p:nvSpPr>
          <p:spPr>
            <a:xfrm>
              <a:off x="8" y="595"/>
              <a:ext cx="5" cy="8"/>
            </a:xfrm>
            <a:custGeom>
              <a:avLst/>
              <a:gdLst/>
              <a:ahLst/>
              <a:cxnLst/>
              <a:pathLst>
                <a:path w="8" h="12">
                  <a:moveTo>
                    <a:pt x="8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07" name="Unknown Shape"/>
            <p:cNvSpPr/>
            <p:nvPr userDrawn="1"/>
          </p:nvSpPr>
          <p:spPr>
            <a:xfrm>
              <a:off x="255" y="282"/>
              <a:ext cx="14" cy="1"/>
            </a:xfrm>
            <a:custGeom>
              <a:avLst/>
              <a:gdLst/>
              <a:ahLst/>
              <a:cxnLst/>
              <a:pathLst>
                <a:path w="24" h="2">
                  <a:moveTo>
                    <a:pt x="0" y="0"/>
                  </a:move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4" y="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08" name="Straight Connector 1107"/>
            <p:cNvSpPr/>
            <p:nvPr userDrawn="1"/>
          </p:nvSpPr>
          <p:spPr>
            <a:xfrm flipH="1" flipV="1">
              <a:off x="261" y="202"/>
              <a:ext cx="1" cy="165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09" name="Straight Connector 1108"/>
            <p:cNvSpPr/>
            <p:nvPr userDrawn="1"/>
          </p:nvSpPr>
          <p:spPr>
            <a:xfrm flipH="1" flipV="1">
              <a:off x="254" y="201"/>
              <a:ext cx="2" cy="160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10" name="Unknown Shape"/>
            <p:cNvSpPr/>
            <p:nvPr userDrawn="1"/>
          </p:nvSpPr>
          <p:spPr>
            <a:xfrm>
              <a:off x="254" y="201"/>
              <a:ext cx="14" cy="1"/>
            </a:xfrm>
            <a:custGeom>
              <a:avLst/>
              <a:gdLst/>
              <a:ahLst/>
              <a:cxnLst/>
              <a:pathLst>
                <a:path w="24" h="2">
                  <a:moveTo>
                    <a:pt x="0" y="0"/>
                  </a:move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4" y="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11" name="Straight Connector 1110"/>
            <p:cNvSpPr/>
            <p:nvPr userDrawn="1"/>
          </p:nvSpPr>
          <p:spPr>
            <a:xfrm>
              <a:off x="268" y="202"/>
              <a:ext cx="2" cy="169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12" name="Unknown Shape"/>
            <p:cNvSpPr/>
            <p:nvPr userDrawn="1"/>
          </p:nvSpPr>
          <p:spPr>
            <a:xfrm>
              <a:off x="256" y="361"/>
              <a:ext cx="14" cy="10"/>
            </a:xfrm>
            <a:custGeom>
              <a:avLst/>
              <a:gdLst/>
              <a:ahLst/>
              <a:cxnLst/>
              <a:pathLst>
                <a:path w="24" h="16">
                  <a:moveTo>
                    <a:pt x="0" y="0"/>
                  </a:moveTo>
                  <a:lnTo>
                    <a:pt x="4" y="4"/>
                  </a:lnTo>
                  <a:lnTo>
                    <a:pt x="8" y="8"/>
                  </a:lnTo>
                  <a:lnTo>
                    <a:pt x="12" y="12"/>
                  </a:lnTo>
                  <a:lnTo>
                    <a:pt x="18" y="14"/>
                  </a:lnTo>
                  <a:lnTo>
                    <a:pt x="24" y="16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13" name="Unknown Shape"/>
            <p:cNvSpPr/>
            <p:nvPr userDrawn="1"/>
          </p:nvSpPr>
          <p:spPr>
            <a:xfrm>
              <a:off x="612" y="34"/>
              <a:ext cx="8" cy="7"/>
            </a:xfrm>
            <a:custGeom>
              <a:avLst/>
              <a:gdLst/>
              <a:ahLst/>
              <a:cxnLst/>
              <a:pathLst>
                <a:path w="14" h="12">
                  <a:moveTo>
                    <a:pt x="0" y="2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14" name="Straight Connector 1113"/>
            <p:cNvSpPr/>
            <p:nvPr userDrawn="1"/>
          </p:nvSpPr>
          <p:spPr>
            <a:xfrm flipH="1" flipV="1">
              <a:off x="572" y="1"/>
              <a:ext cx="98" cy="7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15" name="Unknown Shape"/>
            <p:cNvSpPr/>
            <p:nvPr userDrawn="1"/>
          </p:nvSpPr>
          <p:spPr>
            <a:xfrm>
              <a:off x="567" y="0"/>
              <a:ext cx="7" cy="7"/>
            </a:xfrm>
            <a:custGeom>
              <a:avLst/>
              <a:gdLst/>
              <a:ahLst/>
              <a:cxnLst/>
              <a:pathLst>
                <a:path w="14" h="12">
                  <a:moveTo>
                    <a:pt x="0" y="2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14" y="6"/>
                  </a:lnTo>
                  <a:lnTo>
                    <a:pt x="14" y="1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16" name="Straight Connector 1115"/>
            <p:cNvSpPr/>
            <p:nvPr userDrawn="1"/>
          </p:nvSpPr>
          <p:spPr>
            <a:xfrm>
              <a:off x="574" y="7"/>
              <a:ext cx="99" cy="7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17" name="Unknown Shape"/>
            <p:cNvSpPr/>
            <p:nvPr userDrawn="1"/>
          </p:nvSpPr>
          <p:spPr>
            <a:xfrm>
              <a:off x="665" y="74"/>
              <a:ext cx="8" cy="6"/>
            </a:xfrm>
            <a:custGeom>
              <a:avLst/>
              <a:gdLst/>
              <a:ahLst/>
              <a:cxnLst/>
              <a:pathLst>
                <a:path w="14" h="12">
                  <a:moveTo>
                    <a:pt x="14" y="12"/>
                  </a:moveTo>
                  <a:lnTo>
                    <a:pt x="12" y="6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18" name="Unknown Shape"/>
            <p:cNvSpPr/>
            <p:nvPr userDrawn="1"/>
          </p:nvSpPr>
          <p:spPr>
            <a:xfrm>
              <a:off x="368" y="57"/>
              <a:ext cx="5" cy="6"/>
            </a:xfrm>
            <a:custGeom>
              <a:avLst/>
              <a:gdLst/>
              <a:ahLst/>
              <a:cxnLst/>
              <a:pathLst>
                <a:path w="8" h="10">
                  <a:moveTo>
                    <a:pt x="8" y="2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19" name="Straight Connector 1118"/>
            <p:cNvSpPr/>
            <p:nvPr userDrawn="1"/>
          </p:nvSpPr>
          <p:spPr>
            <a:xfrm flipH="1">
              <a:off x="170" y="1"/>
              <a:ext cx="393" cy="115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20" name="Unknown Shape"/>
            <p:cNvSpPr/>
            <p:nvPr userDrawn="1"/>
          </p:nvSpPr>
          <p:spPr>
            <a:xfrm>
              <a:off x="169" y="115"/>
              <a:ext cx="5" cy="6"/>
            </a:xfrm>
            <a:custGeom>
              <a:avLst/>
              <a:gdLst/>
              <a:ahLst/>
              <a:cxnLst/>
              <a:pathLst>
                <a:path w="8" h="10">
                  <a:moveTo>
                    <a:pt x="8" y="2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21" name="Straight Connector 1120"/>
            <p:cNvSpPr/>
            <p:nvPr userDrawn="1"/>
          </p:nvSpPr>
          <p:spPr>
            <a:xfrm flipV="1">
              <a:off x="169" y="6"/>
              <a:ext cx="393" cy="115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22" name="Unknown Shape"/>
            <p:cNvSpPr/>
            <p:nvPr userDrawn="1"/>
          </p:nvSpPr>
          <p:spPr>
            <a:xfrm>
              <a:off x="562" y="0"/>
              <a:ext cx="5" cy="6"/>
            </a:xfrm>
            <a:custGeom>
              <a:avLst/>
              <a:gdLst/>
              <a:ahLst/>
              <a:cxnLst/>
              <a:pathLst>
                <a:path w="8" h="10">
                  <a:moveTo>
                    <a:pt x="0" y="10"/>
                  </a:move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8" y="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23" name="Unknown Shape"/>
            <p:cNvSpPr/>
            <p:nvPr userDrawn="1"/>
          </p:nvSpPr>
          <p:spPr>
            <a:xfrm>
              <a:off x="210" y="153"/>
              <a:ext cx="8" cy="10"/>
            </a:xfrm>
            <a:custGeom>
              <a:avLst/>
              <a:gdLst/>
              <a:ahLst/>
              <a:cxnLst/>
              <a:pathLst>
                <a:path w="14" h="18">
                  <a:moveTo>
                    <a:pt x="14" y="0"/>
                  </a:moveTo>
                  <a:lnTo>
                    <a:pt x="8" y="2"/>
                  </a:lnTo>
                  <a:lnTo>
                    <a:pt x="4" y="6"/>
                  </a:lnTo>
                  <a:lnTo>
                    <a:pt x="2" y="12"/>
                  </a:lnTo>
                  <a:lnTo>
                    <a:pt x="0" y="18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24" name="Straight Connector 1123"/>
            <p:cNvSpPr/>
            <p:nvPr userDrawn="1"/>
          </p:nvSpPr>
          <p:spPr>
            <a:xfrm>
              <a:off x="168" y="121"/>
              <a:ext cx="88" cy="7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25" name="Straight Connector 1124"/>
            <p:cNvSpPr/>
            <p:nvPr userDrawn="1"/>
          </p:nvSpPr>
          <p:spPr>
            <a:xfrm>
              <a:off x="174" y="116"/>
              <a:ext cx="89" cy="74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26" name="Unknown Shape"/>
            <p:cNvSpPr/>
            <p:nvPr userDrawn="1"/>
          </p:nvSpPr>
          <p:spPr>
            <a:xfrm>
              <a:off x="254" y="190"/>
              <a:ext cx="9" cy="11"/>
            </a:xfrm>
            <a:custGeom>
              <a:avLst/>
              <a:gdLst/>
              <a:ahLst/>
              <a:cxnLst/>
              <a:pathLst>
                <a:path w="16" h="20">
                  <a:moveTo>
                    <a:pt x="16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2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27" name="Straight Connector 1126"/>
            <p:cNvSpPr/>
            <p:nvPr userDrawn="1"/>
          </p:nvSpPr>
          <p:spPr>
            <a:xfrm flipH="1" flipV="1">
              <a:off x="166" y="128"/>
              <a:ext cx="88" cy="7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28" name="Unknown Shape"/>
            <p:cNvSpPr/>
            <p:nvPr userDrawn="1"/>
          </p:nvSpPr>
          <p:spPr>
            <a:xfrm>
              <a:off x="166" y="116"/>
              <a:ext cx="8" cy="12"/>
            </a:xfrm>
            <a:custGeom>
              <a:avLst/>
              <a:gdLst/>
              <a:ahLst/>
              <a:cxnLst/>
              <a:pathLst>
                <a:path w="14" h="20">
                  <a:moveTo>
                    <a:pt x="0" y="20"/>
                  </a:moveTo>
                  <a:lnTo>
                    <a:pt x="0" y="12"/>
                  </a:lnTo>
                  <a:lnTo>
                    <a:pt x="4" y="8"/>
                  </a:lnTo>
                  <a:lnTo>
                    <a:pt x="8" y="2"/>
                  </a:lnTo>
                  <a:lnTo>
                    <a:pt x="14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29" name="Unknown Shape"/>
            <p:cNvSpPr/>
            <p:nvPr userDrawn="1"/>
          </p:nvSpPr>
          <p:spPr>
            <a:xfrm>
              <a:off x="405" y="147"/>
              <a:ext cx="6" cy="13"/>
            </a:xfrm>
            <a:custGeom>
              <a:avLst/>
              <a:gdLst/>
              <a:ahLst/>
              <a:cxnLst/>
              <a:pathLst>
                <a:path w="10" h="22">
                  <a:moveTo>
                    <a:pt x="0" y="0"/>
                  </a:moveTo>
                  <a:lnTo>
                    <a:pt x="4" y="4"/>
                  </a:lnTo>
                  <a:lnTo>
                    <a:pt x="6" y="8"/>
                  </a:lnTo>
                  <a:lnTo>
                    <a:pt x="8" y="14"/>
                  </a:lnTo>
                  <a:lnTo>
                    <a:pt x="10" y="2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30" name="Straight Connector 1129"/>
            <p:cNvSpPr/>
            <p:nvPr userDrawn="1"/>
          </p:nvSpPr>
          <p:spPr>
            <a:xfrm flipV="1">
              <a:off x="267" y="123"/>
              <a:ext cx="237" cy="7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31" name="Straight Connector 1130"/>
            <p:cNvSpPr/>
            <p:nvPr userDrawn="1"/>
          </p:nvSpPr>
          <p:spPr>
            <a:xfrm flipV="1">
              <a:off x="263" y="116"/>
              <a:ext cx="241" cy="74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32" name="Unknown Shape"/>
            <p:cNvSpPr/>
            <p:nvPr userDrawn="1"/>
          </p:nvSpPr>
          <p:spPr>
            <a:xfrm>
              <a:off x="502" y="116"/>
              <a:ext cx="2" cy="15"/>
            </a:xfrm>
            <a:custGeom>
              <a:avLst/>
              <a:gdLst/>
              <a:ahLst/>
              <a:cxnLst/>
              <a:pathLst>
                <a:path w="4" h="26">
                  <a:moveTo>
                    <a:pt x="4" y="0"/>
                  </a:moveTo>
                  <a:lnTo>
                    <a:pt x="4" y="10"/>
                  </a:lnTo>
                  <a:lnTo>
                    <a:pt x="2" y="18"/>
                  </a:lnTo>
                  <a:lnTo>
                    <a:pt x="0" y="26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33" name="Straight Connector 1132"/>
            <p:cNvSpPr/>
            <p:nvPr userDrawn="1"/>
          </p:nvSpPr>
          <p:spPr>
            <a:xfrm flipH="1">
              <a:off x="268" y="131"/>
              <a:ext cx="234" cy="71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34" name="Unknown Shape"/>
            <p:cNvSpPr/>
            <p:nvPr userDrawn="1"/>
          </p:nvSpPr>
          <p:spPr>
            <a:xfrm>
              <a:off x="263" y="190"/>
              <a:ext cx="5" cy="12"/>
            </a:xfrm>
            <a:custGeom>
              <a:avLst/>
              <a:gdLst/>
              <a:ahLst/>
              <a:cxnLst/>
              <a:pathLst>
                <a:path w="8" h="22">
                  <a:moveTo>
                    <a:pt x="8" y="22"/>
                  </a:moveTo>
                  <a:lnTo>
                    <a:pt x="8" y="16"/>
                  </a:lnTo>
                  <a:lnTo>
                    <a:pt x="6" y="10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35" name="Unknown Shape"/>
            <p:cNvSpPr/>
            <p:nvPr userDrawn="1"/>
          </p:nvSpPr>
          <p:spPr>
            <a:xfrm>
              <a:off x="501" y="211"/>
              <a:ext cx="14" cy="2"/>
            </a:xfrm>
            <a:custGeom>
              <a:avLst/>
              <a:gdLst/>
              <a:ahLst/>
              <a:cxnLst/>
              <a:pathLst>
                <a:path w="24" h="4">
                  <a:moveTo>
                    <a:pt x="0" y="2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4" y="4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36" name="Straight Connector 1135"/>
            <p:cNvSpPr/>
            <p:nvPr userDrawn="1"/>
          </p:nvSpPr>
          <p:spPr>
            <a:xfrm flipV="1">
              <a:off x="508" y="131"/>
              <a:ext cx="1" cy="16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37" name="Straight Connector 1136"/>
            <p:cNvSpPr/>
            <p:nvPr userDrawn="1"/>
          </p:nvSpPr>
          <p:spPr>
            <a:xfrm flipV="1">
              <a:off x="501" y="131"/>
              <a:ext cx="1" cy="16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38" name="Unknown Shape"/>
            <p:cNvSpPr/>
            <p:nvPr userDrawn="1"/>
          </p:nvSpPr>
          <p:spPr>
            <a:xfrm>
              <a:off x="502" y="131"/>
              <a:ext cx="13" cy="3"/>
            </a:xfrm>
            <a:custGeom>
              <a:avLst/>
              <a:gdLst/>
              <a:ahLst/>
              <a:cxnLst/>
              <a:pathLst>
                <a:path w="22" h="4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4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39" name="Straight Connector 1138"/>
            <p:cNvSpPr/>
            <p:nvPr userDrawn="1"/>
          </p:nvSpPr>
          <p:spPr>
            <a:xfrm>
              <a:off x="515" y="134"/>
              <a:ext cx="0" cy="166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40" name="Unknown Shape"/>
            <p:cNvSpPr/>
            <p:nvPr userDrawn="1"/>
          </p:nvSpPr>
          <p:spPr>
            <a:xfrm>
              <a:off x="501" y="298"/>
              <a:ext cx="14" cy="2"/>
            </a:xfrm>
            <a:custGeom>
              <a:avLst/>
              <a:gdLst/>
              <a:ahLst/>
              <a:cxnLst/>
              <a:pathLst>
                <a:path w="24" h="4">
                  <a:moveTo>
                    <a:pt x="24" y="4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41" name="Unknown Shape"/>
            <p:cNvSpPr/>
            <p:nvPr userDrawn="1"/>
          </p:nvSpPr>
          <p:spPr>
            <a:xfrm>
              <a:off x="562" y="5"/>
              <a:ext cx="12" cy="2"/>
            </a:xfrm>
            <a:custGeom>
              <a:avLst/>
              <a:gdLst/>
              <a:ahLst/>
              <a:cxnLst/>
              <a:pathLst>
                <a:path w="22" h="4">
                  <a:moveTo>
                    <a:pt x="22" y="4"/>
                  </a:moveTo>
                  <a:lnTo>
                    <a:pt x="16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42" name="Unknown Shape"/>
            <p:cNvSpPr/>
            <p:nvPr userDrawn="1"/>
          </p:nvSpPr>
          <p:spPr>
            <a:xfrm>
              <a:off x="166" y="200"/>
              <a:ext cx="4" cy="7"/>
            </a:xfrm>
            <a:custGeom>
              <a:avLst/>
              <a:gdLst/>
              <a:ahLst/>
              <a:cxnLst/>
              <a:pathLst>
                <a:path w="8" h="12">
                  <a:moveTo>
                    <a:pt x="8" y="0"/>
                  </a:moveTo>
                  <a:lnTo>
                    <a:pt x="4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43" name="Straight Connector 1142"/>
            <p:cNvSpPr/>
            <p:nvPr userDrawn="1"/>
          </p:nvSpPr>
          <p:spPr>
            <a:xfrm flipH="1" flipV="1">
              <a:off x="165" y="124"/>
              <a:ext cx="3" cy="162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44" name="Straight Connector 1143"/>
            <p:cNvSpPr/>
            <p:nvPr userDrawn="1"/>
          </p:nvSpPr>
          <p:spPr>
            <a:xfrm flipH="1" flipV="1">
              <a:off x="169" y="121"/>
              <a:ext cx="3" cy="16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45" name="Unknown Shape"/>
            <p:cNvSpPr/>
            <p:nvPr userDrawn="1"/>
          </p:nvSpPr>
          <p:spPr>
            <a:xfrm>
              <a:off x="164" y="121"/>
              <a:ext cx="5" cy="7"/>
            </a:xfrm>
            <a:custGeom>
              <a:avLst/>
              <a:gdLst/>
              <a:ahLst/>
              <a:cxnLst/>
              <a:pathLst>
                <a:path w="10" h="12">
                  <a:moveTo>
                    <a:pt x="10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1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46" name="Unknown Shape"/>
            <p:cNvSpPr/>
            <p:nvPr userDrawn="1"/>
          </p:nvSpPr>
          <p:spPr>
            <a:xfrm>
              <a:off x="168" y="285"/>
              <a:ext cx="4" cy="3"/>
            </a:xfrm>
            <a:custGeom>
              <a:avLst/>
              <a:gdLst/>
              <a:ahLst/>
              <a:cxnLst/>
              <a:pathLst>
                <a:path w="8" h="4">
                  <a:moveTo>
                    <a:pt x="8" y="4"/>
                  </a:moveTo>
                  <a:lnTo>
                    <a:pt x="6" y="4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47" name="Unknown Shape"/>
            <p:cNvSpPr/>
            <p:nvPr userDrawn="1"/>
          </p:nvSpPr>
          <p:spPr>
            <a:xfrm>
              <a:off x="662" y="330"/>
              <a:ext cx="14" cy="3"/>
            </a:xfrm>
            <a:custGeom>
              <a:avLst/>
              <a:gdLst/>
              <a:ahLst/>
              <a:cxnLst/>
              <a:pathLst>
                <a:path w="24" h="4">
                  <a:moveTo>
                    <a:pt x="0" y="0"/>
                  </a:moveTo>
                  <a:lnTo>
                    <a:pt x="6" y="2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48" name="Straight Connector 1147"/>
            <p:cNvSpPr/>
            <p:nvPr userDrawn="1"/>
          </p:nvSpPr>
          <p:spPr>
            <a:xfrm flipV="1">
              <a:off x="668" y="251"/>
              <a:ext cx="2" cy="165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49" name="Straight Connector 1148"/>
            <p:cNvSpPr/>
            <p:nvPr userDrawn="1"/>
          </p:nvSpPr>
          <p:spPr>
            <a:xfrm flipV="1">
              <a:off x="661" y="249"/>
              <a:ext cx="4" cy="170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50" name="Unknown Shape"/>
            <p:cNvSpPr/>
            <p:nvPr userDrawn="1"/>
          </p:nvSpPr>
          <p:spPr>
            <a:xfrm>
              <a:off x="665" y="249"/>
              <a:ext cx="14" cy="2"/>
            </a:xfrm>
            <a:custGeom>
              <a:avLst/>
              <a:gdLst/>
              <a:ahLst/>
              <a:cxnLst/>
              <a:pathLst>
                <a:path w="24" h="4">
                  <a:moveTo>
                    <a:pt x="0" y="0"/>
                  </a:moveTo>
                  <a:lnTo>
                    <a:pt x="4" y="4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4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51" name="Straight Connector 1150"/>
            <p:cNvSpPr/>
            <p:nvPr userDrawn="1"/>
          </p:nvSpPr>
          <p:spPr>
            <a:xfrm flipH="1">
              <a:off x="675" y="251"/>
              <a:ext cx="4" cy="161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52" name="Unknown Shape"/>
            <p:cNvSpPr/>
            <p:nvPr userDrawn="1"/>
          </p:nvSpPr>
          <p:spPr>
            <a:xfrm>
              <a:off x="661" y="412"/>
              <a:ext cx="14" cy="7"/>
            </a:xfrm>
            <a:custGeom>
              <a:avLst/>
              <a:gdLst/>
              <a:ahLst/>
              <a:cxnLst/>
              <a:pathLst>
                <a:path w="24" h="12">
                  <a:moveTo>
                    <a:pt x="0" y="12"/>
                  </a:moveTo>
                  <a:lnTo>
                    <a:pt x="10" y="8"/>
                  </a:lnTo>
                  <a:lnTo>
                    <a:pt x="18" y="6"/>
                  </a:lnTo>
                  <a:lnTo>
                    <a:pt x="24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53" name="Unknown Shape"/>
            <p:cNvSpPr/>
            <p:nvPr userDrawn="1"/>
          </p:nvSpPr>
          <p:spPr>
            <a:xfrm>
              <a:off x="589" y="179"/>
              <a:ext cx="8" cy="11"/>
            </a:xfrm>
            <a:custGeom>
              <a:avLst/>
              <a:gdLst/>
              <a:ahLst/>
              <a:cxnLst/>
              <a:pathLst>
                <a:path w="14" h="20">
                  <a:moveTo>
                    <a:pt x="14" y="0"/>
                  </a:moveTo>
                  <a:lnTo>
                    <a:pt x="8" y="4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2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54" name="Straight Connector 1153"/>
            <p:cNvSpPr/>
            <p:nvPr userDrawn="1"/>
          </p:nvSpPr>
          <p:spPr>
            <a:xfrm>
              <a:off x="515" y="124"/>
              <a:ext cx="152" cy="11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55" name="Straight Connector 1154"/>
            <p:cNvSpPr/>
            <p:nvPr userDrawn="1"/>
          </p:nvSpPr>
          <p:spPr>
            <a:xfrm>
              <a:off x="518" y="119"/>
              <a:ext cx="155" cy="11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56" name="Unknown Shape"/>
            <p:cNvSpPr/>
            <p:nvPr userDrawn="1"/>
          </p:nvSpPr>
          <p:spPr>
            <a:xfrm>
              <a:off x="665" y="237"/>
              <a:ext cx="8" cy="12"/>
            </a:xfrm>
            <a:custGeom>
              <a:avLst/>
              <a:gdLst/>
              <a:ahLst/>
              <a:cxnLst/>
              <a:pathLst>
                <a:path w="14" h="20">
                  <a:moveTo>
                    <a:pt x="14" y="0"/>
                  </a:moveTo>
                  <a:lnTo>
                    <a:pt x="8" y="4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2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57" name="Straight Connector 1156"/>
            <p:cNvSpPr/>
            <p:nvPr userDrawn="1"/>
          </p:nvSpPr>
          <p:spPr>
            <a:xfrm flipH="1" flipV="1">
              <a:off x="515" y="134"/>
              <a:ext cx="150" cy="115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58" name="Unknown Shape"/>
            <p:cNvSpPr/>
            <p:nvPr userDrawn="1"/>
          </p:nvSpPr>
          <p:spPr>
            <a:xfrm>
              <a:off x="515" y="119"/>
              <a:ext cx="3" cy="15"/>
            </a:xfrm>
            <a:custGeom>
              <a:avLst/>
              <a:gdLst/>
              <a:ahLst/>
              <a:cxnLst/>
              <a:pathLst>
                <a:path w="6" h="26">
                  <a:moveTo>
                    <a:pt x="6" y="0"/>
                  </a:moveTo>
                  <a:lnTo>
                    <a:pt x="2" y="4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0" y="26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59" name="Unknown Shape"/>
            <p:cNvSpPr/>
            <p:nvPr userDrawn="1"/>
          </p:nvSpPr>
          <p:spPr>
            <a:xfrm>
              <a:off x="747" y="214"/>
              <a:ext cx="6" cy="13"/>
            </a:xfrm>
            <a:custGeom>
              <a:avLst/>
              <a:gdLst/>
              <a:ahLst/>
              <a:cxnLst/>
              <a:pathLst>
                <a:path w="10" h="22">
                  <a:moveTo>
                    <a:pt x="0" y="0"/>
                  </a:moveTo>
                  <a:lnTo>
                    <a:pt x="4" y="4"/>
                  </a:lnTo>
                  <a:lnTo>
                    <a:pt x="8" y="8"/>
                  </a:lnTo>
                  <a:lnTo>
                    <a:pt x="10" y="16"/>
                  </a:lnTo>
                  <a:lnTo>
                    <a:pt x="10" y="2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60" name="Straight Connector 1159"/>
            <p:cNvSpPr/>
            <p:nvPr userDrawn="1"/>
          </p:nvSpPr>
          <p:spPr>
            <a:xfrm flipV="1">
              <a:off x="676" y="196"/>
              <a:ext cx="150" cy="4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61" name="Straight Connector 1160"/>
            <p:cNvSpPr/>
            <p:nvPr userDrawn="1"/>
          </p:nvSpPr>
          <p:spPr>
            <a:xfrm flipV="1">
              <a:off x="673" y="190"/>
              <a:ext cx="148" cy="4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62" name="Unknown Shape"/>
            <p:cNvSpPr/>
            <p:nvPr userDrawn="1"/>
          </p:nvSpPr>
          <p:spPr>
            <a:xfrm>
              <a:off x="821" y="190"/>
              <a:ext cx="6" cy="14"/>
            </a:xfrm>
            <a:custGeom>
              <a:avLst/>
              <a:gdLst/>
              <a:ahLst/>
              <a:cxnLst/>
              <a:pathLst>
                <a:path w="10" h="22">
                  <a:moveTo>
                    <a:pt x="0" y="0"/>
                  </a:moveTo>
                  <a:lnTo>
                    <a:pt x="4" y="4"/>
                  </a:lnTo>
                  <a:lnTo>
                    <a:pt x="8" y="10"/>
                  </a:lnTo>
                  <a:lnTo>
                    <a:pt x="10" y="16"/>
                  </a:lnTo>
                  <a:lnTo>
                    <a:pt x="10" y="2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63" name="Straight Connector 1162"/>
            <p:cNvSpPr/>
            <p:nvPr userDrawn="1"/>
          </p:nvSpPr>
          <p:spPr>
            <a:xfrm flipH="1">
              <a:off x="679" y="204"/>
              <a:ext cx="148" cy="4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64" name="Unknown Shape"/>
            <p:cNvSpPr/>
            <p:nvPr userDrawn="1"/>
          </p:nvSpPr>
          <p:spPr>
            <a:xfrm>
              <a:off x="673" y="237"/>
              <a:ext cx="6" cy="14"/>
            </a:xfrm>
            <a:custGeom>
              <a:avLst/>
              <a:gdLst/>
              <a:ahLst/>
              <a:cxnLst/>
              <a:pathLst>
                <a:path w="10" h="24">
                  <a:moveTo>
                    <a:pt x="10" y="24"/>
                  </a:moveTo>
                  <a:lnTo>
                    <a:pt x="10" y="18"/>
                  </a:lnTo>
                  <a:lnTo>
                    <a:pt x="8" y="12"/>
                  </a:lnTo>
                  <a:lnTo>
                    <a:pt x="4" y="6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65" name="Unknown Shape"/>
            <p:cNvSpPr/>
            <p:nvPr userDrawn="1"/>
          </p:nvSpPr>
          <p:spPr>
            <a:xfrm>
              <a:off x="745" y="133"/>
              <a:ext cx="8" cy="7"/>
            </a:xfrm>
            <a:custGeom>
              <a:avLst/>
              <a:gdLst/>
              <a:ahLst/>
              <a:cxnLst/>
              <a:pathLst>
                <a:path w="14" h="12">
                  <a:moveTo>
                    <a:pt x="0" y="2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14" y="8"/>
                  </a:lnTo>
                  <a:lnTo>
                    <a:pt x="14" y="1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66" name="Straight Connector 1165"/>
            <p:cNvSpPr/>
            <p:nvPr userDrawn="1"/>
          </p:nvSpPr>
          <p:spPr>
            <a:xfrm flipH="1" flipV="1">
              <a:off x="670" y="74"/>
              <a:ext cx="157" cy="11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67" name="Straight Connector 1166"/>
            <p:cNvSpPr/>
            <p:nvPr userDrawn="1"/>
          </p:nvSpPr>
          <p:spPr>
            <a:xfrm>
              <a:off x="673" y="80"/>
              <a:ext cx="156" cy="11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68" name="Unknown Shape"/>
            <p:cNvSpPr/>
            <p:nvPr userDrawn="1"/>
          </p:nvSpPr>
          <p:spPr>
            <a:xfrm>
              <a:off x="821" y="190"/>
              <a:ext cx="8" cy="8"/>
            </a:xfrm>
            <a:custGeom>
              <a:avLst/>
              <a:gdLst/>
              <a:ahLst/>
              <a:cxnLst/>
              <a:pathLst>
                <a:path w="14" h="12">
                  <a:moveTo>
                    <a:pt x="14" y="12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69" name="Unknown Shape"/>
            <p:cNvSpPr/>
            <p:nvPr userDrawn="1"/>
          </p:nvSpPr>
          <p:spPr>
            <a:xfrm>
              <a:off x="749" y="387"/>
              <a:ext cx="5" cy="13"/>
            </a:xfrm>
            <a:custGeom>
              <a:avLst/>
              <a:gdLst/>
              <a:ahLst/>
              <a:cxnLst/>
              <a:pathLst>
                <a:path w="8" h="22">
                  <a:moveTo>
                    <a:pt x="0" y="0"/>
                  </a:moveTo>
                  <a:lnTo>
                    <a:pt x="0" y="8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8" y="2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70" name="Straight Connector 1169"/>
            <p:cNvSpPr/>
            <p:nvPr userDrawn="1"/>
          </p:nvSpPr>
          <p:spPr>
            <a:xfrm flipV="1">
              <a:off x="677" y="372"/>
              <a:ext cx="147" cy="4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71" name="Straight Connector 1170"/>
            <p:cNvSpPr/>
            <p:nvPr userDrawn="1"/>
          </p:nvSpPr>
          <p:spPr>
            <a:xfrm flipV="1">
              <a:off x="675" y="363"/>
              <a:ext cx="148" cy="49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72" name="Unknown Shape"/>
            <p:cNvSpPr/>
            <p:nvPr userDrawn="1"/>
          </p:nvSpPr>
          <p:spPr>
            <a:xfrm>
              <a:off x="823" y="363"/>
              <a:ext cx="4" cy="14"/>
            </a:xfrm>
            <a:custGeom>
              <a:avLst/>
              <a:gdLst/>
              <a:ahLst/>
              <a:cxnLst/>
              <a:pathLst>
                <a:path w="8" h="22">
                  <a:moveTo>
                    <a:pt x="0" y="0"/>
                  </a:moveTo>
                  <a:lnTo>
                    <a:pt x="0" y="6"/>
                  </a:lnTo>
                  <a:lnTo>
                    <a:pt x="2" y="12"/>
                  </a:lnTo>
                  <a:lnTo>
                    <a:pt x="4" y="18"/>
                  </a:lnTo>
                  <a:lnTo>
                    <a:pt x="8" y="2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73" name="Straight Connector 1172"/>
            <p:cNvSpPr/>
            <p:nvPr userDrawn="1"/>
          </p:nvSpPr>
          <p:spPr>
            <a:xfrm flipH="1">
              <a:off x="681" y="377"/>
              <a:ext cx="146" cy="4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74" name="Unknown Shape"/>
            <p:cNvSpPr/>
            <p:nvPr userDrawn="1"/>
          </p:nvSpPr>
          <p:spPr>
            <a:xfrm>
              <a:off x="675" y="412"/>
              <a:ext cx="6" cy="13"/>
            </a:xfrm>
            <a:custGeom>
              <a:avLst/>
              <a:gdLst/>
              <a:ahLst/>
              <a:cxnLst/>
              <a:pathLst>
                <a:path w="10" h="22">
                  <a:moveTo>
                    <a:pt x="0" y="0"/>
                  </a:moveTo>
                  <a:lnTo>
                    <a:pt x="0" y="6"/>
                  </a:lnTo>
                  <a:lnTo>
                    <a:pt x="2" y="12"/>
                  </a:lnTo>
                  <a:lnTo>
                    <a:pt x="6" y="18"/>
                  </a:lnTo>
                  <a:lnTo>
                    <a:pt x="10" y="2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75" name="Unknown Shape"/>
            <p:cNvSpPr/>
            <p:nvPr userDrawn="1"/>
          </p:nvSpPr>
          <p:spPr>
            <a:xfrm>
              <a:off x="825" y="282"/>
              <a:ext cx="3" cy="2"/>
            </a:xfrm>
            <a:custGeom>
              <a:avLst/>
              <a:gdLst/>
              <a:ahLst/>
              <a:cxnLst/>
              <a:pathLst>
                <a:path w="6" h="4">
                  <a:moveTo>
                    <a:pt x="0" y="4"/>
                  </a:moveTo>
                  <a:lnTo>
                    <a:pt x="4" y="2"/>
                  </a:lnTo>
                  <a:lnTo>
                    <a:pt x="6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76" name="Straight Connector 1175"/>
            <p:cNvSpPr/>
            <p:nvPr userDrawn="1"/>
          </p:nvSpPr>
          <p:spPr>
            <a:xfrm flipV="1">
              <a:off x="826" y="201"/>
              <a:ext cx="5" cy="164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77" name="Straight Connector 1176"/>
            <p:cNvSpPr/>
            <p:nvPr userDrawn="1"/>
          </p:nvSpPr>
          <p:spPr>
            <a:xfrm flipV="1">
              <a:off x="823" y="204"/>
              <a:ext cx="4" cy="159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78" name="Unknown Shape"/>
            <p:cNvSpPr/>
            <p:nvPr userDrawn="1"/>
          </p:nvSpPr>
          <p:spPr>
            <a:xfrm>
              <a:off x="827" y="198"/>
              <a:ext cx="5" cy="6"/>
            </a:xfrm>
            <a:custGeom>
              <a:avLst/>
              <a:gdLst/>
              <a:ahLst/>
              <a:cxnLst/>
              <a:pathLst>
                <a:path w="8" h="10">
                  <a:moveTo>
                    <a:pt x="0" y="10"/>
                  </a:move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79" name="Unknown Shape"/>
            <p:cNvSpPr/>
            <p:nvPr userDrawn="1"/>
          </p:nvSpPr>
          <p:spPr>
            <a:xfrm>
              <a:off x="823" y="363"/>
              <a:ext cx="3" cy="3"/>
            </a:xfrm>
            <a:custGeom>
              <a:avLst/>
              <a:gdLst/>
              <a:ahLst/>
              <a:cxnLst/>
              <a:pathLst>
                <a:path w="6" h="4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80" name="Unknown Shape"/>
            <p:cNvSpPr/>
            <p:nvPr userDrawn="1"/>
          </p:nvSpPr>
          <p:spPr>
            <a:xfrm>
              <a:off x="549" y="947"/>
              <a:ext cx="7" cy="6"/>
            </a:xfrm>
            <a:custGeom>
              <a:avLst/>
              <a:gdLst/>
              <a:ahLst/>
              <a:cxnLst/>
              <a:pathLst>
                <a:path w="12" h="10">
                  <a:moveTo>
                    <a:pt x="0" y="0"/>
                  </a:moveTo>
                  <a:lnTo>
                    <a:pt x="2" y="6"/>
                  </a:lnTo>
                  <a:lnTo>
                    <a:pt x="4" y="8"/>
                  </a:lnTo>
                  <a:lnTo>
                    <a:pt x="8" y="10"/>
                  </a:lnTo>
                  <a:lnTo>
                    <a:pt x="12" y="1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81" name="Straight Connector 1180"/>
            <p:cNvSpPr/>
            <p:nvPr userDrawn="1"/>
          </p:nvSpPr>
          <p:spPr>
            <a:xfrm>
              <a:off x="500" y="904"/>
              <a:ext cx="100" cy="91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82" name="Straight Connector 1181"/>
            <p:cNvSpPr/>
            <p:nvPr userDrawn="1"/>
          </p:nvSpPr>
          <p:spPr>
            <a:xfrm>
              <a:off x="498" y="900"/>
              <a:ext cx="99" cy="91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83" name="Unknown Shape"/>
            <p:cNvSpPr/>
            <p:nvPr userDrawn="1"/>
          </p:nvSpPr>
          <p:spPr>
            <a:xfrm>
              <a:off x="597" y="991"/>
              <a:ext cx="8" cy="6"/>
            </a:xfrm>
            <a:custGeom>
              <a:avLst/>
              <a:gdLst/>
              <a:ahLst/>
              <a:cxnLst/>
              <a:pathLst>
                <a:path w="14" h="10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4" y="1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84" name="Unknown Shape"/>
            <p:cNvSpPr/>
            <p:nvPr userDrawn="1"/>
          </p:nvSpPr>
          <p:spPr>
            <a:xfrm>
              <a:off x="498" y="900"/>
              <a:ext cx="5" cy="6"/>
            </a:xfrm>
            <a:custGeom>
              <a:avLst/>
              <a:gdLst/>
              <a:ahLst/>
              <a:cxnLst/>
              <a:pathLst>
                <a:path w="10" h="10">
                  <a:moveTo>
                    <a:pt x="10" y="10"/>
                  </a:moveTo>
                  <a:lnTo>
                    <a:pt x="6" y="10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85" name="Unknown Shape"/>
            <p:cNvSpPr/>
            <p:nvPr userDrawn="1"/>
          </p:nvSpPr>
          <p:spPr>
            <a:xfrm>
              <a:off x="700" y="793"/>
              <a:ext cx="6" cy="13"/>
            </a:xfrm>
            <a:custGeom>
              <a:avLst/>
              <a:gdLst/>
              <a:ahLst/>
              <a:cxnLst/>
              <a:pathLst>
                <a:path w="10" h="22">
                  <a:moveTo>
                    <a:pt x="10" y="22"/>
                  </a:moveTo>
                  <a:lnTo>
                    <a:pt x="8" y="16"/>
                  </a:lnTo>
                  <a:lnTo>
                    <a:pt x="8" y="10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86" name="Straight Connector 1185"/>
            <p:cNvSpPr/>
            <p:nvPr userDrawn="1"/>
          </p:nvSpPr>
          <p:spPr>
            <a:xfrm flipH="1">
              <a:off x="611" y="778"/>
              <a:ext cx="153" cy="5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87" name="Straight Connector 1186"/>
            <p:cNvSpPr/>
            <p:nvPr userDrawn="1"/>
          </p:nvSpPr>
          <p:spPr>
            <a:xfrm flipH="1">
              <a:off x="613" y="784"/>
              <a:ext cx="157" cy="56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88" name="Unknown Shape"/>
            <p:cNvSpPr/>
            <p:nvPr userDrawn="1"/>
          </p:nvSpPr>
          <p:spPr>
            <a:xfrm>
              <a:off x="608" y="825"/>
              <a:ext cx="5" cy="15"/>
            </a:xfrm>
            <a:custGeom>
              <a:avLst/>
              <a:gdLst/>
              <a:ahLst/>
              <a:cxnLst/>
              <a:pathLst>
                <a:path w="10" h="24">
                  <a:moveTo>
                    <a:pt x="10" y="24"/>
                  </a:moveTo>
                  <a:lnTo>
                    <a:pt x="8" y="16"/>
                  </a:lnTo>
                  <a:lnTo>
                    <a:pt x="8" y="10"/>
                  </a:lnTo>
                  <a:lnTo>
                    <a:pt x="4" y="6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89" name="Straight Connector 1188"/>
            <p:cNvSpPr/>
            <p:nvPr userDrawn="1"/>
          </p:nvSpPr>
          <p:spPr>
            <a:xfrm flipV="1">
              <a:off x="608" y="773"/>
              <a:ext cx="148" cy="52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90" name="Unknown Shape"/>
            <p:cNvSpPr/>
            <p:nvPr userDrawn="1"/>
          </p:nvSpPr>
          <p:spPr>
            <a:xfrm>
              <a:off x="756" y="773"/>
              <a:ext cx="14" cy="11"/>
            </a:xfrm>
            <a:custGeom>
              <a:avLst/>
              <a:gdLst/>
              <a:ahLst/>
              <a:cxnLst/>
              <a:pathLst>
                <a:path w="24" h="18">
                  <a:moveTo>
                    <a:pt x="24" y="18"/>
                  </a:moveTo>
                  <a:lnTo>
                    <a:pt x="20" y="12"/>
                  </a:lnTo>
                  <a:lnTo>
                    <a:pt x="14" y="6"/>
                  </a:lnTo>
                  <a:lnTo>
                    <a:pt x="8" y="2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91" name="Unknown Shape"/>
            <p:cNvSpPr/>
            <p:nvPr userDrawn="1"/>
          </p:nvSpPr>
          <p:spPr>
            <a:xfrm>
              <a:off x="598" y="914"/>
              <a:ext cx="14" cy="4"/>
            </a:xfrm>
            <a:custGeom>
              <a:avLst/>
              <a:gdLst/>
              <a:ahLst/>
              <a:cxnLst/>
              <a:pathLst>
                <a:path w="24" h="6">
                  <a:moveTo>
                    <a:pt x="24" y="4"/>
                  </a:moveTo>
                  <a:lnTo>
                    <a:pt x="16" y="6"/>
                  </a:lnTo>
                  <a:lnTo>
                    <a:pt x="10" y="6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92" name="Straight Connector 1191"/>
            <p:cNvSpPr/>
            <p:nvPr userDrawn="1"/>
          </p:nvSpPr>
          <p:spPr>
            <a:xfrm flipH="1">
              <a:off x="603" y="840"/>
              <a:ext cx="2" cy="15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93" name="Straight Connector 1192"/>
            <p:cNvSpPr/>
            <p:nvPr userDrawn="1"/>
          </p:nvSpPr>
          <p:spPr>
            <a:xfrm flipH="1">
              <a:off x="611" y="840"/>
              <a:ext cx="2" cy="15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94" name="Unknown Shape"/>
            <p:cNvSpPr/>
            <p:nvPr userDrawn="1"/>
          </p:nvSpPr>
          <p:spPr>
            <a:xfrm>
              <a:off x="597" y="991"/>
              <a:ext cx="14" cy="2"/>
            </a:xfrm>
            <a:custGeom>
              <a:avLst/>
              <a:gdLst/>
              <a:ahLst/>
              <a:cxnLst/>
              <a:pathLst>
                <a:path w="24" h="4">
                  <a:moveTo>
                    <a:pt x="24" y="4"/>
                  </a:moveTo>
                  <a:lnTo>
                    <a:pt x="18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95" name="Straight Connector 1194"/>
            <p:cNvSpPr/>
            <p:nvPr userDrawn="1"/>
          </p:nvSpPr>
          <p:spPr>
            <a:xfrm flipV="1">
              <a:off x="597" y="837"/>
              <a:ext cx="3" cy="154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96" name="Unknown Shape"/>
            <p:cNvSpPr/>
            <p:nvPr userDrawn="1"/>
          </p:nvSpPr>
          <p:spPr>
            <a:xfrm>
              <a:off x="600" y="837"/>
              <a:ext cx="13" cy="3"/>
            </a:xfrm>
            <a:custGeom>
              <a:avLst/>
              <a:gdLst/>
              <a:ahLst/>
              <a:cxnLst/>
              <a:pathLst>
                <a:path w="24" h="4">
                  <a:moveTo>
                    <a:pt x="0" y="0"/>
                  </a:moveTo>
                  <a:lnTo>
                    <a:pt x="4" y="4"/>
                  </a:lnTo>
                  <a:lnTo>
                    <a:pt x="10" y="4"/>
                  </a:lnTo>
                  <a:lnTo>
                    <a:pt x="18" y="4"/>
                  </a:lnTo>
                  <a:lnTo>
                    <a:pt x="24" y="4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97" name="Unknown Shape"/>
            <p:cNvSpPr/>
            <p:nvPr userDrawn="1"/>
          </p:nvSpPr>
          <p:spPr>
            <a:xfrm>
              <a:off x="763" y="936"/>
              <a:ext cx="3" cy="5"/>
            </a:xfrm>
            <a:custGeom>
              <a:avLst/>
              <a:gdLst/>
              <a:ahLst/>
              <a:cxnLst/>
              <a:pathLst>
                <a:path w="4" h="8">
                  <a:moveTo>
                    <a:pt x="4" y="0"/>
                  </a:move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198" name="Straight Connector 1197"/>
            <p:cNvSpPr/>
            <p:nvPr userDrawn="1"/>
          </p:nvSpPr>
          <p:spPr>
            <a:xfrm flipV="1">
              <a:off x="608" y="885"/>
              <a:ext cx="308" cy="112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199" name="Straight Connector 1198"/>
            <p:cNvSpPr/>
            <p:nvPr userDrawn="1"/>
          </p:nvSpPr>
          <p:spPr>
            <a:xfrm flipV="1">
              <a:off x="611" y="881"/>
              <a:ext cx="306" cy="112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00" name="Unknown Shape"/>
            <p:cNvSpPr/>
            <p:nvPr userDrawn="1"/>
          </p:nvSpPr>
          <p:spPr>
            <a:xfrm>
              <a:off x="911" y="881"/>
              <a:ext cx="6" cy="4"/>
            </a:xfrm>
            <a:custGeom>
              <a:avLst/>
              <a:gdLst/>
              <a:ahLst/>
              <a:cxnLst/>
              <a:pathLst>
                <a:path w="10" h="8">
                  <a:moveTo>
                    <a:pt x="10" y="0"/>
                  </a:moveTo>
                  <a:lnTo>
                    <a:pt x="10" y="4"/>
                  </a:lnTo>
                  <a:lnTo>
                    <a:pt x="8" y="8"/>
                  </a:lnTo>
                  <a:lnTo>
                    <a:pt x="4" y="8"/>
                  </a:lnTo>
                  <a:lnTo>
                    <a:pt x="0" y="6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01" name="Unknown Shape"/>
            <p:cNvSpPr/>
            <p:nvPr userDrawn="1"/>
          </p:nvSpPr>
          <p:spPr>
            <a:xfrm>
              <a:off x="605" y="993"/>
              <a:ext cx="6" cy="5"/>
            </a:xfrm>
            <a:custGeom>
              <a:avLst/>
              <a:gdLst/>
              <a:ahLst/>
              <a:cxnLst/>
              <a:pathLst>
                <a:path w="10" h="8">
                  <a:moveTo>
                    <a:pt x="0" y="6"/>
                  </a:moveTo>
                  <a:lnTo>
                    <a:pt x="4" y="8"/>
                  </a:lnTo>
                  <a:lnTo>
                    <a:pt x="6" y="6"/>
                  </a:lnTo>
                  <a:lnTo>
                    <a:pt x="8" y="4"/>
                  </a:lnTo>
                  <a:lnTo>
                    <a:pt x="1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02" name="Unknown Shape"/>
            <p:cNvSpPr/>
            <p:nvPr userDrawn="1"/>
          </p:nvSpPr>
          <p:spPr>
            <a:xfrm>
              <a:off x="921" y="802"/>
              <a:ext cx="3" cy="3"/>
            </a:xfrm>
            <a:custGeom>
              <a:avLst/>
              <a:gdLst/>
              <a:ahLst/>
              <a:cxnLst/>
              <a:pathLst>
                <a:path w="6" h="6">
                  <a:moveTo>
                    <a:pt x="0" y="6"/>
                  </a:moveTo>
                  <a:lnTo>
                    <a:pt x="4" y="4"/>
                  </a:lnTo>
                  <a:lnTo>
                    <a:pt x="6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03" name="Straight Connector 1202"/>
            <p:cNvSpPr/>
            <p:nvPr userDrawn="1"/>
          </p:nvSpPr>
          <p:spPr>
            <a:xfrm flipV="1">
              <a:off x="922" y="717"/>
              <a:ext cx="5" cy="160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04" name="Straight Connector 1203"/>
            <p:cNvSpPr/>
            <p:nvPr userDrawn="1"/>
          </p:nvSpPr>
          <p:spPr>
            <a:xfrm flipV="1">
              <a:off x="917" y="721"/>
              <a:ext cx="7" cy="160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05" name="Unknown Shape"/>
            <p:cNvSpPr/>
            <p:nvPr userDrawn="1"/>
          </p:nvSpPr>
          <p:spPr>
            <a:xfrm>
              <a:off x="924" y="717"/>
              <a:ext cx="3" cy="4"/>
            </a:xfrm>
            <a:custGeom>
              <a:avLst/>
              <a:gdLst/>
              <a:ahLst/>
              <a:cxnLst/>
              <a:pathLst>
                <a:path w="6" h="6">
                  <a:moveTo>
                    <a:pt x="0" y="6"/>
                  </a:moveTo>
                  <a:lnTo>
                    <a:pt x="2" y="4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06" name="Unknown Shape"/>
            <p:cNvSpPr/>
            <p:nvPr userDrawn="1"/>
          </p:nvSpPr>
          <p:spPr>
            <a:xfrm>
              <a:off x="917" y="874"/>
              <a:ext cx="5" cy="7"/>
            </a:xfrm>
            <a:custGeom>
              <a:avLst/>
              <a:gdLst/>
              <a:ahLst/>
              <a:cxnLst/>
              <a:pathLst>
                <a:path w="8" h="12">
                  <a:moveTo>
                    <a:pt x="4" y="0"/>
                  </a:moveTo>
                  <a:lnTo>
                    <a:pt x="8" y="4"/>
                  </a:lnTo>
                  <a:lnTo>
                    <a:pt x="8" y="6"/>
                  </a:lnTo>
                  <a:lnTo>
                    <a:pt x="6" y="10"/>
                  </a:lnTo>
                  <a:lnTo>
                    <a:pt x="0" y="1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07" name="Unknown Shape"/>
            <p:cNvSpPr/>
            <p:nvPr userDrawn="1"/>
          </p:nvSpPr>
          <p:spPr>
            <a:xfrm>
              <a:off x="911" y="874"/>
              <a:ext cx="8" cy="11"/>
            </a:xfrm>
            <a:custGeom>
              <a:avLst/>
              <a:gdLst/>
              <a:ahLst/>
              <a:cxnLst/>
              <a:pathLst>
                <a:path w="14" h="18">
                  <a:moveTo>
                    <a:pt x="0" y="18"/>
                  </a:moveTo>
                  <a:lnTo>
                    <a:pt x="6" y="16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14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08" name="Unknown Shape"/>
            <p:cNvSpPr/>
            <p:nvPr userDrawn="1"/>
          </p:nvSpPr>
          <p:spPr>
            <a:xfrm>
              <a:off x="698" y="712"/>
              <a:ext cx="8" cy="10"/>
            </a:xfrm>
            <a:custGeom>
              <a:avLst/>
              <a:gdLst/>
              <a:ahLst/>
              <a:cxnLst/>
              <a:pathLst>
                <a:path w="14" h="18">
                  <a:moveTo>
                    <a:pt x="0" y="18"/>
                  </a:moveTo>
                  <a:lnTo>
                    <a:pt x="4" y="16"/>
                  </a:lnTo>
                  <a:lnTo>
                    <a:pt x="10" y="12"/>
                  </a:lnTo>
                  <a:lnTo>
                    <a:pt x="12" y="6"/>
                  </a:lnTo>
                  <a:lnTo>
                    <a:pt x="14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09" name="Straight Connector 1208"/>
            <p:cNvSpPr/>
            <p:nvPr userDrawn="1"/>
          </p:nvSpPr>
          <p:spPr>
            <a:xfrm flipH="1" flipV="1">
              <a:off x="660" y="682"/>
              <a:ext cx="102" cy="8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10" name="Straight Connector 1209"/>
            <p:cNvSpPr/>
            <p:nvPr userDrawn="1"/>
          </p:nvSpPr>
          <p:spPr>
            <a:xfrm flipH="1" flipV="1">
              <a:off x="654" y="686"/>
              <a:ext cx="102" cy="8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11" name="Unknown Shape"/>
            <p:cNvSpPr/>
            <p:nvPr userDrawn="1"/>
          </p:nvSpPr>
          <p:spPr>
            <a:xfrm>
              <a:off x="654" y="675"/>
              <a:ext cx="8" cy="11"/>
            </a:xfrm>
            <a:custGeom>
              <a:avLst/>
              <a:gdLst/>
              <a:ahLst/>
              <a:cxnLst/>
              <a:pathLst>
                <a:path w="14" h="18">
                  <a:moveTo>
                    <a:pt x="0" y="18"/>
                  </a:moveTo>
                  <a:lnTo>
                    <a:pt x="4" y="16"/>
                  </a:lnTo>
                  <a:lnTo>
                    <a:pt x="10" y="12"/>
                  </a:lnTo>
                  <a:lnTo>
                    <a:pt x="12" y="6"/>
                  </a:lnTo>
                  <a:lnTo>
                    <a:pt x="14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12" name="Straight Connector 1211"/>
            <p:cNvSpPr/>
            <p:nvPr userDrawn="1"/>
          </p:nvSpPr>
          <p:spPr>
            <a:xfrm>
              <a:off x="662" y="675"/>
              <a:ext cx="104" cy="86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13" name="Unknown Shape"/>
            <p:cNvSpPr/>
            <p:nvPr userDrawn="1"/>
          </p:nvSpPr>
          <p:spPr>
            <a:xfrm>
              <a:off x="756" y="761"/>
              <a:ext cx="10" cy="12"/>
            </a:xfrm>
            <a:custGeom>
              <a:avLst/>
              <a:gdLst/>
              <a:ahLst/>
              <a:cxnLst/>
              <a:pathLst>
                <a:path w="16" h="20">
                  <a:moveTo>
                    <a:pt x="0" y="20"/>
                  </a:moveTo>
                  <a:lnTo>
                    <a:pt x="6" y="18"/>
                  </a:lnTo>
                  <a:lnTo>
                    <a:pt x="10" y="12"/>
                  </a:lnTo>
                  <a:lnTo>
                    <a:pt x="14" y="6"/>
                  </a:lnTo>
                  <a:lnTo>
                    <a:pt x="16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14" name="Unknown Shape"/>
            <p:cNvSpPr/>
            <p:nvPr userDrawn="1"/>
          </p:nvSpPr>
          <p:spPr>
            <a:xfrm>
              <a:off x="550" y="782"/>
              <a:ext cx="9" cy="12"/>
            </a:xfrm>
            <a:custGeom>
              <a:avLst/>
              <a:gdLst/>
              <a:ahLst/>
              <a:cxnLst/>
              <a:pathLst>
                <a:path w="16" h="20">
                  <a:moveTo>
                    <a:pt x="16" y="0"/>
                  </a:moveTo>
                  <a:lnTo>
                    <a:pt x="10" y="4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15" name="Straight Connector 1214"/>
            <p:cNvSpPr/>
            <p:nvPr userDrawn="1"/>
          </p:nvSpPr>
          <p:spPr>
            <a:xfrm>
              <a:off x="501" y="741"/>
              <a:ext cx="101" cy="89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16" name="Straight Connector 1215"/>
            <p:cNvSpPr/>
            <p:nvPr userDrawn="1"/>
          </p:nvSpPr>
          <p:spPr>
            <a:xfrm>
              <a:off x="507" y="736"/>
              <a:ext cx="101" cy="89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17" name="Unknown Shape"/>
            <p:cNvSpPr/>
            <p:nvPr userDrawn="1"/>
          </p:nvSpPr>
          <p:spPr>
            <a:xfrm>
              <a:off x="600" y="825"/>
              <a:ext cx="8" cy="12"/>
            </a:xfrm>
            <a:custGeom>
              <a:avLst/>
              <a:gdLst/>
              <a:ahLst/>
              <a:cxnLst/>
              <a:pathLst>
                <a:path w="14" h="20">
                  <a:moveTo>
                    <a:pt x="14" y="0"/>
                  </a:moveTo>
                  <a:lnTo>
                    <a:pt x="8" y="4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2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18" name="Straight Connector 1217"/>
            <p:cNvSpPr/>
            <p:nvPr userDrawn="1"/>
          </p:nvSpPr>
          <p:spPr>
            <a:xfrm flipH="1" flipV="1">
              <a:off x="499" y="748"/>
              <a:ext cx="101" cy="89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19" name="Unknown Shape"/>
            <p:cNvSpPr/>
            <p:nvPr userDrawn="1"/>
          </p:nvSpPr>
          <p:spPr>
            <a:xfrm>
              <a:off x="499" y="736"/>
              <a:ext cx="8" cy="12"/>
            </a:xfrm>
            <a:custGeom>
              <a:avLst/>
              <a:gdLst/>
              <a:ahLst/>
              <a:cxnLst/>
              <a:pathLst>
                <a:path w="14" h="20">
                  <a:moveTo>
                    <a:pt x="0" y="20"/>
                  </a:moveTo>
                  <a:lnTo>
                    <a:pt x="0" y="14"/>
                  </a:lnTo>
                  <a:lnTo>
                    <a:pt x="4" y="8"/>
                  </a:lnTo>
                  <a:lnTo>
                    <a:pt x="8" y="4"/>
                  </a:lnTo>
                  <a:lnTo>
                    <a:pt x="14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20" name="Unknown Shape"/>
            <p:cNvSpPr/>
            <p:nvPr userDrawn="1"/>
          </p:nvSpPr>
          <p:spPr>
            <a:xfrm>
              <a:off x="17" y="753"/>
              <a:ext cx="6" cy="13"/>
            </a:xfrm>
            <a:custGeom>
              <a:avLst/>
              <a:gdLst/>
              <a:ahLst/>
              <a:cxnLst/>
              <a:pathLst>
                <a:path w="10" h="22">
                  <a:moveTo>
                    <a:pt x="0" y="0"/>
                  </a:moveTo>
                  <a:lnTo>
                    <a:pt x="2" y="8"/>
                  </a:lnTo>
                  <a:lnTo>
                    <a:pt x="4" y="16"/>
                  </a:lnTo>
                  <a:lnTo>
                    <a:pt x="10" y="2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21" name="Unknown Shape"/>
            <p:cNvSpPr/>
            <p:nvPr userDrawn="1"/>
          </p:nvSpPr>
          <p:spPr>
            <a:xfrm>
              <a:off x="204" y="323"/>
              <a:ext cx="8" cy="11"/>
            </a:xfrm>
            <a:custGeom>
              <a:avLst/>
              <a:gdLst/>
              <a:ahLst/>
              <a:cxnLst/>
              <a:pathLst>
                <a:path w="14" h="18">
                  <a:moveTo>
                    <a:pt x="14" y="0"/>
                  </a:move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0" y="18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22" name="Straight Connector 1221"/>
            <p:cNvSpPr/>
            <p:nvPr userDrawn="1"/>
          </p:nvSpPr>
          <p:spPr>
            <a:xfrm>
              <a:off x="166" y="292"/>
              <a:ext cx="88" cy="76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23" name="Straight Connector 1222"/>
            <p:cNvSpPr/>
            <p:nvPr userDrawn="1"/>
          </p:nvSpPr>
          <p:spPr>
            <a:xfrm>
              <a:off x="168" y="285"/>
              <a:ext cx="88" cy="76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24" name="Unknown Shape"/>
            <p:cNvSpPr/>
            <p:nvPr userDrawn="1"/>
          </p:nvSpPr>
          <p:spPr>
            <a:xfrm>
              <a:off x="248" y="361"/>
              <a:ext cx="8" cy="11"/>
            </a:xfrm>
            <a:custGeom>
              <a:avLst/>
              <a:gdLst/>
              <a:ahLst/>
              <a:cxnLst/>
              <a:pathLst>
                <a:path w="14" h="18">
                  <a:moveTo>
                    <a:pt x="14" y="0"/>
                  </a:moveTo>
                  <a:lnTo>
                    <a:pt x="14" y="6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0" y="18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25" name="Straight Connector 1224"/>
            <p:cNvSpPr/>
            <p:nvPr userDrawn="1"/>
          </p:nvSpPr>
          <p:spPr>
            <a:xfrm flipH="1" flipV="1">
              <a:off x="160" y="297"/>
              <a:ext cx="88" cy="75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26" name="Unknown Shape"/>
            <p:cNvSpPr/>
            <p:nvPr userDrawn="1"/>
          </p:nvSpPr>
          <p:spPr>
            <a:xfrm>
              <a:off x="160" y="285"/>
              <a:ext cx="8" cy="12"/>
            </a:xfrm>
            <a:custGeom>
              <a:avLst/>
              <a:gdLst/>
              <a:ahLst/>
              <a:cxnLst/>
              <a:pathLst>
                <a:path w="14" h="20">
                  <a:moveTo>
                    <a:pt x="14" y="0"/>
                  </a:moveTo>
                  <a:lnTo>
                    <a:pt x="14" y="6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0" y="2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27" name="Unknown Shape"/>
            <p:cNvSpPr/>
            <p:nvPr userDrawn="1"/>
          </p:nvSpPr>
          <p:spPr>
            <a:xfrm>
              <a:off x="101" y="846"/>
              <a:ext cx="10" cy="6"/>
            </a:xfrm>
            <a:custGeom>
              <a:avLst/>
              <a:gdLst/>
              <a:ahLst/>
              <a:cxnLst/>
              <a:pathLst>
                <a:path w="16" h="10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6" y="1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28" name="Straight Connector 1227"/>
            <p:cNvSpPr/>
            <p:nvPr userDrawn="1"/>
          </p:nvSpPr>
          <p:spPr>
            <a:xfrm>
              <a:off x="16" y="765"/>
              <a:ext cx="180" cy="175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29" name="Unknown Shape"/>
            <p:cNvSpPr/>
            <p:nvPr userDrawn="1"/>
          </p:nvSpPr>
          <p:spPr>
            <a:xfrm>
              <a:off x="193" y="935"/>
              <a:ext cx="8" cy="6"/>
            </a:xfrm>
            <a:custGeom>
              <a:avLst/>
              <a:gdLst/>
              <a:ahLst/>
              <a:cxnLst/>
              <a:pathLst>
                <a:path w="14" h="10">
                  <a:moveTo>
                    <a:pt x="0" y="0"/>
                  </a:moveTo>
                  <a:lnTo>
                    <a:pt x="0" y="4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0"/>
                  </a:lnTo>
                  <a:lnTo>
                    <a:pt x="14" y="1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30" name="Straight Connector 1229"/>
            <p:cNvSpPr/>
            <p:nvPr userDrawn="1"/>
          </p:nvSpPr>
          <p:spPr>
            <a:xfrm flipH="1" flipV="1">
              <a:off x="23" y="766"/>
              <a:ext cx="178" cy="175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31" name="Unknown Shape"/>
            <p:cNvSpPr/>
            <p:nvPr userDrawn="1"/>
          </p:nvSpPr>
          <p:spPr>
            <a:xfrm>
              <a:off x="14" y="760"/>
              <a:ext cx="9" cy="6"/>
            </a:xfrm>
            <a:custGeom>
              <a:avLst/>
              <a:gdLst/>
              <a:ahLst/>
              <a:cxnLst/>
              <a:pathLst>
                <a:path w="16" h="10">
                  <a:moveTo>
                    <a:pt x="16" y="10"/>
                  </a:moveTo>
                  <a:lnTo>
                    <a:pt x="10" y="10"/>
                  </a:lnTo>
                  <a:lnTo>
                    <a:pt x="6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32" name="Unknown Shape"/>
            <p:cNvSpPr/>
            <p:nvPr userDrawn="1"/>
          </p:nvSpPr>
          <p:spPr>
            <a:xfrm>
              <a:off x="192" y="859"/>
              <a:ext cx="13" cy="3"/>
            </a:xfrm>
            <a:custGeom>
              <a:avLst/>
              <a:gdLst/>
              <a:ahLst/>
              <a:cxnLst/>
              <a:pathLst>
                <a:path w="22" h="4">
                  <a:moveTo>
                    <a:pt x="0" y="0"/>
                  </a:moveTo>
                  <a:lnTo>
                    <a:pt x="4" y="4"/>
                  </a:lnTo>
                  <a:lnTo>
                    <a:pt x="10" y="4"/>
                  </a:lnTo>
                  <a:lnTo>
                    <a:pt x="16" y="4"/>
                  </a:lnTo>
                  <a:lnTo>
                    <a:pt x="22" y="4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33" name="Straight Connector 1232"/>
            <p:cNvSpPr/>
            <p:nvPr userDrawn="1"/>
          </p:nvSpPr>
          <p:spPr>
            <a:xfrm flipH="1" flipV="1">
              <a:off x="197" y="785"/>
              <a:ext cx="2" cy="15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34" name="Straight Connector 1233"/>
            <p:cNvSpPr/>
            <p:nvPr userDrawn="1"/>
          </p:nvSpPr>
          <p:spPr>
            <a:xfrm flipH="1" flipV="1">
              <a:off x="191" y="782"/>
              <a:ext cx="2" cy="15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35" name="Unknown Shape"/>
            <p:cNvSpPr/>
            <p:nvPr userDrawn="1"/>
          </p:nvSpPr>
          <p:spPr>
            <a:xfrm>
              <a:off x="191" y="782"/>
              <a:ext cx="13" cy="3"/>
            </a:xfrm>
            <a:custGeom>
              <a:avLst/>
              <a:gdLst/>
              <a:ahLst/>
              <a:cxnLst/>
              <a:pathLst>
                <a:path w="22" h="4">
                  <a:moveTo>
                    <a:pt x="0" y="0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22" y="4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36" name="Straight Connector 1235"/>
            <p:cNvSpPr/>
            <p:nvPr userDrawn="1"/>
          </p:nvSpPr>
          <p:spPr>
            <a:xfrm>
              <a:off x="204" y="785"/>
              <a:ext cx="3" cy="15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37" name="Unknown Shape"/>
            <p:cNvSpPr/>
            <p:nvPr userDrawn="1"/>
          </p:nvSpPr>
          <p:spPr>
            <a:xfrm>
              <a:off x="193" y="935"/>
              <a:ext cx="14" cy="3"/>
            </a:xfrm>
            <a:custGeom>
              <a:avLst/>
              <a:gdLst/>
              <a:ahLst/>
              <a:cxnLst/>
              <a:pathLst>
                <a:path w="24" h="4">
                  <a:moveTo>
                    <a:pt x="24" y="4"/>
                  </a:moveTo>
                  <a:lnTo>
                    <a:pt x="18" y="4"/>
                  </a:lnTo>
                  <a:lnTo>
                    <a:pt x="14" y="4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38" name="Unknown Shape"/>
            <p:cNvSpPr/>
            <p:nvPr userDrawn="1"/>
          </p:nvSpPr>
          <p:spPr>
            <a:xfrm>
              <a:off x="136" y="719"/>
              <a:ext cx="8" cy="12"/>
            </a:xfrm>
            <a:custGeom>
              <a:avLst/>
              <a:gdLst/>
              <a:ahLst/>
              <a:cxnLst/>
              <a:pathLst>
                <a:path w="14" h="18">
                  <a:moveTo>
                    <a:pt x="0" y="18"/>
                  </a:moveTo>
                  <a:lnTo>
                    <a:pt x="0" y="12"/>
                  </a:lnTo>
                  <a:lnTo>
                    <a:pt x="4" y="8"/>
                  </a:lnTo>
                  <a:lnTo>
                    <a:pt x="8" y="2"/>
                  </a:lnTo>
                  <a:lnTo>
                    <a:pt x="14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39" name="Straight Connector 1238"/>
            <p:cNvSpPr/>
            <p:nvPr userDrawn="1"/>
          </p:nvSpPr>
          <p:spPr>
            <a:xfrm flipH="1" flipV="1">
              <a:off x="103" y="692"/>
              <a:ext cx="90" cy="8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40" name="Straight Connector 1239"/>
            <p:cNvSpPr/>
            <p:nvPr userDrawn="1"/>
          </p:nvSpPr>
          <p:spPr>
            <a:xfrm flipH="1" flipV="1">
              <a:off x="98" y="695"/>
              <a:ext cx="93" cy="8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41" name="Unknown Shape"/>
            <p:cNvSpPr/>
            <p:nvPr userDrawn="1"/>
          </p:nvSpPr>
          <p:spPr>
            <a:xfrm>
              <a:off x="98" y="689"/>
              <a:ext cx="13" cy="6"/>
            </a:xfrm>
            <a:custGeom>
              <a:avLst/>
              <a:gdLst/>
              <a:ahLst/>
              <a:cxnLst/>
              <a:pathLst>
                <a:path w="22" h="10">
                  <a:moveTo>
                    <a:pt x="0" y="10"/>
                  </a:move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2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42" name="Straight Connector 1241"/>
            <p:cNvSpPr/>
            <p:nvPr userDrawn="1"/>
          </p:nvSpPr>
          <p:spPr>
            <a:xfrm>
              <a:off x="111" y="689"/>
              <a:ext cx="88" cy="8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43" name="Unknown Shape"/>
            <p:cNvSpPr/>
            <p:nvPr userDrawn="1"/>
          </p:nvSpPr>
          <p:spPr>
            <a:xfrm>
              <a:off x="191" y="772"/>
              <a:ext cx="8" cy="10"/>
            </a:xfrm>
            <a:custGeom>
              <a:avLst/>
              <a:gdLst/>
              <a:ahLst/>
              <a:cxnLst/>
              <a:pathLst>
                <a:path w="14" h="18">
                  <a:moveTo>
                    <a:pt x="14" y="0"/>
                  </a:move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8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44" name="Unknown Shape"/>
            <p:cNvSpPr/>
            <p:nvPr userDrawn="1"/>
          </p:nvSpPr>
          <p:spPr>
            <a:xfrm>
              <a:off x="280" y="910"/>
              <a:ext cx="1" cy="5"/>
            </a:xfrm>
            <a:custGeom>
              <a:avLst/>
              <a:gdLst/>
              <a:ahLst/>
              <a:cxnLst/>
              <a:pathLst>
                <a:path w="2" h="8">
                  <a:moveTo>
                    <a:pt x="0" y="8"/>
                  </a:moveTo>
                  <a:lnTo>
                    <a:pt x="2" y="8"/>
                  </a:lnTo>
                  <a:lnTo>
                    <a:pt x="2" y="4"/>
                  </a:lnTo>
                  <a:lnTo>
                    <a:pt x="2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45" name="Straight Connector 1244"/>
            <p:cNvSpPr/>
            <p:nvPr userDrawn="1"/>
          </p:nvSpPr>
          <p:spPr>
            <a:xfrm flipH="1">
              <a:off x="205" y="887"/>
              <a:ext cx="159" cy="55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46" name="Unknown Shape"/>
            <p:cNvSpPr/>
            <p:nvPr userDrawn="1"/>
          </p:nvSpPr>
          <p:spPr>
            <a:xfrm>
              <a:off x="201" y="938"/>
              <a:ext cx="6" cy="4"/>
            </a:xfrm>
            <a:custGeom>
              <a:avLst/>
              <a:gdLst/>
              <a:ahLst/>
              <a:cxnLst/>
              <a:pathLst>
                <a:path w="10" h="8">
                  <a:moveTo>
                    <a:pt x="0" y="6"/>
                  </a:move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8" y="2"/>
                  </a:lnTo>
                  <a:lnTo>
                    <a:pt x="1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47" name="Straight Connector 1246"/>
            <p:cNvSpPr/>
            <p:nvPr userDrawn="1"/>
          </p:nvSpPr>
          <p:spPr>
            <a:xfrm flipV="1">
              <a:off x="207" y="882"/>
              <a:ext cx="158" cy="56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48" name="Unknown Shape"/>
            <p:cNvSpPr/>
            <p:nvPr userDrawn="1"/>
          </p:nvSpPr>
          <p:spPr>
            <a:xfrm>
              <a:off x="363" y="882"/>
              <a:ext cx="2" cy="5"/>
            </a:xfrm>
            <a:custGeom>
              <a:avLst/>
              <a:gdLst/>
              <a:ahLst/>
              <a:cxnLst/>
              <a:pathLst>
                <a:path w="4" h="8">
                  <a:moveTo>
                    <a:pt x="4" y="0"/>
                  </a:move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49" name="Unknown Shape"/>
            <p:cNvSpPr/>
            <p:nvPr userDrawn="1"/>
          </p:nvSpPr>
          <p:spPr>
            <a:xfrm>
              <a:off x="275" y="746"/>
              <a:ext cx="5" cy="13"/>
            </a:xfrm>
            <a:custGeom>
              <a:avLst/>
              <a:gdLst/>
              <a:ahLst/>
              <a:cxnLst/>
              <a:pathLst>
                <a:path w="10" h="22">
                  <a:moveTo>
                    <a:pt x="10" y="22"/>
                  </a:moveTo>
                  <a:lnTo>
                    <a:pt x="10" y="16"/>
                  </a:lnTo>
                  <a:lnTo>
                    <a:pt x="8" y="10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50" name="Straight Connector 1249"/>
            <p:cNvSpPr/>
            <p:nvPr userDrawn="1"/>
          </p:nvSpPr>
          <p:spPr>
            <a:xfrm flipH="1">
              <a:off x="202" y="723"/>
              <a:ext cx="161" cy="54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51" name="Straight Connector 1250"/>
            <p:cNvSpPr/>
            <p:nvPr userDrawn="1"/>
          </p:nvSpPr>
          <p:spPr>
            <a:xfrm flipH="1">
              <a:off x="204" y="731"/>
              <a:ext cx="160" cy="54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52" name="Unknown Shape"/>
            <p:cNvSpPr/>
            <p:nvPr userDrawn="1"/>
          </p:nvSpPr>
          <p:spPr>
            <a:xfrm>
              <a:off x="199" y="772"/>
              <a:ext cx="5" cy="13"/>
            </a:xfrm>
            <a:custGeom>
              <a:avLst/>
              <a:gdLst/>
              <a:ahLst/>
              <a:cxnLst/>
              <a:pathLst>
                <a:path w="8" h="22">
                  <a:moveTo>
                    <a:pt x="8" y="22"/>
                  </a:moveTo>
                  <a:lnTo>
                    <a:pt x="8" y="14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53" name="Straight Connector 1252"/>
            <p:cNvSpPr/>
            <p:nvPr userDrawn="1"/>
          </p:nvSpPr>
          <p:spPr>
            <a:xfrm flipV="1">
              <a:off x="199" y="717"/>
              <a:ext cx="160" cy="55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54" name="Unknown Shape"/>
            <p:cNvSpPr/>
            <p:nvPr userDrawn="1"/>
          </p:nvSpPr>
          <p:spPr>
            <a:xfrm>
              <a:off x="359" y="717"/>
              <a:ext cx="5" cy="14"/>
            </a:xfrm>
            <a:custGeom>
              <a:avLst/>
              <a:gdLst/>
              <a:ahLst/>
              <a:cxnLst/>
              <a:pathLst>
                <a:path w="8" h="22">
                  <a:moveTo>
                    <a:pt x="0" y="0"/>
                  </a:moveTo>
                  <a:lnTo>
                    <a:pt x="4" y="4"/>
                  </a:lnTo>
                  <a:lnTo>
                    <a:pt x="6" y="10"/>
                  </a:lnTo>
                  <a:lnTo>
                    <a:pt x="8" y="16"/>
                  </a:lnTo>
                  <a:lnTo>
                    <a:pt x="8" y="2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55" name="Unknown Shape"/>
            <p:cNvSpPr/>
            <p:nvPr userDrawn="1"/>
          </p:nvSpPr>
          <p:spPr>
            <a:xfrm>
              <a:off x="197" y="645"/>
              <a:ext cx="5" cy="13"/>
            </a:xfrm>
            <a:custGeom>
              <a:avLst/>
              <a:gdLst/>
              <a:ahLst/>
              <a:cxnLst/>
              <a:pathLst>
                <a:path w="10" h="22">
                  <a:moveTo>
                    <a:pt x="10" y="22"/>
                  </a:moveTo>
                  <a:lnTo>
                    <a:pt x="6" y="18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56" name="Straight Connector 1255"/>
            <p:cNvSpPr/>
            <p:nvPr userDrawn="1"/>
          </p:nvSpPr>
          <p:spPr>
            <a:xfrm flipH="1">
              <a:off x="107" y="631"/>
              <a:ext cx="160" cy="52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57" name="Straight Connector 1256"/>
            <p:cNvSpPr/>
            <p:nvPr userDrawn="1"/>
          </p:nvSpPr>
          <p:spPr>
            <a:xfrm flipH="1">
              <a:off x="111" y="636"/>
              <a:ext cx="159" cy="5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58" name="Unknown Shape"/>
            <p:cNvSpPr/>
            <p:nvPr userDrawn="1"/>
          </p:nvSpPr>
          <p:spPr>
            <a:xfrm>
              <a:off x="106" y="676"/>
              <a:ext cx="5" cy="13"/>
            </a:xfrm>
            <a:custGeom>
              <a:avLst/>
              <a:gdLst/>
              <a:ahLst/>
              <a:cxnLst/>
              <a:pathLst>
                <a:path w="8" h="22">
                  <a:moveTo>
                    <a:pt x="8" y="22"/>
                  </a:moveTo>
                  <a:lnTo>
                    <a:pt x="4" y="14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59" name="Straight Connector 1258"/>
            <p:cNvSpPr/>
            <p:nvPr userDrawn="1"/>
          </p:nvSpPr>
          <p:spPr>
            <a:xfrm flipV="1">
              <a:off x="106" y="623"/>
              <a:ext cx="158" cy="5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60" name="Unknown Shape"/>
            <p:cNvSpPr/>
            <p:nvPr userDrawn="1"/>
          </p:nvSpPr>
          <p:spPr>
            <a:xfrm>
              <a:off x="264" y="623"/>
              <a:ext cx="6" cy="13"/>
            </a:xfrm>
            <a:custGeom>
              <a:avLst/>
              <a:gdLst/>
              <a:ahLst/>
              <a:cxnLst/>
              <a:pathLst>
                <a:path w="10" h="22">
                  <a:moveTo>
                    <a:pt x="0" y="0"/>
                  </a:moveTo>
                  <a:lnTo>
                    <a:pt x="0" y="8"/>
                  </a:lnTo>
                  <a:lnTo>
                    <a:pt x="2" y="12"/>
                  </a:lnTo>
                  <a:lnTo>
                    <a:pt x="4" y="18"/>
                  </a:lnTo>
                  <a:lnTo>
                    <a:pt x="10" y="2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61" name="Unknown Shape"/>
            <p:cNvSpPr/>
            <p:nvPr userDrawn="1"/>
          </p:nvSpPr>
          <p:spPr>
            <a:xfrm>
              <a:off x="463" y="869"/>
              <a:ext cx="7" cy="6"/>
            </a:xfrm>
            <a:custGeom>
              <a:avLst/>
              <a:gdLst/>
              <a:ahLst/>
              <a:cxnLst/>
              <a:pathLst>
                <a:path w="12" h="10">
                  <a:moveTo>
                    <a:pt x="12" y="10"/>
                  </a:moveTo>
                  <a:lnTo>
                    <a:pt x="8" y="10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62" name="Straight Connector 1261"/>
            <p:cNvSpPr/>
            <p:nvPr userDrawn="1"/>
          </p:nvSpPr>
          <p:spPr>
            <a:xfrm>
              <a:off x="452" y="861"/>
              <a:ext cx="48" cy="4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63" name="Straight Connector 1262"/>
            <p:cNvSpPr/>
            <p:nvPr userDrawn="1"/>
          </p:nvSpPr>
          <p:spPr>
            <a:xfrm flipH="1" flipV="1">
              <a:off x="452" y="858"/>
              <a:ext cx="46" cy="42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64" name="Unknown Shape"/>
            <p:cNvSpPr/>
            <p:nvPr userDrawn="1"/>
          </p:nvSpPr>
          <p:spPr>
            <a:xfrm>
              <a:off x="450" y="858"/>
              <a:ext cx="2" cy="3"/>
            </a:xfrm>
            <a:custGeom>
              <a:avLst/>
              <a:gdLst/>
              <a:ahLst/>
              <a:cxnLst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65" name="Unknown Shape"/>
            <p:cNvSpPr/>
            <p:nvPr userDrawn="1"/>
          </p:nvSpPr>
          <p:spPr>
            <a:xfrm>
              <a:off x="592" y="620"/>
              <a:ext cx="8" cy="12"/>
            </a:xfrm>
            <a:custGeom>
              <a:avLst/>
              <a:gdLst/>
              <a:ahLst/>
              <a:cxnLst/>
              <a:pathLst>
                <a:path w="14" h="20">
                  <a:moveTo>
                    <a:pt x="0" y="20"/>
                  </a:moveTo>
                  <a:lnTo>
                    <a:pt x="4" y="16"/>
                  </a:lnTo>
                  <a:lnTo>
                    <a:pt x="10" y="12"/>
                  </a:lnTo>
                  <a:lnTo>
                    <a:pt x="12" y="6"/>
                  </a:lnTo>
                  <a:lnTo>
                    <a:pt x="14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66" name="Straight Connector 1265"/>
            <p:cNvSpPr/>
            <p:nvPr userDrawn="1"/>
          </p:nvSpPr>
          <p:spPr>
            <a:xfrm flipH="1" flipV="1">
              <a:off x="510" y="554"/>
              <a:ext cx="150" cy="12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67" name="Straight Connector 1266"/>
            <p:cNvSpPr/>
            <p:nvPr userDrawn="1"/>
          </p:nvSpPr>
          <p:spPr>
            <a:xfrm flipH="1" flipV="1">
              <a:off x="504" y="559"/>
              <a:ext cx="150" cy="12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68" name="Unknown Shape"/>
            <p:cNvSpPr/>
            <p:nvPr userDrawn="1"/>
          </p:nvSpPr>
          <p:spPr>
            <a:xfrm>
              <a:off x="504" y="547"/>
              <a:ext cx="9" cy="12"/>
            </a:xfrm>
            <a:custGeom>
              <a:avLst/>
              <a:gdLst/>
              <a:ahLst/>
              <a:cxnLst/>
              <a:pathLst>
                <a:path w="14" h="20">
                  <a:moveTo>
                    <a:pt x="0" y="20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6"/>
                  </a:lnTo>
                  <a:lnTo>
                    <a:pt x="14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69" name="Straight Connector 1268"/>
            <p:cNvSpPr/>
            <p:nvPr userDrawn="1"/>
          </p:nvSpPr>
          <p:spPr>
            <a:xfrm>
              <a:off x="513" y="547"/>
              <a:ext cx="149" cy="12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70" name="Unknown Shape"/>
            <p:cNvSpPr/>
            <p:nvPr userDrawn="1"/>
          </p:nvSpPr>
          <p:spPr>
            <a:xfrm>
              <a:off x="413" y="574"/>
              <a:ext cx="4" cy="14"/>
            </a:xfrm>
            <a:custGeom>
              <a:avLst/>
              <a:gdLst/>
              <a:ahLst/>
              <a:cxnLst/>
              <a:pathLst>
                <a:path w="8" h="22">
                  <a:moveTo>
                    <a:pt x="8" y="22"/>
                  </a:moveTo>
                  <a:lnTo>
                    <a:pt x="4" y="18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71" name="Straight Connector 1270"/>
            <p:cNvSpPr/>
            <p:nvPr userDrawn="1"/>
          </p:nvSpPr>
          <p:spPr>
            <a:xfrm flipH="1">
              <a:off x="348" y="553"/>
              <a:ext cx="153" cy="50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72" name="Straight Connector 1271"/>
            <p:cNvSpPr/>
            <p:nvPr userDrawn="1"/>
          </p:nvSpPr>
          <p:spPr>
            <a:xfrm flipH="1">
              <a:off x="351" y="559"/>
              <a:ext cx="153" cy="50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73" name="Unknown Shape"/>
            <p:cNvSpPr/>
            <p:nvPr userDrawn="1"/>
          </p:nvSpPr>
          <p:spPr>
            <a:xfrm>
              <a:off x="346" y="597"/>
              <a:ext cx="5" cy="12"/>
            </a:xfrm>
            <a:custGeom>
              <a:avLst/>
              <a:gdLst/>
              <a:ahLst/>
              <a:cxnLst/>
              <a:pathLst>
                <a:path w="8" h="20">
                  <a:moveTo>
                    <a:pt x="8" y="20"/>
                  </a:moveTo>
                  <a:lnTo>
                    <a:pt x="4" y="16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74" name="Straight Connector 1273"/>
            <p:cNvSpPr/>
            <p:nvPr userDrawn="1"/>
          </p:nvSpPr>
          <p:spPr>
            <a:xfrm flipV="1">
              <a:off x="346" y="546"/>
              <a:ext cx="154" cy="51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75" name="Unknown Shape"/>
            <p:cNvSpPr/>
            <p:nvPr userDrawn="1"/>
          </p:nvSpPr>
          <p:spPr>
            <a:xfrm>
              <a:off x="500" y="546"/>
              <a:ext cx="4" cy="13"/>
            </a:xfrm>
            <a:custGeom>
              <a:avLst/>
              <a:gdLst/>
              <a:ahLst/>
              <a:cxnLst/>
              <a:pathLst>
                <a:path w="8" h="22">
                  <a:moveTo>
                    <a:pt x="0" y="0"/>
                  </a:moveTo>
                  <a:lnTo>
                    <a:pt x="0" y="6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76" name="Unknown Shape"/>
            <p:cNvSpPr/>
            <p:nvPr userDrawn="1"/>
          </p:nvSpPr>
          <p:spPr>
            <a:xfrm>
              <a:off x="464" y="706"/>
              <a:ext cx="8" cy="11"/>
            </a:xfrm>
            <a:custGeom>
              <a:avLst/>
              <a:gdLst/>
              <a:ahLst/>
              <a:cxnLst/>
              <a:pathLst>
                <a:path w="14" h="20">
                  <a:moveTo>
                    <a:pt x="14" y="0"/>
                  </a:moveTo>
                  <a:lnTo>
                    <a:pt x="8" y="4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2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77" name="Straight Connector 1276"/>
            <p:cNvSpPr/>
            <p:nvPr userDrawn="1"/>
          </p:nvSpPr>
          <p:spPr>
            <a:xfrm>
              <a:off x="452" y="698"/>
              <a:ext cx="49" cy="4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78" name="Straight Connector 1277"/>
            <p:cNvSpPr/>
            <p:nvPr userDrawn="1"/>
          </p:nvSpPr>
          <p:spPr>
            <a:xfrm>
              <a:off x="455" y="692"/>
              <a:ext cx="52" cy="44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79" name="Straight Connector 1278"/>
            <p:cNvSpPr/>
            <p:nvPr userDrawn="1"/>
          </p:nvSpPr>
          <p:spPr>
            <a:xfrm flipH="1" flipV="1">
              <a:off x="452" y="707"/>
              <a:ext cx="47" cy="41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80" name="Unknown Shape"/>
            <p:cNvSpPr/>
            <p:nvPr userDrawn="1"/>
          </p:nvSpPr>
          <p:spPr>
            <a:xfrm>
              <a:off x="450" y="692"/>
              <a:ext cx="5" cy="15"/>
            </a:xfrm>
            <a:custGeom>
              <a:avLst/>
              <a:gdLst/>
              <a:ahLst/>
              <a:cxnLst/>
              <a:pathLst>
                <a:path w="8" h="26">
                  <a:moveTo>
                    <a:pt x="8" y="0"/>
                  </a:moveTo>
                  <a:lnTo>
                    <a:pt x="4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2" y="26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81" name="Unknown Shape"/>
            <p:cNvSpPr/>
            <p:nvPr userDrawn="1"/>
          </p:nvSpPr>
          <p:spPr>
            <a:xfrm>
              <a:off x="438" y="780"/>
              <a:ext cx="14" cy="2"/>
            </a:xfrm>
            <a:custGeom>
              <a:avLst/>
              <a:gdLst/>
              <a:ahLst/>
              <a:cxnLst/>
              <a:pathLst>
                <a:path w="24" h="4">
                  <a:moveTo>
                    <a:pt x="24" y="4"/>
                  </a:moveTo>
                  <a:lnTo>
                    <a:pt x="18" y="2"/>
                  </a:lnTo>
                  <a:lnTo>
                    <a:pt x="14" y="0"/>
                  </a:lnTo>
                  <a:lnTo>
                    <a:pt x="6" y="0"/>
                  </a:lnTo>
                  <a:lnTo>
                    <a:pt x="0" y="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82" name="Straight Connector 1281"/>
            <p:cNvSpPr/>
            <p:nvPr userDrawn="1"/>
          </p:nvSpPr>
          <p:spPr>
            <a:xfrm>
              <a:off x="446" y="704"/>
              <a:ext cx="0" cy="152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83" name="Straight Connector 1282"/>
            <p:cNvSpPr/>
            <p:nvPr userDrawn="1"/>
          </p:nvSpPr>
          <p:spPr>
            <a:xfrm>
              <a:off x="452" y="707"/>
              <a:ext cx="0" cy="151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84" name="Unknown Shape"/>
            <p:cNvSpPr/>
            <p:nvPr userDrawn="1"/>
          </p:nvSpPr>
          <p:spPr>
            <a:xfrm>
              <a:off x="438" y="856"/>
              <a:ext cx="14" cy="2"/>
            </a:xfrm>
            <a:custGeom>
              <a:avLst/>
              <a:gdLst/>
              <a:ahLst/>
              <a:cxnLst/>
              <a:pathLst>
                <a:path w="24" h="4">
                  <a:moveTo>
                    <a:pt x="24" y="4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85" name="Straight Connector 1284"/>
            <p:cNvSpPr/>
            <p:nvPr userDrawn="1"/>
          </p:nvSpPr>
          <p:spPr>
            <a:xfrm flipV="1">
              <a:off x="438" y="704"/>
              <a:ext cx="0" cy="152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86" name="Unknown Shape"/>
            <p:cNvSpPr/>
            <p:nvPr userDrawn="1"/>
          </p:nvSpPr>
          <p:spPr>
            <a:xfrm>
              <a:off x="438" y="704"/>
              <a:ext cx="14" cy="3"/>
            </a:xfrm>
            <a:custGeom>
              <a:avLst/>
              <a:gdLst/>
              <a:ahLst/>
              <a:cxnLst/>
              <a:pathLst>
                <a:path w="24" h="4">
                  <a:moveTo>
                    <a:pt x="24" y="4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87" name="Unknown Shape"/>
            <p:cNvSpPr/>
            <p:nvPr userDrawn="1"/>
          </p:nvSpPr>
          <p:spPr>
            <a:xfrm>
              <a:off x="404" y="868"/>
              <a:ext cx="2" cy="5"/>
            </a:xfrm>
            <a:custGeom>
              <a:avLst/>
              <a:gdLst/>
              <a:ahLst/>
              <a:cxnLst/>
              <a:pathLst>
                <a:path w="4" h="8">
                  <a:moveTo>
                    <a:pt x="0" y="8"/>
                  </a:moveTo>
                  <a:lnTo>
                    <a:pt x="2" y="6"/>
                  </a:lnTo>
                  <a:lnTo>
                    <a:pt x="2" y="4"/>
                  </a:lnTo>
                  <a:lnTo>
                    <a:pt x="4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88" name="Straight Connector 1287"/>
            <p:cNvSpPr/>
            <p:nvPr userDrawn="1"/>
          </p:nvSpPr>
          <p:spPr>
            <a:xfrm flipV="1">
              <a:off x="364" y="859"/>
              <a:ext cx="78" cy="2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89" name="Unknown Shape"/>
            <p:cNvSpPr/>
            <p:nvPr userDrawn="1"/>
          </p:nvSpPr>
          <p:spPr>
            <a:xfrm>
              <a:off x="438" y="856"/>
              <a:ext cx="4" cy="3"/>
            </a:xfrm>
            <a:custGeom>
              <a:avLst/>
              <a:gdLst/>
              <a:ahLst/>
              <a:cxnLst/>
              <a:pathLst>
                <a:path w="6" h="6">
                  <a:moveTo>
                    <a:pt x="6" y="2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90" name="Straight Connector 1289"/>
            <p:cNvSpPr/>
            <p:nvPr userDrawn="1"/>
          </p:nvSpPr>
          <p:spPr>
            <a:xfrm flipH="1">
              <a:off x="365" y="856"/>
              <a:ext cx="73" cy="26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91" name="Unknown Shape"/>
            <p:cNvSpPr/>
            <p:nvPr userDrawn="1"/>
          </p:nvSpPr>
          <p:spPr>
            <a:xfrm>
              <a:off x="401" y="703"/>
              <a:ext cx="4" cy="13"/>
            </a:xfrm>
            <a:custGeom>
              <a:avLst/>
              <a:gdLst/>
              <a:ahLst/>
              <a:cxnLst/>
              <a:pathLst>
                <a:path w="8" h="22">
                  <a:moveTo>
                    <a:pt x="0" y="0"/>
                  </a:moveTo>
                  <a:lnTo>
                    <a:pt x="4" y="4"/>
                  </a:lnTo>
                  <a:lnTo>
                    <a:pt x="6" y="10"/>
                  </a:lnTo>
                  <a:lnTo>
                    <a:pt x="8" y="16"/>
                  </a:lnTo>
                  <a:lnTo>
                    <a:pt x="8" y="2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92" name="Straight Connector 1291"/>
            <p:cNvSpPr/>
            <p:nvPr userDrawn="1"/>
          </p:nvSpPr>
          <p:spPr>
            <a:xfrm flipV="1">
              <a:off x="363" y="696"/>
              <a:ext cx="79" cy="2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93" name="Straight Connector 1292"/>
            <p:cNvSpPr/>
            <p:nvPr userDrawn="1"/>
          </p:nvSpPr>
          <p:spPr>
            <a:xfrm flipV="1">
              <a:off x="359" y="689"/>
              <a:ext cx="83" cy="2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94" name="Unknown Shape"/>
            <p:cNvSpPr/>
            <p:nvPr userDrawn="1"/>
          </p:nvSpPr>
          <p:spPr>
            <a:xfrm>
              <a:off x="438" y="689"/>
              <a:ext cx="4" cy="15"/>
            </a:xfrm>
            <a:custGeom>
              <a:avLst/>
              <a:gdLst/>
              <a:ahLst/>
              <a:cxnLst/>
              <a:pathLst>
                <a:path w="6" h="26">
                  <a:moveTo>
                    <a:pt x="6" y="0"/>
                  </a:moveTo>
                  <a:lnTo>
                    <a:pt x="6" y="10"/>
                  </a:lnTo>
                  <a:lnTo>
                    <a:pt x="4" y="18"/>
                  </a:lnTo>
                  <a:lnTo>
                    <a:pt x="0" y="26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95" name="Straight Connector 1294"/>
            <p:cNvSpPr/>
            <p:nvPr userDrawn="1"/>
          </p:nvSpPr>
          <p:spPr>
            <a:xfrm flipH="1">
              <a:off x="364" y="704"/>
              <a:ext cx="74" cy="2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96" name="Unknown Shape"/>
            <p:cNvSpPr/>
            <p:nvPr userDrawn="1"/>
          </p:nvSpPr>
          <p:spPr>
            <a:xfrm>
              <a:off x="301" y="611"/>
              <a:ext cx="4" cy="13"/>
            </a:xfrm>
            <a:custGeom>
              <a:avLst/>
              <a:gdLst/>
              <a:ahLst/>
              <a:cxnLst/>
              <a:pathLst>
                <a:path w="8" h="22">
                  <a:moveTo>
                    <a:pt x="8" y="22"/>
                  </a:moveTo>
                  <a:lnTo>
                    <a:pt x="6" y="18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297" name="Straight Connector 1296"/>
            <p:cNvSpPr/>
            <p:nvPr userDrawn="1"/>
          </p:nvSpPr>
          <p:spPr>
            <a:xfrm flipH="1">
              <a:off x="267" y="603"/>
              <a:ext cx="81" cy="2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98" name="Straight Connector 1297"/>
            <p:cNvSpPr/>
            <p:nvPr userDrawn="1"/>
          </p:nvSpPr>
          <p:spPr>
            <a:xfrm flipH="1">
              <a:off x="270" y="609"/>
              <a:ext cx="81" cy="2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299" name="Straight Connector 1298"/>
            <p:cNvSpPr/>
            <p:nvPr userDrawn="1"/>
          </p:nvSpPr>
          <p:spPr>
            <a:xfrm flipV="1">
              <a:off x="264" y="597"/>
              <a:ext cx="82" cy="26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00" name="Unknown Shape"/>
            <p:cNvSpPr/>
            <p:nvPr userDrawn="1"/>
          </p:nvSpPr>
          <p:spPr>
            <a:xfrm>
              <a:off x="101" y="312"/>
              <a:ext cx="4" cy="6"/>
            </a:xfrm>
            <a:custGeom>
              <a:avLst/>
              <a:gdLst/>
              <a:ahLst/>
              <a:cxnLst/>
              <a:pathLst>
                <a:path w="8" h="10">
                  <a:moveTo>
                    <a:pt x="8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01" name="Straight Connector 1300"/>
            <p:cNvSpPr/>
            <p:nvPr userDrawn="1"/>
          </p:nvSpPr>
          <p:spPr>
            <a:xfrm flipH="1">
              <a:off x="6" y="295"/>
              <a:ext cx="155" cy="4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02" name="Unknown Shape"/>
            <p:cNvSpPr/>
            <p:nvPr userDrawn="1"/>
          </p:nvSpPr>
          <p:spPr>
            <a:xfrm>
              <a:off x="5" y="342"/>
              <a:ext cx="4" cy="5"/>
            </a:xfrm>
            <a:custGeom>
              <a:avLst/>
              <a:gdLst/>
              <a:ahLst/>
              <a:cxnLst/>
              <a:pathLst>
                <a:path w="8" h="8">
                  <a:moveTo>
                    <a:pt x="8" y="2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03" name="Straight Connector 1302"/>
            <p:cNvSpPr/>
            <p:nvPr userDrawn="1"/>
          </p:nvSpPr>
          <p:spPr>
            <a:xfrm flipV="1">
              <a:off x="5" y="298"/>
              <a:ext cx="159" cy="49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04" name="Unknown Shape"/>
            <p:cNvSpPr/>
            <p:nvPr userDrawn="1"/>
          </p:nvSpPr>
          <p:spPr>
            <a:xfrm>
              <a:off x="160" y="295"/>
              <a:ext cx="4" cy="3"/>
            </a:xfrm>
            <a:custGeom>
              <a:avLst/>
              <a:gdLst/>
              <a:ahLst/>
              <a:cxnLst/>
              <a:pathLst>
                <a:path w="6" h="6">
                  <a:moveTo>
                    <a:pt x="0" y="4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6" y="6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05" name="Unknown Shape"/>
            <p:cNvSpPr/>
            <p:nvPr userDrawn="1"/>
          </p:nvSpPr>
          <p:spPr>
            <a:xfrm>
              <a:off x="44" y="381"/>
              <a:ext cx="8" cy="11"/>
            </a:xfrm>
            <a:custGeom>
              <a:avLst/>
              <a:gdLst/>
              <a:ahLst/>
              <a:cxnLst/>
              <a:pathLst>
                <a:path w="14" h="18">
                  <a:moveTo>
                    <a:pt x="14" y="0"/>
                  </a:moveTo>
                  <a:lnTo>
                    <a:pt x="8" y="2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8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06" name="Straight Connector 1305"/>
            <p:cNvSpPr/>
            <p:nvPr userDrawn="1"/>
          </p:nvSpPr>
          <p:spPr>
            <a:xfrm>
              <a:off x="5" y="349"/>
              <a:ext cx="85" cy="75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07" name="Straight Connector 1306"/>
            <p:cNvSpPr/>
            <p:nvPr userDrawn="1"/>
          </p:nvSpPr>
          <p:spPr>
            <a:xfrm>
              <a:off x="9" y="343"/>
              <a:ext cx="86" cy="7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08" name="Unknown Shape"/>
            <p:cNvSpPr/>
            <p:nvPr userDrawn="1"/>
          </p:nvSpPr>
          <p:spPr>
            <a:xfrm>
              <a:off x="87" y="420"/>
              <a:ext cx="8" cy="11"/>
            </a:xfrm>
            <a:custGeom>
              <a:avLst/>
              <a:gdLst/>
              <a:ahLst/>
              <a:cxnLst/>
              <a:pathLst>
                <a:path w="14" h="18">
                  <a:moveTo>
                    <a:pt x="14" y="0"/>
                  </a:move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8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09" name="Straight Connector 1308"/>
            <p:cNvSpPr/>
            <p:nvPr userDrawn="1"/>
          </p:nvSpPr>
          <p:spPr>
            <a:xfrm flipH="1" flipV="1">
              <a:off x="1" y="354"/>
              <a:ext cx="86" cy="7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10" name="Unknown Shape"/>
            <p:cNvSpPr/>
            <p:nvPr userDrawn="1"/>
          </p:nvSpPr>
          <p:spPr>
            <a:xfrm>
              <a:off x="192" y="389"/>
              <a:ext cx="5" cy="14"/>
            </a:xfrm>
            <a:custGeom>
              <a:avLst/>
              <a:gdLst/>
              <a:ahLst/>
              <a:cxnLst/>
              <a:pathLst>
                <a:path w="8" h="22">
                  <a:moveTo>
                    <a:pt x="0" y="0"/>
                  </a:moveTo>
                  <a:lnTo>
                    <a:pt x="2" y="4"/>
                  </a:lnTo>
                  <a:lnTo>
                    <a:pt x="6" y="10"/>
                  </a:lnTo>
                  <a:lnTo>
                    <a:pt x="8" y="16"/>
                  </a:lnTo>
                  <a:lnTo>
                    <a:pt x="8" y="2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11" name="Straight Connector 1310"/>
            <p:cNvSpPr/>
            <p:nvPr userDrawn="1"/>
          </p:nvSpPr>
          <p:spPr>
            <a:xfrm flipV="1">
              <a:off x="98" y="377"/>
              <a:ext cx="158" cy="4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12" name="Straight Connector 1311"/>
            <p:cNvSpPr/>
            <p:nvPr userDrawn="1"/>
          </p:nvSpPr>
          <p:spPr>
            <a:xfrm flipV="1">
              <a:off x="95" y="372"/>
              <a:ext cx="153" cy="4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13" name="Unknown Shape"/>
            <p:cNvSpPr/>
            <p:nvPr userDrawn="1"/>
          </p:nvSpPr>
          <p:spPr>
            <a:xfrm>
              <a:off x="248" y="372"/>
              <a:ext cx="14" cy="11"/>
            </a:xfrm>
            <a:custGeom>
              <a:avLst/>
              <a:gdLst/>
              <a:ahLst/>
              <a:cxnLst/>
              <a:pathLst>
                <a:path w="24" h="18">
                  <a:moveTo>
                    <a:pt x="0" y="0"/>
                  </a:moveTo>
                  <a:lnTo>
                    <a:pt x="8" y="4"/>
                  </a:lnTo>
                  <a:lnTo>
                    <a:pt x="14" y="8"/>
                  </a:lnTo>
                  <a:lnTo>
                    <a:pt x="18" y="12"/>
                  </a:lnTo>
                  <a:lnTo>
                    <a:pt x="24" y="18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14" name="Straight Connector 1313"/>
            <p:cNvSpPr/>
            <p:nvPr userDrawn="1"/>
          </p:nvSpPr>
          <p:spPr>
            <a:xfrm flipH="1">
              <a:off x="101" y="383"/>
              <a:ext cx="161" cy="50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15" name="Unknown Shape"/>
            <p:cNvSpPr/>
            <p:nvPr userDrawn="1"/>
          </p:nvSpPr>
          <p:spPr>
            <a:xfrm>
              <a:off x="95" y="420"/>
              <a:ext cx="6" cy="13"/>
            </a:xfrm>
            <a:custGeom>
              <a:avLst/>
              <a:gdLst/>
              <a:ahLst/>
              <a:cxnLst/>
              <a:pathLst>
                <a:path w="10" h="22">
                  <a:moveTo>
                    <a:pt x="10" y="22"/>
                  </a:moveTo>
                  <a:lnTo>
                    <a:pt x="8" y="16"/>
                  </a:lnTo>
                  <a:lnTo>
                    <a:pt x="8" y="10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16" name="Unknown Shape"/>
            <p:cNvSpPr/>
            <p:nvPr userDrawn="1"/>
          </p:nvSpPr>
          <p:spPr>
            <a:xfrm>
              <a:off x="500" y="427"/>
              <a:ext cx="13" cy="3"/>
            </a:xfrm>
            <a:custGeom>
              <a:avLst/>
              <a:gdLst/>
              <a:ahLst/>
              <a:cxnLst/>
              <a:pathLst>
                <a:path w="24" h="4">
                  <a:moveTo>
                    <a:pt x="0" y="0"/>
                  </a:moveTo>
                  <a:lnTo>
                    <a:pt x="6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17" name="Straight Connector 1316"/>
            <p:cNvSpPr/>
            <p:nvPr userDrawn="1"/>
          </p:nvSpPr>
          <p:spPr>
            <a:xfrm flipV="1">
              <a:off x="507" y="298"/>
              <a:ext cx="1" cy="246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18" name="Straight Connector 1317"/>
            <p:cNvSpPr/>
            <p:nvPr userDrawn="1"/>
          </p:nvSpPr>
          <p:spPr>
            <a:xfrm flipV="1">
              <a:off x="500" y="298"/>
              <a:ext cx="1" cy="24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19" name="Straight Connector 1318"/>
            <p:cNvSpPr/>
            <p:nvPr userDrawn="1"/>
          </p:nvSpPr>
          <p:spPr>
            <a:xfrm flipH="1">
              <a:off x="513" y="300"/>
              <a:ext cx="2" cy="247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20" name="Unknown Shape"/>
            <p:cNvSpPr/>
            <p:nvPr userDrawn="1"/>
          </p:nvSpPr>
          <p:spPr>
            <a:xfrm>
              <a:off x="500" y="544"/>
              <a:ext cx="13" cy="3"/>
            </a:xfrm>
            <a:custGeom>
              <a:avLst/>
              <a:gdLst/>
              <a:ahLst/>
              <a:cxnLst/>
              <a:pathLst>
                <a:path w="22" h="4">
                  <a:moveTo>
                    <a:pt x="22" y="4"/>
                  </a:moveTo>
                  <a:lnTo>
                    <a:pt x="18" y="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21" name="Unknown Shape"/>
            <p:cNvSpPr/>
            <p:nvPr userDrawn="1"/>
          </p:nvSpPr>
          <p:spPr>
            <a:xfrm>
              <a:off x="3" y="469"/>
              <a:ext cx="5" cy="6"/>
            </a:xfrm>
            <a:custGeom>
              <a:avLst/>
              <a:gdLst/>
              <a:ahLst/>
              <a:cxnLst/>
              <a:pathLst>
                <a:path w="8" h="10">
                  <a:moveTo>
                    <a:pt x="8" y="0"/>
                  </a:moveTo>
                  <a:lnTo>
                    <a:pt x="4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22" name="Straight Connector 1321"/>
            <p:cNvSpPr/>
            <p:nvPr userDrawn="1"/>
          </p:nvSpPr>
          <p:spPr>
            <a:xfrm flipH="1" flipV="1">
              <a:off x="0" y="350"/>
              <a:ext cx="8" cy="249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23" name="Straight Connector 1322"/>
            <p:cNvSpPr/>
            <p:nvPr userDrawn="1"/>
          </p:nvSpPr>
          <p:spPr>
            <a:xfrm flipH="1" flipV="1">
              <a:off x="5" y="347"/>
              <a:ext cx="8" cy="24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24" name="Unknown Shape"/>
            <p:cNvSpPr/>
            <p:nvPr userDrawn="1"/>
          </p:nvSpPr>
          <p:spPr>
            <a:xfrm>
              <a:off x="0" y="347"/>
              <a:ext cx="5" cy="7"/>
            </a:xfrm>
            <a:custGeom>
              <a:avLst/>
              <a:gdLst/>
              <a:ahLst/>
              <a:cxnLst/>
              <a:pathLst>
                <a:path w="8" h="12">
                  <a:moveTo>
                    <a:pt x="8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25" name="Unknown Shape"/>
            <p:cNvSpPr/>
            <p:nvPr userDrawn="1"/>
          </p:nvSpPr>
          <p:spPr>
            <a:xfrm>
              <a:off x="90" y="554"/>
              <a:ext cx="13" cy="2"/>
            </a:xfrm>
            <a:custGeom>
              <a:avLst/>
              <a:gdLst/>
              <a:ahLst/>
              <a:cxnLst/>
              <a:pathLst>
                <a:path w="22" h="4">
                  <a:moveTo>
                    <a:pt x="0" y="0"/>
                  </a:moveTo>
                  <a:lnTo>
                    <a:pt x="4" y="2"/>
                  </a:lnTo>
                  <a:lnTo>
                    <a:pt x="10" y="4"/>
                  </a:lnTo>
                  <a:lnTo>
                    <a:pt x="16" y="4"/>
                  </a:lnTo>
                  <a:lnTo>
                    <a:pt x="22" y="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26" name="Straight Connector 1325"/>
            <p:cNvSpPr/>
            <p:nvPr userDrawn="1"/>
          </p:nvSpPr>
          <p:spPr>
            <a:xfrm flipH="1" flipV="1">
              <a:off x="93" y="433"/>
              <a:ext cx="7" cy="24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27" name="Straight Connector 1326"/>
            <p:cNvSpPr/>
            <p:nvPr userDrawn="1"/>
          </p:nvSpPr>
          <p:spPr>
            <a:xfrm flipH="1" flipV="1">
              <a:off x="87" y="431"/>
              <a:ext cx="6" cy="251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28" name="Unknown Shape"/>
            <p:cNvSpPr/>
            <p:nvPr userDrawn="1"/>
          </p:nvSpPr>
          <p:spPr>
            <a:xfrm>
              <a:off x="87" y="431"/>
              <a:ext cx="14" cy="2"/>
            </a:xfrm>
            <a:custGeom>
              <a:avLst/>
              <a:gdLst/>
              <a:ahLst/>
              <a:cxnLst/>
              <a:pathLst>
                <a:path w="24" h="4">
                  <a:moveTo>
                    <a:pt x="0" y="0"/>
                  </a:moveTo>
                  <a:lnTo>
                    <a:pt x="4" y="4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24" y="4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29" name="Straight Connector 1328"/>
            <p:cNvSpPr/>
            <p:nvPr userDrawn="1"/>
          </p:nvSpPr>
          <p:spPr>
            <a:xfrm>
              <a:off x="101" y="433"/>
              <a:ext cx="5" cy="24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30" name="Unknown Shape"/>
            <p:cNvSpPr/>
            <p:nvPr userDrawn="1"/>
          </p:nvSpPr>
          <p:spPr>
            <a:xfrm>
              <a:off x="93" y="676"/>
              <a:ext cx="13" cy="6"/>
            </a:xfrm>
            <a:custGeom>
              <a:avLst/>
              <a:gdLst/>
              <a:ahLst/>
              <a:cxnLst/>
              <a:pathLst>
                <a:path w="24" h="10">
                  <a:moveTo>
                    <a:pt x="0" y="10"/>
                  </a:moveTo>
                  <a:lnTo>
                    <a:pt x="10" y="8"/>
                  </a:lnTo>
                  <a:lnTo>
                    <a:pt x="16" y="4"/>
                  </a:lnTo>
                  <a:lnTo>
                    <a:pt x="24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31" name="Unknown Shape"/>
            <p:cNvSpPr/>
            <p:nvPr userDrawn="1"/>
          </p:nvSpPr>
          <p:spPr>
            <a:xfrm>
              <a:off x="708" y="455"/>
              <a:ext cx="9" cy="11"/>
            </a:xfrm>
            <a:custGeom>
              <a:avLst/>
              <a:gdLst/>
              <a:ahLst/>
              <a:cxnLst/>
              <a:pathLst>
                <a:path w="16" h="18">
                  <a:moveTo>
                    <a:pt x="16" y="0"/>
                  </a:moveTo>
                  <a:lnTo>
                    <a:pt x="10" y="2"/>
                  </a:lnTo>
                  <a:lnTo>
                    <a:pt x="4" y="6"/>
                  </a:lnTo>
                  <a:lnTo>
                    <a:pt x="2" y="12"/>
                  </a:lnTo>
                  <a:lnTo>
                    <a:pt x="0" y="18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32" name="Straight Connector 1331"/>
            <p:cNvSpPr/>
            <p:nvPr userDrawn="1"/>
          </p:nvSpPr>
          <p:spPr>
            <a:xfrm>
              <a:off x="671" y="427"/>
              <a:ext cx="102" cy="82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33" name="Straight Connector 1332"/>
            <p:cNvSpPr/>
            <p:nvPr userDrawn="1"/>
          </p:nvSpPr>
          <p:spPr>
            <a:xfrm>
              <a:off x="681" y="425"/>
              <a:ext cx="99" cy="80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34" name="Unknown Shape"/>
            <p:cNvSpPr/>
            <p:nvPr userDrawn="1"/>
          </p:nvSpPr>
          <p:spPr>
            <a:xfrm>
              <a:off x="771" y="505"/>
              <a:ext cx="9" cy="11"/>
            </a:xfrm>
            <a:custGeom>
              <a:avLst/>
              <a:gdLst/>
              <a:ahLst/>
              <a:cxnLst/>
              <a:pathLst>
                <a:path w="16" h="20">
                  <a:moveTo>
                    <a:pt x="16" y="0"/>
                  </a:moveTo>
                  <a:lnTo>
                    <a:pt x="10" y="4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2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35" name="Straight Connector 1334"/>
            <p:cNvSpPr/>
            <p:nvPr userDrawn="1"/>
          </p:nvSpPr>
          <p:spPr>
            <a:xfrm flipH="1" flipV="1">
              <a:off x="667" y="432"/>
              <a:ext cx="104" cy="84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36" name="Unknown Shape"/>
            <p:cNvSpPr/>
            <p:nvPr userDrawn="1"/>
          </p:nvSpPr>
          <p:spPr>
            <a:xfrm>
              <a:off x="667" y="425"/>
              <a:ext cx="14" cy="7"/>
            </a:xfrm>
            <a:custGeom>
              <a:avLst/>
              <a:gdLst/>
              <a:ahLst/>
              <a:cxnLst/>
              <a:pathLst>
                <a:path w="24" h="12">
                  <a:moveTo>
                    <a:pt x="24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37" name="Unknown Shape"/>
            <p:cNvSpPr/>
            <p:nvPr userDrawn="1"/>
          </p:nvSpPr>
          <p:spPr>
            <a:xfrm>
              <a:off x="854" y="479"/>
              <a:ext cx="5" cy="14"/>
            </a:xfrm>
            <a:custGeom>
              <a:avLst/>
              <a:gdLst/>
              <a:ahLst/>
              <a:cxnLst/>
              <a:pathLst>
                <a:path w="8" h="22">
                  <a:moveTo>
                    <a:pt x="0" y="0"/>
                  </a:moveTo>
                  <a:lnTo>
                    <a:pt x="4" y="4"/>
                  </a:lnTo>
                  <a:lnTo>
                    <a:pt x="6" y="10"/>
                  </a:lnTo>
                  <a:lnTo>
                    <a:pt x="8" y="16"/>
                  </a:lnTo>
                  <a:lnTo>
                    <a:pt x="8" y="2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38" name="Straight Connector 1337"/>
            <p:cNvSpPr/>
            <p:nvPr userDrawn="1"/>
          </p:nvSpPr>
          <p:spPr>
            <a:xfrm flipV="1">
              <a:off x="783" y="460"/>
              <a:ext cx="149" cy="50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39" name="Straight Connector 1338"/>
            <p:cNvSpPr/>
            <p:nvPr userDrawn="1"/>
          </p:nvSpPr>
          <p:spPr>
            <a:xfrm flipV="1">
              <a:off x="780" y="455"/>
              <a:ext cx="147" cy="50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40" name="Unknown Shape"/>
            <p:cNvSpPr/>
            <p:nvPr userDrawn="1"/>
          </p:nvSpPr>
          <p:spPr>
            <a:xfrm>
              <a:off x="927" y="455"/>
              <a:ext cx="6" cy="14"/>
            </a:xfrm>
            <a:custGeom>
              <a:avLst/>
              <a:gdLst/>
              <a:ahLst/>
              <a:cxnLst/>
              <a:pathLst>
                <a:path w="10" h="24">
                  <a:moveTo>
                    <a:pt x="0" y="0"/>
                  </a:moveTo>
                  <a:lnTo>
                    <a:pt x="4" y="6"/>
                  </a:lnTo>
                  <a:lnTo>
                    <a:pt x="8" y="10"/>
                  </a:lnTo>
                  <a:lnTo>
                    <a:pt x="10" y="18"/>
                  </a:lnTo>
                  <a:lnTo>
                    <a:pt x="10" y="24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41" name="Straight Connector 1340"/>
            <p:cNvSpPr/>
            <p:nvPr userDrawn="1"/>
          </p:nvSpPr>
          <p:spPr>
            <a:xfrm flipH="1">
              <a:off x="785" y="469"/>
              <a:ext cx="148" cy="50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42" name="Unknown Shape"/>
            <p:cNvSpPr/>
            <p:nvPr userDrawn="1"/>
          </p:nvSpPr>
          <p:spPr>
            <a:xfrm>
              <a:off x="780" y="505"/>
              <a:ext cx="5" cy="14"/>
            </a:xfrm>
            <a:custGeom>
              <a:avLst/>
              <a:gdLst/>
              <a:ahLst/>
              <a:cxnLst/>
              <a:pathLst>
                <a:path w="8" h="24">
                  <a:moveTo>
                    <a:pt x="8" y="24"/>
                  </a:moveTo>
                  <a:lnTo>
                    <a:pt x="8" y="18"/>
                  </a:lnTo>
                  <a:lnTo>
                    <a:pt x="6" y="10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43" name="Unknown Shape"/>
            <p:cNvSpPr/>
            <p:nvPr userDrawn="1"/>
          </p:nvSpPr>
          <p:spPr>
            <a:xfrm>
              <a:off x="865" y="405"/>
              <a:ext cx="7" cy="7"/>
            </a:xfrm>
            <a:custGeom>
              <a:avLst/>
              <a:gdLst/>
              <a:ahLst/>
              <a:cxnLst/>
              <a:pathLst>
                <a:path w="12" h="12">
                  <a:moveTo>
                    <a:pt x="0" y="2"/>
                  </a:moveTo>
                  <a:lnTo>
                    <a:pt x="2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12" y="4"/>
                  </a:lnTo>
                  <a:lnTo>
                    <a:pt x="12" y="8"/>
                  </a:lnTo>
                  <a:lnTo>
                    <a:pt x="12" y="1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44" name="Straight Connector 1343"/>
            <p:cNvSpPr/>
            <p:nvPr userDrawn="1"/>
          </p:nvSpPr>
          <p:spPr>
            <a:xfrm flipH="1" flipV="1">
              <a:off x="831" y="375"/>
              <a:ext cx="102" cy="81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45" name="Straight Connector 1344"/>
            <p:cNvSpPr/>
            <p:nvPr userDrawn="1"/>
          </p:nvSpPr>
          <p:spPr>
            <a:xfrm flipH="1" flipV="1">
              <a:off x="827" y="377"/>
              <a:ext cx="100" cy="78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46" name="Unknown Shape"/>
            <p:cNvSpPr/>
            <p:nvPr userDrawn="1"/>
          </p:nvSpPr>
          <p:spPr>
            <a:xfrm>
              <a:off x="827" y="375"/>
              <a:ext cx="4" cy="4"/>
            </a:xfrm>
            <a:custGeom>
              <a:avLst/>
              <a:gdLst/>
              <a:ahLst/>
              <a:cxnLst/>
              <a:pathLst>
                <a:path w="6" h="6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6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47" name="Straight Connector 1346"/>
            <p:cNvSpPr/>
            <p:nvPr userDrawn="1"/>
          </p:nvSpPr>
          <p:spPr>
            <a:xfrm>
              <a:off x="829" y="379"/>
              <a:ext cx="107" cy="8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48" name="Unknown Shape"/>
            <p:cNvSpPr/>
            <p:nvPr userDrawn="1"/>
          </p:nvSpPr>
          <p:spPr>
            <a:xfrm>
              <a:off x="927" y="455"/>
              <a:ext cx="9" cy="7"/>
            </a:xfrm>
            <a:custGeom>
              <a:avLst/>
              <a:gdLst/>
              <a:ahLst/>
              <a:cxnLst/>
              <a:pathLst>
                <a:path w="14" h="12">
                  <a:moveTo>
                    <a:pt x="14" y="12"/>
                  </a:moveTo>
                  <a:lnTo>
                    <a:pt x="14" y="6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49" name="Unknown Shape"/>
            <p:cNvSpPr/>
            <p:nvPr userDrawn="1"/>
          </p:nvSpPr>
          <p:spPr>
            <a:xfrm>
              <a:off x="768" y="641"/>
              <a:ext cx="13" cy="2"/>
            </a:xfrm>
            <a:custGeom>
              <a:avLst/>
              <a:gdLst/>
              <a:ahLst/>
              <a:cxnLst/>
              <a:pathLst>
                <a:path w="24" h="4">
                  <a:moveTo>
                    <a:pt x="0" y="0"/>
                  </a:moveTo>
                  <a:lnTo>
                    <a:pt x="6" y="2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50" name="Straight Connector 1349"/>
            <p:cNvSpPr/>
            <p:nvPr userDrawn="1"/>
          </p:nvSpPr>
          <p:spPr>
            <a:xfrm flipV="1">
              <a:off x="771" y="519"/>
              <a:ext cx="7" cy="250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51" name="Straight Connector 1350"/>
            <p:cNvSpPr/>
            <p:nvPr userDrawn="1"/>
          </p:nvSpPr>
          <p:spPr>
            <a:xfrm flipV="1">
              <a:off x="766" y="516"/>
              <a:ext cx="5" cy="245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52" name="Unknown Shape"/>
            <p:cNvSpPr/>
            <p:nvPr userDrawn="1"/>
          </p:nvSpPr>
          <p:spPr>
            <a:xfrm>
              <a:off x="771" y="516"/>
              <a:ext cx="14" cy="3"/>
            </a:xfrm>
            <a:custGeom>
              <a:avLst/>
              <a:gdLst/>
              <a:ahLst/>
              <a:cxnLst/>
              <a:pathLst>
                <a:path w="24" h="4">
                  <a:moveTo>
                    <a:pt x="0" y="0"/>
                  </a:moveTo>
                  <a:lnTo>
                    <a:pt x="6" y="2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4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53" name="Straight Connector 1352"/>
            <p:cNvSpPr/>
            <p:nvPr userDrawn="1"/>
          </p:nvSpPr>
          <p:spPr>
            <a:xfrm flipH="1">
              <a:off x="778" y="519"/>
              <a:ext cx="7" cy="253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54" name="Unknown Shape"/>
            <p:cNvSpPr/>
            <p:nvPr userDrawn="1"/>
          </p:nvSpPr>
          <p:spPr>
            <a:xfrm>
              <a:off x="766" y="761"/>
              <a:ext cx="12" cy="11"/>
            </a:xfrm>
            <a:custGeom>
              <a:avLst/>
              <a:gdLst/>
              <a:ahLst/>
              <a:cxnLst/>
              <a:pathLst>
                <a:path w="22" h="18">
                  <a:moveTo>
                    <a:pt x="0" y="0"/>
                  </a:moveTo>
                  <a:lnTo>
                    <a:pt x="4" y="8"/>
                  </a:lnTo>
                  <a:lnTo>
                    <a:pt x="10" y="12"/>
                  </a:lnTo>
                  <a:lnTo>
                    <a:pt x="16" y="16"/>
                  </a:lnTo>
                  <a:lnTo>
                    <a:pt x="22" y="18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55" name="Unknown Shape"/>
            <p:cNvSpPr/>
            <p:nvPr userDrawn="1"/>
          </p:nvSpPr>
          <p:spPr>
            <a:xfrm>
              <a:off x="929" y="588"/>
              <a:ext cx="4" cy="3"/>
            </a:xfrm>
            <a:custGeom>
              <a:avLst/>
              <a:gdLst/>
              <a:ahLst/>
              <a:cxnLst/>
              <a:pathLst>
                <a:path w="8" h="6">
                  <a:moveTo>
                    <a:pt x="0" y="6"/>
                  </a:moveTo>
                  <a:lnTo>
                    <a:pt x="4" y="6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56" name="Straight Connector 1355"/>
            <p:cNvSpPr/>
            <p:nvPr userDrawn="1"/>
          </p:nvSpPr>
          <p:spPr>
            <a:xfrm flipV="1">
              <a:off x="927" y="466"/>
              <a:ext cx="11" cy="251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57" name="Straight Connector 1356"/>
            <p:cNvSpPr/>
            <p:nvPr userDrawn="1"/>
          </p:nvSpPr>
          <p:spPr>
            <a:xfrm flipV="1">
              <a:off x="924" y="469"/>
              <a:ext cx="9" cy="252"/>
            </a:xfrm>
            <a:prstGeom prst="line">
              <a:avLst/>
            </a:prstGeom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1358" name="Unknown Shape"/>
            <p:cNvSpPr/>
            <p:nvPr userDrawn="1"/>
          </p:nvSpPr>
          <p:spPr>
            <a:xfrm>
              <a:off x="933" y="462"/>
              <a:ext cx="5" cy="7"/>
            </a:xfrm>
            <a:custGeom>
              <a:avLst/>
              <a:gdLst/>
              <a:ahLst/>
              <a:cxnLst/>
              <a:pathLst>
                <a:path w="8" h="12">
                  <a:moveTo>
                    <a:pt x="0" y="12"/>
                  </a:move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59" name="Unknown Shape"/>
            <p:cNvSpPr/>
            <p:nvPr userDrawn="1"/>
          </p:nvSpPr>
          <p:spPr>
            <a:xfrm>
              <a:off x="13" y="757"/>
              <a:ext cx="10" cy="9"/>
            </a:xfrm>
            <a:custGeom>
              <a:avLst/>
              <a:gdLst/>
              <a:ahLst/>
              <a:cxnLst/>
              <a:pathLst>
                <a:path w="18" h="16">
                  <a:moveTo>
                    <a:pt x="18" y="16"/>
                  </a:moveTo>
                  <a:lnTo>
                    <a:pt x="12" y="14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60" name="Unknown Shape"/>
            <p:cNvSpPr/>
            <p:nvPr userDrawn="1"/>
          </p:nvSpPr>
          <p:spPr>
            <a:xfrm>
              <a:off x="14" y="758"/>
              <a:ext cx="5" cy="6"/>
            </a:xfrm>
            <a:custGeom>
              <a:avLst/>
              <a:gdLst/>
              <a:ahLst/>
              <a:cxnLst/>
              <a:pathLst>
                <a:path w="8" h="10">
                  <a:moveTo>
                    <a:pt x="2" y="1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61" name="Unknown Shape"/>
            <p:cNvSpPr/>
            <p:nvPr userDrawn="1"/>
          </p:nvSpPr>
          <p:spPr>
            <a:xfrm>
              <a:off x="261" y="190"/>
              <a:ext cx="2" cy="12"/>
            </a:xfrm>
            <a:custGeom>
              <a:avLst/>
              <a:gdLst/>
              <a:ahLst/>
              <a:cxnLst/>
              <a:pathLst>
                <a:path w="4" h="22">
                  <a:moveTo>
                    <a:pt x="0" y="22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4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62" name="Unknown Shape"/>
            <p:cNvSpPr/>
            <p:nvPr userDrawn="1"/>
          </p:nvSpPr>
          <p:spPr>
            <a:xfrm>
              <a:off x="255" y="196"/>
              <a:ext cx="13" cy="2"/>
            </a:xfrm>
            <a:custGeom>
              <a:avLst/>
              <a:gdLst/>
              <a:ahLst/>
              <a:cxnLst/>
              <a:pathLst>
                <a:path w="22" h="2">
                  <a:moveTo>
                    <a:pt x="22" y="2"/>
                  </a:move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63" name="Unknown Shape"/>
            <p:cNvSpPr/>
            <p:nvPr userDrawn="1"/>
          </p:nvSpPr>
          <p:spPr>
            <a:xfrm>
              <a:off x="563" y="0"/>
              <a:ext cx="11" cy="7"/>
            </a:xfrm>
            <a:custGeom>
              <a:avLst/>
              <a:gdLst/>
              <a:ahLst/>
              <a:cxnLst/>
              <a:pathLst>
                <a:path w="20" h="12">
                  <a:moveTo>
                    <a:pt x="0" y="2"/>
                  </a:moveTo>
                  <a:lnTo>
                    <a:pt x="6" y="0"/>
                  </a:lnTo>
                  <a:lnTo>
                    <a:pt x="12" y="2"/>
                  </a:lnTo>
                  <a:lnTo>
                    <a:pt x="16" y="6"/>
                  </a:lnTo>
                  <a:lnTo>
                    <a:pt x="20" y="1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64" name="Unknown Shape"/>
            <p:cNvSpPr/>
            <p:nvPr userDrawn="1"/>
          </p:nvSpPr>
          <p:spPr>
            <a:xfrm>
              <a:off x="565" y="0"/>
              <a:ext cx="5" cy="5"/>
            </a:xfrm>
            <a:custGeom>
              <a:avLst/>
              <a:gdLst/>
              <a:ahLst/>
              <a:cxnLst/>
              <a:pathLst>
                <a:path w="8" h="8">
                  <a:moveTo>
                    <a:pt x="8" y="2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65" name="Unknown Shape"/>
            <p:cNvSpPr/>
            <p:nvPr userDrawn="1"/>
          </p:nvSpPr>
          <p:spPr>
            <a:xfrm>
              <a:off x="165" y="116"/>
              <a:ext cx="9" cy="8"/>
            </a:xfrm>
            <a:custGeom>
              <a:avLst/>
              <a:gdLst/>
              <a:ahLst/>
              <a:cxnLst/>
              <a:pathLst>
                <a:path w="16" h="14">
                  <a:moveTo>
                    <a:pt x="0" y="14"/>
                  </a:move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66" name="Unknown Shape"/>
            <p:cNvSpPr/>
            <p:nvPr userDrawn="1"/>
          </p:nvSpPr>
          <p:spPr>
            <a:xfrm>
              <a:off x="166" y="117"/>
              <a:ext cx="3" cy="6"/>
            </a:xfrm>
            <a:custGeom>
              <a:avLst/>
              <a:gdLst/>
              <a:ahLst/>
              <a:cxnLst/>
              <a:pathLst>
                <a:path w="6" h="10">
                  <a:moveTo>
                    <a:pt x="0" y="10"/>
                  </a:move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67" name="Unknown Shape"/>
            <p:cNvSpPr/>
            <p:nvPr userDrawn="1"/>
          </p:nvSpPr>
          <p:spPr>
            <a:xfrm>
              <a:off x="667" y="241"/>
              <a:ext cx="12" cy="10"/>
            </a:xfrm>
            <a:custGeom>
              <a:avLst/>
              <a:gdLst/>
              <a:ahLst/>
              <a:cxnLst/>
              <a:pathLst>
                <a:path w="20" h="16">
                  <a:moveTo>
                    <a:pt x="0" y="0"/>
                  </a:moveTo>
                  <a:lnTo>
                    <a:pt x="10" y="8"/>
                  </a:lnTo>
                  <a:lnTo>
                    <a:pt x="20" y="16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68" name="Unknown Shape"/>
            <p:cNvSpPr/>
            <p:nvPr userDrawn="1"/>
          </p:nvSpPr>
          <p:spPr>
            <a:xfrm>
              <a:off x="668" y="240"/>
              <a:ext cx="7" cy="11"/>
            </a:xfrm>
            <a:custGeom>
              <a:avLst/>
              <a:gdLst/>
              <a:ahLst/>
              <a:cxnLst/>
              <a:pathLst>
                <a:path w="12" h="18">
                  <a:moveTo>
                    <a:pt x="0" y="18"/>
                  </a:moveTo>
                  <a:lnTo>
                    <a:pt x="2" y="12"/>
                  </a:lnTo>
                  <a:lnTo>
                    <a:pt x="6" y="8"/>
                  </a:lnTo>
                  <a:lnTo>
                    <a:pt x="8" y="4"/>
                  </a:lnTo>
                  <a:lnTo>
                    <a:pt x="12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69" name="Unknown Shape"/>
            <p:cNvSpPr/>
            <p:nvPr userDrawn="1"/>
          </p:nvSpPr>
          <p:spPr>
            <a:xfrm>
              <a:off x="826" y="196"/>
              <a:ext cx="5" cy="2"/>
            </a:xfrm>
            <a:custGeom>
              <a:avLst/>
              <a:gdLst/>
              <a:ahLst/>
              <a:cxnLst/>
              <a:pathLst>
                <a:path w="8" h="4">
                  <a:moveTo>
                    <a:pt x="0" y="2"/>
                  </a:move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4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70" name="Unknown Shape"/>
            <p:cNvSpPr/>
            <p:nvPr userDrawn="1"/>
          </p:nvSpPr>
          <p:spPr>
            <a:xfrm>
              <a:off x="825" y="190"/>
              <a:ext cx="6" cy="12"/>
            </a:xfrm>
            <a:custGeom>
              <a:avLst/>
              <a:gdLst/>
              <a:ahLst/>
              <a:cxnLst/>
              <a:pathLst>
                <a:path w="10" h="20">
                  <a:moveTo>
                    <a:pt x="8" y="20"/>
                  </a:moveTo>
                  <a:lnTo>
                    <a:pt x="10" y="14"/>
                  </a:lnTo>
                  <a:lnTo>
                    <a:pt x="8" y="8"/>
                  </a:lnTo>
                  <a:lnTo>
                    <a:pt x="6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71" name="Unknown Shape"/>
            <p:cNvSpPr/>
            <p:nvPr userDrawn="1"/>
          </p:nvSpPr>
          <p:spPr>
            <a:xfrm>
              <a:off x="603" y="993"/>
              <a:ext cx="2" cy="5"/>
            </a:xfrm>
            <a:custGeom>
              <a:avLst/>
              <a:gdLst/>
              <a:ahLst/>
              <a:cxnLst/>
              <a:pathLst>
                <a:path w="4" h="8">
                  <a:moveTo>
                    <a:pt x="4" y="6"/>
                  </a:moveTo>
                  <a:lnTo>
                    <a:pt x="2" y="6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72" name="Unknown Shape"/>
            <p:cNvSpPr/>
            <p:nvPr userDrawn="1"/>
          </p:nvSpPr>
          <p:spPr>
            <a:xfrm>
              <a:off x="597" y="995"/>
              <a:ext cx="13" cy="2"/>
            </a:xfrm>
            <a:custGeom>
              <a:avLst/>
              <a:gdLst/>
              <a:ahLst/>
              <a:cxnLst/>
              <a:pathLst>
                <a:path w="22" h="4">
                  <a:moveTo>
                    <a:pt x="22" y="2"/>
                  </a:moveTo>
                  <a:lnTo>
                    <a:pt x="16" y="4"/>
                  </a:lnTo>
                  <a:lnTo>
                    <a:pt x="12" y="4"/>
                  </a:lnTo>
                  <a:lnTo>
                    <a:pt x="6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73" name="Unknown Shape"/>
            <p:cNvSpPr/>
            <p:nvPr userDrawn="1"/>
          </p:nvSpPr>
          <p:spPr>
            <a:xfrm>
              <a:off x="605" y="825"/>
              <a:ext cx="3" cy="15"/>
            </a:xfrm>
            <a:custGeom>
              <a:avLst/>
              <a:gdLst/>
              <a:ahLst/>
              <a:cxnLst/>
              <a:pathLst>
                <a:path w="4" h="24">
                  <a:moveTo>
                    <a:pt x="0" y="24"/>
                  </a:moveTo>
                  <a:lnTo>
                    <a:pt x="0" y="20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74" name="Unknown Shape"/>
            <p:cNvSpPr/>
            <p:nvPr userDrawn="1"/>
          </p:nvSpPr>
          <p:spPr>
            <a:xfrm>
              <a:off x="600" y="834"/>
              <a:ext cx="12" cy="1"/>
            </a:xfrm>
            <a:custGeom>
              <a:avLst/>
              <a:gdLst/>
              <a:ahLst/>
              <a:cxnLst/>
              <a:pathLst>
                <a:path w="22" h="2">
                  <a:moveTo>
                    <a:pt x="22" y="2"/>
                  </a:move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75" name="Unknown Shape"/>
            <p:cNvSpPr/>
            <p:nvPr userDrawn="1"/>
          </p:nvSpPr>
          <p:spPr>
            <a:xfrm>
              <a:off x="917" y="879"/>
              <a:ext cx="2" cy="3"/>
            </a:xfrm>
            <a:custGeom>
              <a:avLst/>
              <a:gdLst/>
              <a:ahLst/>
              <a:cxnLst/>
              <a:pathLst>
                <a:path w="4" h="4">
                  <a:moveTo>
                    <a:pt x="0" y="0"/>
                  </a:moveTo>
                  <a:lnTo>
                    <a:pt x="2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76" name="Unknown Shape"/>
            <p:cNvSpPr/>
            <p:nvPr userDrawn="1"/>
          </p:nvSpPr>
          <p:spPr>
            <a:xfrm>
              <a:off x="914" y="876"/>
              <a:ext cx="8" cy="9"/>
            </a:xfrm>
            <a:custGeom>
              <a:avLst/>
              <a:gdLst/>
              <a:ahLst/>
              <a:cxnLst/>
              <a:pathLst>
                <a:path w="14" h="16">
                  <a:moveTo>
                    <a:pt x="14" y="0"/>
                  </a:moveTo>
                  <a:lnTo>
                    <a:pt x="12" y="4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0" y="16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77" name="Unknown Shape"/>
            <p:cNvSpPr/>
            <p:nvPr userDrawn="1"/>
          </p:nvSpPr>
          <p:spPr>
            <a:xfrm>
              <a:off x="196" y="938"/>
              <a:ext cx="11" cy="4"/>
            </a:xfrm>
            <a:custGeom>
              <a:avLst/>
              <a:gdLst/>
              <a:ahLst/>
              <a:cxnLst/>
              <a:pathLst>
                <a:path w="20" h="8">
                  <a:moveTo>
                    <a:pt x="0" y="4"/>
                  </a:moveTo>
                  <a:lnTo>
                    <a:pt x="4" y="6"/>
                  </a:lnTo>
                  <a:lnTo>
                    <a:pt x="8" y="8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78" name="Unknown Shape"/>
            <p:cNvSpPr/>
            <p:nvPr userDrawn="1"/>
          </p:nvSpPr>
          <p:spPr>
            <a:xfrm>
              <a:off x="197" y="938"/>
              <a:ext cx="7" cy="4"/>
            </a:xfrm>
            <a:custGeom>
              <a:avLst/>
              <a:gdLst/>
              <a:ahLst/>
              <a:cxnLst/>
              <a:pathLst>
                <a:path w="12" h="8">
                  <a:moveTo>
                    <a:pt x="12" y="8"/>
                  </a:moveTo>
                  <a:lnTo>
                    <a:pt x="8" y="8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79" name="Unknown Shape"/>
            <p:cNvSpPr/>
            <p:nvPr userDrawn="1"/>
          </p:nvSpPr>
          <p:spPr>
            <a:xfrm>
              <a:off x="197" y="772"/>
              <a:ext cx="2" cy="13"/>
            </a:xfrm>
            <a:custGeom>
              <a:avLst/>
              <a:gdLst/>
              <a:ahLst/>
              <a:cxnLst/>
              <a:pathLst>
                <a:path w="4" h="22">
                  <a:moveTo>
                    <a:pt x="0" y="22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2" y="6"/>
                  </a:lnTo>
                  <a:lnTo>
                    <a:pt x="4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80" name="Unknown Shape"/>
            <p:cNvSpPr/>
            <p:nvPr userDrawn="1"/>
          </p:nvSpPr>
          <p:spPr>
            <a:xfrm>
              <a:off x="191" y="779"/>
              <a:ext cx="13" cy="1"/>
            </a:xfrm>
            <a:custGeom>
              <a:avLst/>
              <a:gdLst/>
              <a:ahLst/>
              <a:cxnLst/>
              <a:pathLst>
                <a:path w="22" h="2">
                  <a:moveTo>
                    <a:pt x="22" y="2"/>
                  </a:move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81" name="Unknown Shape"/>
            <p:cNvSpPr/>
            <p:nvPr userDrawn="1"/>
          </p:nvSpPr>
          <p:spPr>
            <a:xfrm>
              <a:off x="500" y="546"/>
              <a:ext cx="10" cy="8"/>
            </a:xfrm>
            <a:custGeom>
              <a:avLst/>
              <a:gdLst/>
              <a:ahLst/>
              <a:cxnLst/>
              <a:pathLst>
                <a:path w="18" h="14">
                  <a:moveTo>
                    <a:pt x="0" y="0"/>
                  </a:moveTo>
                  <a:lnTo>
                    <a:pt x="10" y="6"/>
                  </a:lnTo>
                  <a:lnTo>
                    <a:pt x="18" y="14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82" name="Unknown Shape"/>
            <p:cNvSpPr/>
            <p:nvPr userDrawn="1"/>
          </p:nvSpPr>
          <p:spPr>
            <a:xfrm>
              <a:off x="502" y="546"/>
              <a:ext cx="8" cy="9"/>
            </a:xfrm>
            <a:custGeom>
              <a:avLst/>
              <a:gdLst/>
              <a:ahLst/>
              <a:cxnLst/>
              <a:pathLst>
                <a:path w="14" h="16">
                  <a:moveTo>
                    <a:pt x="14" y="0"/>
                  </a:moveTo>
                  <a:lnTo>
                    <a:pt x="10" y="4"/>
                  </a:lnTo>
                  <a:lnTo>
                    <a:pt x="8" y="8"/>
                  </a:lnTo>
                  <a:lnTo>
                    <a:pt x="4" y="12"/>
                  </a:lnTo>
                  <a:lnTo>
                    <a:pt x="0" y="16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83" name="Unknown Shape"/>
            <p:cNvSpPr/>
            <p:nvPr userDrawn="1"/>
          </p:nvSpPr>
          <p:spPr>
            <a:xfrm>
              <a:off x="0" y="343"/>
              <a:ext cx="9" cy="7"/>
            </a:xfrm>
            <a:custGeom>
              <a:avLst/>
              <a:gdLst/>
              <a:ahLst/>
              <a:cxnLst/>
              <a:pathLst>
                <a:path w="16" h="12">
                  <a:moveTo>
                    <a:pt x="0" y="12"/>
                  </a:move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6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84" name="Unknown Shape"/>
            <p:cNvSpPr/>
            <p:nvPr userDrawn="1"/>
          </p:nvSpPr>
          <p:spPr>
            <a:xfrm>
              <a:off x="1" y="345"/>
              <a:ext cx="4" cy="4"/>
            </a:xfrm>
            <a:custGeom>
              <a:avLst/>
              <a:gdLst/>
              <a:ahLst/>
              <a:cxnLst/>
              <a:pathLst>
                <a:path w="6" h="8">
                  <a:moveTo>
                    <a:pt x="0" y="8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6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85" name="Unknown Shape"/>
            <p:cNvSpPr/>
            <p:nvPr userDrawn="1"/>
          </p:nvSpPr>
          <p:spPr>
            <a:xfrm>
              <a:off x="93" y="420"/>
              <a:ext cx="2" cy="13"/>
            </a:xfrm>
            <a:custGeom>
              <a:avLst/>
              <a:gdLst/>
              <a:ahLst/>
              <a:cxnLst/>
              <a:pathLst>
                <a:path w="4" h="22">
                  <a:moveTo>
                    <a:pt x="0" y="22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2" y="6"/>
                  </a:lnTo>
                  <a:lnTo>
                    <a:pt x="4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86" name="Unknown Shape"/>
            <p:cNvSpPr/>
            <p:nvPr userDrawn="1"/>
          </p:nvSpPr>
          <p:spPr>
            <a:xfrm>
              <a:off x="88" y="427"/>
              <a:ext cx="12" cy="1"/>
            </a:xfrm>
            <a:custGeom>
              <a:avLst/>
              <a:gdLst/>
              <a:ahLst/>
              <a:cxnLst/>
              <a:pathLst>
                <a:path w="20" h="2">
                  <a:moveTo>
                    <a:pt x="20" y="2"/>
                  </a:move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87" name="Unknown Shape"/>
            <p:cNvSpPr/>
            <p:nvPr userDrawn="1"/>
          </p:nvSpPr>
          <p:spPr>
            <a:xfrm>
              <a:off x="778" y="505"/>
              <a:ext cx="2" cy="14"/>
            </a:xfrm>
            <a:custGeom>
              <a:avLst/>
              <a:gdLst/>
              <a:ahLst/>
              <a:cxnLst/>
              <a:pathLst>
                <a:path w="4" h="24">
                  <a:moveTo>
                    <a:pt x="0" y="24"/>
                  </a:moveTo>
                  <a:lnTo>
                    <a:pt x="0" y="20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88" name="Unknown Shape"/>
            <p:cNvSpPr/>
            <p:nvPr userDrawn="1"/>
          </p:nvSpPr>
          <p:spPr>
            <a:xfrm>
              <a:off x="772" y="511"/>
              <a:ext cx="13" cy="3"/>
            </a:xfrm>
            <a:custGeom>
              <a:avLst/>
              <a:gdLst/>
              <a:ahLst/>
              <a:cxnLst/>
              <a:pathLst>
                <a:path w="22" h="4">
                  <a:moveTo>
                    <a:pt x="22" y="4"/>
                  </a:moveTo>
                  <a:lnTo>
                    <a:pt x="10" y="2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89" name="Unknown Shape"/>
            <p:cNvSpPr/>
            <p:nvPr userDrawn="1"/>
          </p:nvSpPr>
          <p:spPr>
            <a:xfrm>
              <a:off x="927" y="455"/>
              <a:ext cx="11" cy="11"/>
            </a:xfrm>
            <a:custGeom>
              <a:avLst/>
              <a:gdLst/>
              <a:ahLst/>
              <a:cxnLst/>
              <a:pathLst>
                <a:path w="18" h="18">
                  <a:moveTo>
                    <a:pt x="18" y="18"/>
                  </a:moveTo>
                  <a:lnTo>
                    <a:pt x="16" y="12"/>
                  </a:lnTo>
                  <a:lnTo>
                    <a:pt x="14" y="8"/>
                  </a:lnTo>
                  <a:lnTo>
                    <a:pt x="10" y="4"/>
                  </a:lnTo>
                  <a:lnTo>
                    <a:pt x="6" y="2"/>
                  </a:ln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  <p:sp>
          <p:nvSpPr>
            <p:cNvPr id="1390" name="Unknown Shape"/>
            <p:cNvSpPr/>
            <p:nvPr userDrawn="1"/>
          </p:nvSpPr>
          <p:spPr>
            <a:xfrm>
              <a:off x="933" y="457"/>
              <a:ext cx="3" cy="7"/>
            </a:xfrm>
            <a:custGeom>
              <a:avLst/>
              <a:gdLst/>
              <a:ahLst/>
              <a:cxnLst/>
              <a:pathLst>
                <a:path w="4" h="12">
                  <a:moveTo>
                    <a:pt x="2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</a:path>
              </a:pathLst>
            </a:custGeom>
            <a:noFill/>
            <a:ln w="31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s-MX" altLang="en-US"/>
            </a:p>
          </p:txBody>
        </p:sp>
      </p:grpSp>
      <p:sp>
        <p:nvSpPr>
          <p:cNvPr id="1391" name="Text Placeholder 1390"/>
          <p:cNvSpPr>
            <a:spLocks noGrp="1"/>
          </p:cNvSpPr>
          <p:nvPr>
            <p:ph type="body"/>
          </p:nvPr>
        </p:nvSpPr>
        <p:spPr>
          <a:xfrm>
            <a:off x="457200" y="1143000"/>
            <a:ext cx="8382000" cy="5334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/>
            <a:r>
              <a:t>Click to edit Master text styles</a:t>
            </a:r>
          </a:p>
          <a:p>
            <a:pPr lvl="1" indent="-285750"/>
            <a:r>
              <a:t>Second level</a:t>
            </a:r>
          </a:p>
          <a:p>
            <a:pPr lvl="2" indent="-228600"/>
            <a:r>
              <a:t>Third level</a:t>
            </a:r>
          </a:p>
          <a:p>
            <a:pPr lvl="3" indent="-228600"/>
            <a:r>
              <a:t>Fourth level</a:t>
            </a:r>
          </a:p>
          <a:p>
            <a:pPr lvl="4" indent="-228600"/>
            <a:r>
              <a:t>Fifth level</a:t>
            </a:r>
          </a:p>
        </p:txBody>
      </p:sp>
      <p:sp>
        <p:nvSpPr>
          <p:cNvPr id="1392" name="Date Placeholder 1391"/>
          <p:cNvSpPr>
            <a:spLocks noGrp="1"/>
          </p:cNvSpPr>
          <p:nvPr>
            <p:ph type="dt" sz="half" idx="2"/>
          </p:nvPr>
        </p:nvSpPr>
        <p:spPr>
          <a:xfrm>
            <a:off x="6248400" y="795338"/>
            <a:ext cx="2743200" cy="2873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 b="1">
                <a:latin typeface="Verdana" pitchFamily="2" charset="0"/>
              </a:defRPr>
            </a:lvl1pPr>
          </a:lstStyle>
          <a:p>
            <a:pPr lvl="0" fontAlgn="base"/>
            <a:r>
              <a:t>www.themegallery.com</a:t>
            </a:r>
          </a:p>
        </p:txBody>
      </p:sp>
      <p:sp>
        <p:nvSpPr>
          <p:cNvPr id="1393" name="Slide Number Placeholder 1392"/>
          <p:cNvSpPr>
            <a:spLocks noGrp="1"/>
          </p:cNvSpPr>
          <p:nvPr>
            <p:ph type="sldNum" sz="quarter" idx="4"/>
          </p:nvPr>
        </p:nvSpPr>
        <p:spPr>
          <a:xfrm>
            <a:off x="4343400" y="6465888"/>
            <a:ext cx="762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200" b="1">
                <a:latin typeface="Verdana" pitchFamily="2" charset="0"/>
              </a:defRPr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Verdana" pitchFamily="2" charset="0"/>
                <a:ea typeface="Arial" panose="02080604020202020204" charset="0"/>
                <a:cs typeface="+mn-ea"/>
              </a:rPr>
            </a:fld>
            <a:endParaRPr lang="en-US" strike="noStrike" noProof="1"/>
          </a:p>
        </p:txBody>
      </p:sp>
      <p:sp>
        <p:nvSpPr>
          <p:cNvPr id="1394" name="Title 1393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781800" cy="5635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2"/>
        <a:buChar char="v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2"/>
        <a:buChar char="§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2"/>
        <a:buChar char="•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BFEFA">
                <a:alpha val="100000"/>
              </a:srgbClr>
            </a:gs>
            <a:gs pos="74001">
              <a:srgbClr val="DFF3D4">
                <a:alpha val="100000"/>
              </a:srgbClr>
            </a:gs>
            <a:gs pos="83000">
              <a:srgbClr val="DFF3D4">
                <a:alpha val="100000"/>
              </a:srgbClr>
            </a:gs>
            <a:gs pos="100000">
              <a:srgbClr val="E9F7E2">
                <a:alpha val="100000"/>
              </a:srgbClr>
            </a:gs>
            <a:gs pos="100000">
              <a:srgbClr val="E9F7E2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Title 4097"/>
          <p:cNvSpPr>
            <a:spLocks noGrp="1"/>
          </p:cNvSpPr>
          <p:nvPr>
            <p:ph type="ctrTitle" hasCustomPrompt="1"/>
          </p:nvPr>
        </p:nvSpPr>
        <p:spPr>
          <a:xfrm>
            <a:off x="3886200" y="1676400"/>
            <a:ext cx="5029200" cy="2743200"/>
          </a:xfrm>
          <a:ln/>
        </p:spPr>
        <p:txBody>
          <a:bodyPr anchor="ctr"/>
          <a:p>
            <a:pPr defTabSz="914400">
              <a:buNone/>
            </a:pPr>
            <a:r>
              <a:rPr lang="zh-CN" altLang="en-US" sz="4800" kern="1200" baseline="0">
                <a:latin typeface="FZLiShu-S01" charset="-122"/>
                <a:ea typeface="FZLiShu-S01" charset="-122"/>
                <a:cs typeface="+mj-cs"/>
              </a:rPr>
              <a:t>Diseño Web Basico.</a:t>
            </a:r>
            <a:endParaRPr lang="zh-CN" altLang="en-US" sz="4800" kern="1200" baseline="0">
              <a:latin typeface="FZLiShu-S01" charset="-122"/>
              <a:ea typeface="FZLiShu-S01" charset="-122"/>
              <a:cs typeface="+mj-cs"/>
            </a:endParaRPr>
          </a:p>
        </p:txBody>
      </p:sp>
      <p:pic>
        <p:nvPicPr>
          <p:cNvPr id="3075" name="image5.png" descr="Copia de ISOTIPO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024063" cy="1406525"/>
          </a:xfrm>
          <a:prstGeom prst="rect">
            <a:avLst/>
          </a:prstGeom>
          <a:solidFill>
            <a:schemeClr val="tx1"/>
          </a:solidFill>
          <a:ln w="9525">
            <a:noFill/>
            <a:miter/>
          </a:ln>
        </p:spPr>
      </p:pic>
      <p:pic>
        <p:nvPicPr>
          <p:cNvPr id="3076" name="image6.png" descr="escudounam_azul_m2008_png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2400" y="5638800"/>
            <a:ext cx="830263" cy="1036638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77" name="image3.png" descr="escudofi_azul_m2008_png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001000" y="5648325"/>
            <a:ext cx="879475" cy="10477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5121"/>
          <p:cNvSpPr>
            <a:spLocks noGrp="1"/>
          </p:cNvSpPr>
          <p:nvPr>
            <p:ph type="title" hasCustomPrompt="1"/>
          </p:nvPr>
        </p:nvSpPr>
        <p:spPr>
          <a:ln/>
        </p:spPr>
        <p:txBody>
          <a:bodyPr anchor="ctr"/>
          <a:p>
            <a:r>
              <a:rPr lang="zh-CN" altLang="en-US" sz="4800">
                <a:solidFill>
                  <a:schemeClr val="accent1"/>
                </a:solidFill>
                <a:latin typeface="FZLiShu-S01" charset="-122"/>
                <a:ea typeface="FZLiShu-S01" charset="-122"/>
              </a:rPr>
              <a:t>Instructores</a:t>
            </a:r>
            <a:endParaRPr lang="zh-CN" altLang="en-US" sz="4800">
              <a:solidFill>
                <a:schemeClr val="accent1"/>
              </a:solidFill>
              <a:latin typeface="FZLiShu-S01" charset="-122"/>
              <a:ea typeface="FZLiShu-S01" charset="-122"/>
            </a:endParaRPr>
          </a:p>
        </p:txBody>
      </p:sp>
      <p:grpSp>
        <p:nvGrpSpPr>
          <p:cNvPr id="4098" name="Group 5122"/>
          <p:cNvGrpSpPr/>
          <p:nvPr/>
        </p:nvGrpSpPr>
        <p:grpSpPr>
          <a:xfrm>
            <a:off x="1828800" y="2024063"/>
            <a:ext cx="5410200" cy="665162"/>
            <a:chOff x="0" y="0"/>
            <a:chExt cx="3408" cy="419"/>
          </a:xfrm>
        </p:grpSpPr>
        <p:grpSp>
          <p:nvGrpSpPr>
            <p:cNvPr id="4099" name="Group 5123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4100" name="Hexagon 5124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/>
              </a:ln>
            </p:spPr>
            <p:txBody>
              <a:bodyPr anchor="t"/>
              <a:p>
                <a:pPr lvl="0"/>
                <a:endParaRPr lang="en-US" altLang="en-US" sz="2000">
                  <a:latin typeface="Ubuntu" charset="0"/>
                  <a:ea typeface="Ubuntu" charset="0"/>
                </a:endParaRPr>
              </a:p>
            </p:txBody>
          </p:sp>
          <p:sp>
            <p:nvSpPr>
              <p:cNvPr id="4101" name="Hexagon 5125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27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en-US" altLang="en-US" sz="2000">
                  <a:latin typeface="Ubuntu" charset="0"/>
                  <a:ea typeface="Ubuntu" charset="0"/>
                </a:endParaRPr>
              </a:p>
            </p:txBody>
          </p:sp>
          <p:sp>
            <p:nvSpPr>
              <p:cNvPr id="4102" name="Hexagon 5126"/>
              <p:cNvSpPr/>
              <p:nvPr/>
            </p:nvSpPr>
            <p:spPr>
              <a:xfrm>
                <a:off x="90" y="80"/>
                <a:ext cx="1350" cy="1168"/>
              </a:xfrm>
              <a:prstGeom prst="hexagon">
                <a:avLst>
                  <a:gd name="adj" fmla="val 28895"/>
                  <a:gd name="vf" fmla="val 115470"/>
                </a:avLst>
              </a:prstGeom>
              <a:gradFill rotWithShape="1">
                <a:gsLst>
                  <a:gs pos="0">
                    <a:srgbClr val="1E4653"/>
                  </a:gs>
                  <a:gs pos="100000">
                    <a:schemeClr val="hlink"/>
                  </a:gs>
                </a:gsLst>
                <a:lin ang="27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en-US" altLang="en-US" sz="2000">
                  <a:latin typeface="Ubuntu" charset="0"/>
                  <a:ea typeface="Ubuntu" charset="0"/>
                </a:endParaRPr>
              </a:p>
            </p:txBody>
          </p:sp>
        </p:grpSp>
        <p:sp>
          <p:nvSpPr>
            <p:cNvPr id="4103" name="Straight Connector 5127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4104" name="Text Box 5128"/>
            <p:cNvSpPr txBox="1"/>
            <p:nvPr/>
          </p:nvSpPr>
          <p:spPr>
            <a:xfrm>
              <a:off x="1008" y="48"/>
              <a:ext cx="1794" cy="32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 eaLnBrk="0" hangingPunct="0"/>
              <a:r>
                <a:rPr lang="zh-CN" altLang="en-US" sz="2800">
                  <a:latin typeface="Ubuntu" charset="0"/>
                  <a:ea typeface="Ubuntu" charset="0"/>
                </a:rPr>
                <a:t>Berenice Medel </a:t>
              </a:r>
              <a:endParaRPr lang="zh-CN" altLang="en-US" sz="2800">
                <a:latin typeface="Ubuntu" charset="0"/>
                <a:ea typeface="Ubuntu" charset="0"/>
              </a:endParaRPr>
            </a:p>
          </p:txBody>
        </p:sp>
        <p:sp>
          <p:nvSpPr>
            <p:cNvPr id="4105" name="Text Box 5129"/>
            <p:cNvSpPr txBox="1"/>
            <p:nvPr/>
          </p:nvSpPr>
          <p:spPr>
            <a:xfrm>
              <a:off x="114" y="62"/>
              <a:ext cx="242" cy="32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 algn="ctr" eaLnBrk="0" hangingPunct="0"/>
              <a:r>
                <a:rPr sz="2800" b="1">
                  <a:solidFill>
                    <a:schemeClr val="bg1"/>
                  </a:solidFill>
                  <a:latin typeface="Ubuntu" charset="0"/>
                  <a:ea typeface="Ubuntu" charset="0"/>
                </a:rPr>
                <a:t>1</a:t>
              </a:r>
              <a:endParaRPr sz="2800" b="1">
                <a:solidFill>
                  <a:schemeClr val="bg1"/>
                </a:solidFill>
                <a:latin typeface="Ubuntu" charset="0"/>
                <a:ea typeface="Ubuntu" charset="0"/>
              </a:endParaRPr>
            </a:p>
          </p:txBody>
        </p:sp>
      </p:grpSp>
      <p:grpSp>
        <p:nvGrpSpPr>
          <p:cNvPr id="4106" name="Group 5130"/>
          <p:cNvGrpSpPr/>
          <p:nvPr/>
        </p:nvGrpSpPr>
        <p:grpSpPr>
          <a:xfrm>
            <a:off x="1828800" y="2938463"/>
            <a:ext cx="5410200" cy="665162"/>
            <a:chOff x="0" y="0"/>
            <a:chExt cx="3408" cy="419"/>
          </a:xfrm>
        </p:grpSpPr>
        <p:grpSp>
          <p:nvGrpSpPr>
            <p:cNvPr id="4107" name="Group 5131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4108" name="Hexagon 5132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/>
              </a:ln>
            </p:spPr>
            <p:txBody>
              <a:bodyPr anchor="t"/>
              <a:p>
                <a:pPr lvl="0"/>
                <a:endParaRPr lang="en-US" altLang="en-US" sz="2000">
                  <a:latin typeface="Ubuntu" charset="0"/>
                  <a:ea typeface="Ubuntu" charset="0"/>
                </a:endParaRPr>
              </a:p>
            </p:txBody>
          </p:sp>
          <p:sp>
            <p:nvSpPr>
              <p:cNvPr id="4109" name="Hexagon 5133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27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en-US" altLang="en-US" sz="2000">
                  <a:latin typeface="Ubuntu" charset="0"/>
                  <a:ea typeface="Ubuntu" charset="0"/>
                </a:endParaRPr>
              </a:p>
            </p:txBody>
          </p:sp>
          <p:sp>
            <p:nvSpPr>
              <p:cNvPr id="4110" name="Hexagon 5134"/>
              <p:cNvSpPr/>
              <p:nvPr/>
            </p:nvSpPr>
            <p:spPr>
              <a:xfrm>
                <a:off x="90" y="80"/>
                <a:ext cx="1350" cy="1168"/>
              </a:xfrm>
              <a:prstGeom prst="hexagon">
                <a:avLst>
                  <a:gd name="adj" fmla="val 28895"/>
                  <a:gd name="vf" fmla="val 115470"/>
                </a:avLst>
              </a:prstGeom>
              <a:gradFill rotWithShape="1">
                <a:gsLst>
                  <a:gs pos="0">
                    <a:srgbClr val="556A4A"/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en-US" altLang="en-US" sz="2000">
                  <a:latin typeface="Ubuntu" charset="0"/>
                  <a:ea typeface="Ubuntu" charset="0"/>
                </a:endParaRPr>
              </a:p>
            </p:txBody>
          </p:sp>
        </p:grpSp>
        <p:sp>
          <p:nvSpPr>
            <p:cNvPr id="4111" name="Straight Connector 5135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4112" name="Text Box 5136"/>
            <p:cNvSpPr txBox="1"/>
            <p:nvPr/>
          </p:nvSpPr>
          <p:spPr>
            <a:xfrm>
              <a:off x="1008" y="48"/>
              <a:ext cx="2293" cy="32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 eaLnBrk="0" hangingPunct="0"/>
              <a:r>
                <a:rPr lang="zh-CN" altLang="en-US" sz="2800">
                  <a:latin typeface="Ubuntu" charset="0"/>
                  <a:ea typeface="Ubuntu" charset="0"/>
                </a:rPr>
                <a:t>Julio César Martínez </a:t>
              </a:r>
              <a:endParaRPr lang="zh-CN" altLang="en-US" sz="2800">
                <a:latin typeface="Ubuntu" charset="0"/>
                <a:ea typeface="Ubuntu" charset="0"/>
              </a:endParaRPr>
            </a:p>
          </p:txBody>
        </p:sp>
        <p:sp>
          <p:nvSpPr>
            <p:cNvPr id="4113" name="Text Box 5137"/>
            <p:cNvSpPr txBox="1"/>
            <p:nvPr/>
          </p:nvSpPr>
          <p:spPr>
            <a:xfrm>
              <a:off x="114" y="62"/>
              <a:ext cx="242" cy="32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 algn="ctr" eaLnBrk="0" hangingPunct="0"/>
              <a:r>
                <a:rPr sz="2800" b="1">
                  <a:solidFill>
                    <a:schemeClr val="bg1"/>
                  </a:solidFill>
                  <a:latin typeface="Ubuntu" charset="0"/>
                  <a:ea typeface="Ubuntu" charset="0"/>
                </a:rPr>
                <a:t>2</a:t>
              </a:r>
              <a:endParaRPr sz="2800" b="1">
                <a:solidFill>
                  <a:schemeClr val="bg1"/>
                </a:solidFill>
                <a:latin typeface="Ubuntu" charset="0"/>
                <a:ea typeface="Ubuntu" charset="0"/>
              </a:endParaRPr>
            </a:p>
          </p:txBody>
        </p:sp>
      </p:grpSp>
      <p:grpSp>
        <p:nvGrpSpPr>
          <p:cNvPr id="4114" name="Group 5138"/>
          <p:cNvGrpSpPr/>
          <p:nvPr/>
        </p:nvGrpSpPr>
        <p:grpSpPr>
          <a:xfrm>
            <a:off x="1828800" y="3830638"/>
            <a:ext cx="5410200" cy="665162"/>
            <a:chOff x="0" y="0"/>
            <a:chExt cx="3408" cy="419"/>
          </a:xfrm>
        </p:grpSpPr>
        <p:grpSp>
          <p:nvGrpSpPr>
            <p:cNvPr id="4115" name="Group 5139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4116" name="Hexagon 5140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/>
              </a:ln>
            </p:spPr>
            <p:txBody>
              <a:bodyPr anchor="t"/>
              <a:p>
                <a:pPr lvl="0"/>
                <a:endParaRPr lang="en-US" altLang="en-US" sz="2000">
                  <a:latin typeface="Ubuntu" charset="0"/>
                  <a:ea typeface="Ubuntu" charset="0"/>
                </a:endParaRPr>
              </a:p>
            </p:txBody>
          </p:sp>
          <p:sp>
            <p:nvSpPr>
              <p:cNvPr id="4117" name="Hexagon 5141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27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en-US" altLang="en-US" sz="2000">
                  <a:latin typeface="Ubuntu" charset="0"/>
                  <a:ea typeface="Ubuntu" charset="0"/>
                </a:endParaRPr>
              </a:p>
            </p:txBody>
          </p:sp>
          <p:sp>
            <p:nvSpPr>
              <p:cNvPr id="4118" name="Hexagon 5142"/>
              <p:cNvSpPr/>
              <p:nvPr/>
            </p:nvSpPr>
            <p:spPr>
              <a:xfrm>
                <a:off x="90" y="80"/>
                <a:ext cx="1350" cy="1168"/>
              </a:xfrm>
              <a:prstGeom prst="hexagon">
                <a:avLst>
                  <a:gd name="adj" fmla="val 28895"/>
                  <a:gd name="vf" fmla="val 115470"/>
                </a:avLst>
              </a:prstGeom>
              <a:gradFill rotWithShape="1">
                <a:gsLst>
                  <a:gs pos="0">
                    <a:srgbClr val="1E4653"/>
                  </a:gs>
                  <a:gs pos="100000">
                    <a:schemeClr val="hlink"/>
                  </a:gs>
                </a:gsLst>
                <a:lin ang="27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en-US" altLang="en-US" sz="2000">
                  <a:latin typeface="Ubuntu" charset="0"/>
                  <a:ea typeface="Ubuntu" charset="0"/>
                </a:endParaRPr>
              </a:p>
            </p:txBody>
          </p:sp>
        </p:grpSp>
        <p:sp>
          <p:nvSpPr>
            <p:cNvPr id="4119" name="Straight Connector 5143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4120" name="Text Box 5144"/>
            <p:cNvSpPr txBox="1"/>
            <p:nvPr/>
          </p:nvSpPr>
          <p:spPr>
            <a:xfrm>
              <a:off x="1008" y="48"/>
              <a:ext cx="1337" cy="32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 eaLnBrk="0" hangingPunct="0"/>
              <a:r>
                <a:rPr lang="zh-CN" altLang="en-US" sz="2800">
                  <a:latin typeface="Ubuntu" charset="0"/>
                  <a:ea typeface="Ubuntu" charset="0"/>
                </a:rPr>
                <a:t>Cecilia Silva</a:t>
              </a:r>
              <a:endParaRPr lang="zh-CN" altLang="en-US" sz="2800">
                <a:latin typeface="Ubuntu" charset="0"/>
                <a:ea typeface="Ubuntu" charset="0"/>
              </a:endParaRPr>
            </a:p>
          </p:txBody>
        </p:sp>
        <p:sp>
          <p:nvSpPr>
            <p:cNvPr id="4121" name="Text Box 5145"/>
            <p:cNvSpPr txBox="1"/>
            <p:nvPr/>
          </p:nvSpPr>
          <p:spPr>
            <a:xfrm>
              <a:off x="114" y="62"/>
              <a:ext cx="242" cy="32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 algn="ctr" eaLnBrk="0" hangingPunct="0"/>
              <a:r>
                <a:rPr sz="2800" b="1">
                  <a:solidFill>
                    <a:schemeClr val="bg1"/>
                  </a:solidFill>
                  <a:latin typeface="Ubuntu" charset="0"/>
                  <a:ea typeface="Ubuntu" charset="0"/>
                </a:rPr>
                <a:t>3</a:t>
              </a:r>
              <a:endParaRPr sz="2800" b="1">
                <a:solidFill>
                  <a:schemeClr val="bg1"/>
                </a:solidFill>
                <a:latin typeface="Ubuntu" charset="0"/>
                <a:ea typeface="Ubuntu" charset="0"/>
              </a:endParaRPr>
            </a:p>
          </p:txBody>
        </p:sp>
      </p:grpSp>
      <p:grpSp>
        <p:nvGrpSpPr>
          <p:cNvPr id="4122" name="Group 5146"/>
          <p:cNvGrpSpPr/>
          <p:nvPr/>
        </p:nvGrpSpPr>
        <p:grpSpPr>
          <a:xfrm>
            <a:off x="1828800" y="4745038"/>
            <a:ext cx="5410200" cy="665162"/>
            <a:chOff x="0" y="0"/>
            <a:chExt cx="3408" cy="419"/>
          </a:xfrm>
        </p:grpSpPr>
        <p:grpSp>
          <p:nvGrpSpPr>
            <p:cNvPr id="4123" name="Group 5147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4124" name="Hexagon 5148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/>
              </a:ln>
            </p:spPr>
            <p:txBody>
              <a:bodyPr anchor="t"/>
              <a:p>
                <a:pPr lvl="0"/>
                <a:endParaRPr lang="en-US" altLang="en-US" sz="2000">
                  <a:latin typeface="Ubuntu" charset="0"/>
                  <a:ea typeface="Ubuntu" charset="0"/>
                </a:endParaRPr>
              </a:p>
            </p:txBody>
          </p:sp>
          <p:sp>
            <p:nvSpPr>
              <p:cNvPr id="4125" name="Hexagon 5149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27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en-US" altLang="en-US" sz="2000">
                  <a:latin typeface="Ubuntu" charset="0"/>
                  <a:ea typeface="Ubuntu" charset="0"/>
                </a:endParaRPr>
              </a:p>
            </p:txBody>
          </p:sp>
          <p:sp>
            <p:nvSpPr>
              <p:cNvPr id="4126" name="Hexagon 5150"/>
              <p:cNvSpPr/>
              <p:nvPr/>
            </p:nvSpPr>
            <p:spPr>
              <a:xfrm>
                <a:off x="90" y="80"/>
                <a:ext cx="1350" cy="1168"/>
              </a:xfrm>
              <a:prstGeom prst="hexagon">
                <a:avLst>
                  <a:gd name="adj" fmla="val 28895"/>
                  <a:gd name="vf" fmla="val 115470"/>
                </a:avLst>
              </a:prstGeom>
              <a:gradFill rotWithShape="1">
                <a:gsLst>
                  <a:gs pos="0">
                    <a:srgbClr val="556A4A"/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en-US" altLang="en-US" sz="2000">
                  <a:latin typeface="Ubuntu" charset="0"/>
                  <a:ea typeface="Ubuntu" charset="0"/>
                </a:endParaRPr>
              </a:p>
            </p:txBody>
          </p:sp>
        </p:grpSp>
        <p:sp>
          <p:nvSpPr>
            <p:cNvPr id="4127" name="Straight Connector 5151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4128" name="Text Box 5152"/>
            <p:cNvSpPr txBox="1"/>
            <p:nvPr/>
          </p:nvSpPr>
          <p:spPr>
            <a:xfrm>
              <a:off x="1008" y="48"/>
              <a:ext cx="1624" cy="32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 eaLnBrk="0" hangingPunct="0"/>
              <a:r>
                <a:rPr lang="zh-CN" altLang="en-US" sz="2800">
                  <a:latin typeface="Ubuntu" charset="0"/>
                  <a:ea typeface="Ubuntu" charset="0"/>
                </a:rPr>
                <a:t>Erick Bárcenas</a:t>
              </a:r>
              <a:endParaRPr lang="zh-CN" altLang="en-US" sz="2800">
                <a:latin typeface="Ubuntu" charset="0"/>
                <a:ea typeface="Ubuntu" charset="0"/>
              </a:endParaRPr>
            </a:p>
          </p:txBody>
        </p:sp>
        <p:sp>
          <p:nvSpPr>
            <p:cNvPr id="4129" name="Text Box 5153"/>
            <p:cNvSpPr txBox="1"/>
            <p:nvPr/>
          </p:nvSpPr>
          <p:spPr>
            <a:xfrm>
              <a:off x="114" y="62"/>
              <a:ext cx="242" cy="32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 algn="ctr" eaLnBrk="0" hangingPunct="0"/>
              <a:r>
                <a:rPr sz="2800" b="1">
                  <a:solidFill>
                    <a:schemeClr val="bg1"/>
                  </a:solidFill>
                  <a:latin typeface="Ubuntu" charset="0"/>
                  <a:ea typeface="Ubuntu" charset="0"/>
                </a:rPr>
                <a:t>4</a:t>
              </a:r>
              <a:endParaRPr sz="2800" b="1">
                <a:solidFill>
                  <a:schemeClr val="bg1"/>
                </a:solidFill>
                <a:latin typeface="Ubuntu" charset="0"/>
                <a:ea typeface="Ubuntu" charset="0"/>
              </a:endParaRPr>
            </a:p>
          </p:txBody>
        </p:sp>
      </p:grpSp>
      <p:sp>
        <p:nvSpPr>
          <p:cNvPr id="4130" name="Text Box 5154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4131" name="Date Placeholder 1"/>
          <p:cNvSpPr/>
          <p:nvPr>
            <p:ph type="dt" sz="half" idx="10"/>
          </p:nvPr>
        </p:nvSpPr>
        <p:spPr>
          <a:xfrm>
            <a:off x="6248400" y="795338"/>
            <a:ext cx="2743200" cy="2873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r>
              <a:rPr>
                <a:latin typeface="Verdana" pitchFamily="2" charset="0"/>
              </a:rPr>
              <a:t>www.themegallery.com</a:t>
            </a:r>
            <a:endParaRPr>
              <a:latin typeface="Verdana" pitchFamily="2" charset="0"/>
            </a:endParaRPr>
          </a:p>
        </p:txBody>
      </p:sp>
      <p:grpSp>
        <p:nvGrpSpPr>
          <p:cNvPr id="4132" name="Group 5138"/>
          <p:cNvGrpSpPr/>
          <p:nvPr/>
        </p:nvGrpSpPr>
        <p:grpSpPr>
          <a:xfrm>
            <a:off x="1804988" y="5619750"/>
            <a:ext cx="5410200" cy="665163"/>
            <a:chOff x="0" y="0"/>
            <a:chExt cx="3408" cy="419"/>
          </a:xfrm>
        </p:grpSpPr>
        <p:grpSp>
          <p:nvGrpSpPr>
            <p:cNvPr id="4133" name="Group 5139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4134" name="Hexagon 5140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/>
              </a:ln>
            </p:spPr>
            <p:txBody>
              <a:bodyPr anchor="t"/>
              <a:p>
                <a:pPr lvl="0"/>
                <a:endParaRPr lang="en-US" altLang="en-US" sz="2000">
                  <a:latin typeface="Ubuntu" charset="0"/>
                  <a:ea typeface="Ubuntu" charset="0"/>
                </a:endParaRPr>
              </a:p>
            </p:txBody>
          </p:sp>
          <p:sp>
            <p:nvSpPr>
              <p:cNvPr id="4135" name="Hexagon 5141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27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en-US" altLang="en-US" sz="2000">
                  <a:latin typeface="Ubuntu" charset="0"/>
                  <a:ea typeface="Ubuntu" charset="0"/>
                </a:endParaRPr>
              </a:p>
            </p:txBody>
          </p:sp>
          <p:sp>
            <p:nvSpPr>
              <p:cNvPr id="4136" name="Hexagon 5142"/>
              <p:cNvSpPr/>
              <p:nvPr/>
            </p:nvSpPr>
            <p:spPr>
              <a:xfrm>
                <a:off x="90" y="80"/>
                <a:ext cx="1350" cy="1168"/>
              </a:xfrm>
              <a:prstGeom prst="hexagon">
                <a:avLst>
                  <a:gd name="adj" fmla="val 28895"/>
                  <a:gd name="vf" fmla="val 115470"/>
                </a:avLst>
              </a:prstGeom>
              <a:gradFill rotWithShape="1">
                <a:gsLst>
                  <a:gs pos="0">
                    <a:srgbClr val="1E4653"/>
                  </a:gs>
                  <a:gs pos="100000">
                    <a:schemeClr val="hlink"/>
                  </a:gs>
                </a:gsLst>
                <a:lin ang="27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en-US" altLang="en-US" sz="2000">
                  <a:latin typeface="Ubuntu" charset="0"/>
                  <a:ea typeface="Ubuntu" charset="0"/>
                </a:endParaRPr>
              </a:p>
            </p:txBody>
          </p:sp>
        </p:grpSp>
        <p:sp>
          <p:nvSpPr>
            <p:cNvPr id="4137" name="Straight Connector 5143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4138" name="Text Box 5144"/>
            <p:cNvSpPr txBox="1"/>
            <p:nvPr/>
          </p:nvSpPr>
          <p:spPr>
            <a:xfrm>
              <a:off x="1008" y="48"/>
              <a:ext cx="1468" cy="32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 eaLnBrk="0" hangingPunct="0"/>
              <a:r>
                <a:rPr lang="zh-CN" altLang="en-US" sz="2800">
                  <a:latin typeface="Ubuntu" charset="0"/>
                  <a:ea typeface="Ubuntu" charset="0"/>
                </a:rPr>
                <a:t>Diego Bernal</a:t>
              </a:r>
              <a:endParaRPr lang="zh-CN" altLang="en-US" sz="2800">
                <a:latin typeface="Ubuntu" charset="0"/>
                <a:ea typeface="Ubuntu" charset="0"/>
              </a:endParaRPr>
            </a:p>
          </p:txBody>
        </p:sp>
        <p:sp>
          <p:nvSpPr>
            <p:cNvPr id="4139" name="Text Box 5145"/>
            <p:cNvSpPr txBox="1"/>
            <p:nvPr/>
          </p:nvSpPr>
          <p:spPr>
            <a:xfrm>
              <a:off x="114" y="62"/>
              <a:ext cx="242" cy="32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 algn="ctr" eaLnBrk="0" hangingPunct="0"/>
              <a:r>
                <a:rPr lang="zh-CN" altLang="en-US" sz="2800" b="1">
                  <a:solidFill>
                    <a:schemeClr val="bg1"/>
                  </a:solidFill>
                  <a:latin typeface="Ubuntu" charset="0"/>
                  <a:ea typeface="Ubuntu" charset="0"/>
                </a:rPr>
                <a:t>5</a:t>
              </a:r>
              <a:endParaRPr lang="zh-CN" altLang="en-US" sz="2800" b="1">
                <a:solidFill>
                  <a:schemeClr val="bg1"/>
                </a:solidFill>
                <a:latin typeface="Ubuntu" charset="0"/>
                <a:ea typeface="Ubuntu" charset="0"/>
              </a:endParaRPr>
            </a:p>
          </p:txBody>
        </p:sp>
      </p:grpSp>
      <p:pic>
        <p:nvPicPr>
          <p:cNvPr id="4140" name="image5.png" descr="Copia de ISOTIPO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632700" y="0"/>
            <a:ext cx="1325563" cy="1063625"/>
          </a:xfrm>
          <a:prstGeom prst="rect">
            <a:avLst/>
          </a:prstGeom>
          <a:solidFill>
            <a:schemeClr val="tx1"/>
          </a:solidFill>
          <a:ln w="9525">
            <a:noFill/>
            <a:miter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7169"/>
          <p:cNvSpPr>
            <a:spLocks noGrp="1"/>
          </p:cNvSpPr>
          <p:nvPr>
            <p:ph type="title" hasCustomPrompt="1"/>
          </p:nvPr>
        </p:nvSpPr>
        <p:spPr>
          <a:ln/>
        </p:spPr>
        <p:txBody>
          <a:bodyPr anchor="ctr"/>
          <a:p>
            <a:r>
              <a:rPr lang="zh-CN" altLang="en-US" sz="3600">
                <a:latin typeface="FZLiShu-S01" charset="-122"/>
                <a:ea typeface="FZLiShu-S01" charset="-122"/>
              </a:rPr>
              <a:t>Presentación</a:t>
            </a:r>
            <a:endParaRPr lang="zh-CN" altLang="en-US" sz="3600">
              <a:latin typeface="FZLiShu-S01" charset="-122"/>
              <a:ea typeface="FZLiShu-S01" charset="-122"/>
            </a:endParaRPr>
          </a:p>
        </p:txBody>
      </p:sp>
      <p:grpSp>
        <p:nvGrpSpPr>
          <p:cNvPr id="5122" name="Group 7170"/>
          <p:cNvGrpSpPr/>
          <p:nvPr/>
        </p:nvGrpSpPr>
        <p:grpSpPr>
          <a:xfrm>
            <a:off x="0" y="1600200"/>
            <a:ext cx="8901113" cy="4433888"/>
            <a:chOff x="0" y="-125"/>
            <a:chExt cx="5607" cy="2793"/>
          </a:xfrm>
        </p:grpSpPr>
        <p:grpSp>
          <p:nvGrpSpPr>
            <p:cNvPr id="5123" name="Group 7171"/>
            <p:cNvGrpSpPr/>
            <p:nvPr/>
          </p:nvGrpSpPr>
          <p:grpSpPr>
            <a:xfrm>
              <a:off x="144" y="1987"/>
              <a:ext cx="3794" cy="586"/>
              <a:chOff x="0" y="0"/>
              <a:chExt cx="5056" cy="816"/>
            </a:xfrm>
          </p:grpSpPr>
          <p:sp>
            <p:nvSpPr>
              <p:cNvPr id="5124" name="Rectangle 7172"/>
              <p:cNvSpPr/>
              <p:nvPr/>
            </p:nvSpPr>
            <p:spPr>
              <a:xfrm>
                <a:off x="0" y="210"/>
                <a:ext cx="4766" cy="57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0" scaled="1"/>
                <a:tileRect/>
              </a:gradFill>
              <a:ln w="9525">
                <a:noFill/>
                <a:miter/>
              </a:ln>
            </p:spPr>
            <p:txBody>
              <a:bodyPr anchor="t"/>
              <a:p>
                <a:pPr lvl="0"/>
                <a:endParaRPr lang="en-US" altLang="en-US">
                  <a:latin typeface="Arial" panose="02080604020202020204" charset="0"/>
                  <a:ea typeface="Arial" panose="02080604020202020204" charset="0"/>
                </a:endParaRPr>
              </a:p>
            </p:txBody>
          </p:sp>
          <p:grpSp>
            <p:nvGrpSpPr>
              <p:cNvPr id="5125" name="Group 7173"/>
              <p:cNvGrpSpPr/>
              <p:nvPr/>
            </p:nvGrpSpPr>
            <p:grpSpPr>
              <a:xfrm>
                <a:off x="4233" y="0"/>
                <a:ext cx="823" cy="816"/>
                <a:chOff x="0" y="0"/>
                <a:chExt cx="1680" cy="1680"/>
              </a:xfrm>
            </p:grpSpPr>
            <p:sp>
              <p:nvSpPr>
                <p:cNvPr id="5126" name="Oval 7174"/>
                <p:cNvSpPr/>
                <p:nvPr/>
              </p:nvSpPr>
              <p:spPr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rgbClr val="001F1F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t"/>
                <a:p>
                  <a:pPr lvl="0"/>
                  <a:endParaRPr lang="en-US" altLang="en-US">
                    <a:latin typeface="Arial" panose="02080604020202020204" charset="0"/>
                    <a:ea typeface="Arial" panose="02080604020202020204" charset="0"/>
                  </a:endParaRPr>
                </a:p>
              </p:txBody>
            </p:sp>
            <p:sp>
              <p:nvSpPr>
                <p:cNvPr id="5127" name="Unknown Shape"/>
                <p:cNvSpPr/>
                <p:nvPr/>
              </p:nvSpPr>
              <p:spPr>
                <a:xfrm>
                  <a:off x="192" y="28"/>
                  <a:ext cx="1296" cy="634"/>
                </a:xfrm>
                <a:custGeom>
                  <a:avLst/>
                  <a:gdLst/>
                  <a:ahLst/>
                  <a:cxnLst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s-MX" altLang="en-US"/>
                </a:p>
              </p:txBody>
            </p:sp>
          </p:grpSp>
          <p:sp>
            <p:nvSpPr>
              <p:cNvPr id="7177" name="Text Box 7176"/>
              <p:cNvSpPr txBox="1"/>
              <p:nvPr/>
            </p:nvSpPr>
            <p:spPr>
              <a:xfrm>
                <a:off x="4538" y="53"/>
                <a:ext cx="366" cy="4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p>
                <a:pPr lvl="0" algn="ctr" eaLnBrk="0" fontAlgn="base" hangingPunct="0"/>
                <a:r>
                  <a:rPr sz="2400" b="1" strike="noStrike" noProof="1">
                    <a:solidFill>
                      <a:srgbClr val="000000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Verdana" pitchFamily="2" charset="0"/>
                    <a:ea typeface="Arial" panose="02080604020202020204" charset="0"/>
                    <a:cs typeface="+mn-ea"/>
                  </a:rPr>
                  <a:t>D</a:t>
                </a:r>
                <a:endParaRPr sz="2400" b="1" strike="noStrike" noProof="1">
                  <a:solidFill>
                    <a:srgbClr val="00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itchFamily="2" charset="0"/>
                  <a:ea typeface="Arial" panose="02080604020202020204" charset="0"/>
                </a:endParaRPr>
              </a:p>
            </p:txBody>
          </p:sp>
        </p:grpSp>
        <p:grpSp>
          <p:nvGrpSpPr>
            <p:cNvPr id="5129" name="Group 7177"/>
            <p:cNvGrpSpPr/>
            <p:nvPr/>
          </p:nvGrpSpPr>
          <p:grpSpPr>
            <a:xfrm>
              <a:off x="45" y="656"/>
              <a:ext cx="3023" cy="579"/>
              <a:chOff x="0" y="0"/>
              <a:chExt cx="4028" cy="806"/>
            </a:xfrm>
          </p:grpSpPr>
          <p:sp>
            <p:nvSpPr>
              <p:cNvPr id="5130" name="Rectangle 7178"/>
              <p:cNvSpPr/>
              <p:nvPr/>
            </p:nvSpPr>
            <p:spPr>
              <a:xfrm>
                <a:off x="0" y="202"/>
                <a:ext cx="3478" cy="57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ln w="9525">
                <a:noFill/>
                <a:miter/>
              </a:ln>
            </p:spPr>
            <p:txBody>
              <a:bodyPr anchor="t"/>
              <a:p>
                <a:pPr lvl="0"/>
                <a:endParaRPr lang="en-US" altLang="en-US">
                  <a:latin typeface="Arial" panose="02080604020202020204" charset="0"/>
                  <a:ea typeface="Arial" panose="02080604020202020204" charset="0"/>
                </a:endParaRPr>
              </a:p>
            </p:txBody>
          </p:sp>
          <p:grpSp>
            <p:nvGrpSpPr>
              <p:cNvPr id="5131" name="Group 7179"/>
              <p:cNvGrpSpPr/>
              <p:nvPr/>
            </p:nvGrpSpPr>
            <p:grpSpPr>
              <a:xfrm>
                <a:off x="3217" y="0"/>
                <a:ext cx="811" cy="806"/>
                <a:chOff x="0" y="0"/>
                <a:chExt cx="430" cy="437"/>
              </a:xfrm>
            </p:grpSpPr>
            <p:grpSp>
              <p:nvGrpSpPr>
                <p:cNvPr id="5132" name="Group 7180"/>
                <p:cNvGrpSpPr/>
                <p:nvPr/>
              </p:nvGrpSpPr>
              <p:grpSpPr>
                <a:xfrm>
                  <a:off x="0" y="0"/>
                  <a:ext cx="430" cy="437"/>
                  <a:chOff x="0" y="0"/>
                  <a:chExt cx="1680" cy="1680"/>
                </a:xfrm>
              </p:grpSpPr>
              <p:sp>
                <p:nvSpPr>
                  <p:cNvPr id="5133" name="Oval 7181"/>
                  <p:cNvSpPr/>
                  <p:nvPr/>
                </p:nvSpPr>
                <p:spPr>
                  <a:xfrm>
                    <a:off x="0" y="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accent1"/>
                      </a:gs>
                      <a:gs pos="100000">
                        <a:srgbClr val="374530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anchor="t"/>
                  <a:p>
                    <a:pPr lvl="0"/>
                    <a:endParaRPr lang="en-US" altLang="en-US">
                      <a:latin typeface="Arial" panose="02080604020202020204" charset="0"/>
                      <a:ea typeface="Arial" panose="02080604020202020204" charset="0"/>
                    </a:endParaRPr>
                  </a:p>
                </p:txBody>
              </p:sp>
              <p:sp>
                <p:nvSpPr>
                  <p:cNvPr id="5134" name="Unknown Shape"/>
                  <p:cNvSpPr/>
                  <p:nvPr/>
                </p:nvSpPr>
                <p:spPr>
                  <a:xfrm>
                    <a:off x="192" y="28"/>
                    <a:ext cx="1296" cy="634"/>
                  </a:xfrm>
                  <a:custGeom>
                    <a:avLst/>
                    <a:gdLst/>
                    <a:ahLst/>
                    <a:cxnLst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es-MX" altLang="en-US"/>
                  </a:p>
                </p:txBody>
              </p:sp>
            </p:grpSp>
            <p:sp>
              <p:nvSpPr>
                <p:cNvPr id="7184" name="Text Box 7183"/>
                <p:cNvSpPr txBox="1"/>
                <p:nvPr/>
              </p:nvSpPr>
              <p:spPr>
                <a:xfrm>
                  <a:off x="119" y="60"/>
                  <a:ext cx="185" cy="217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anchor="t">
                  <a:spAutoFit/>
                </a:bodyPr>
                <a:p>
                  <a:pPr lvl="0" algn="ctr" eaLnBrk="0" fontAlgn="base" hangingPunct="0"/>
                  <a:r>
                    <a:rPr sz="2400" b="1" strike="noStrike" noProof="1">
                      <a:solidFill>
                        <a:srgbClr val="000000"/>
                      </a:solidFill>
                      <a:effectLst>
                        <a:outerShdw blurRad="38100" dist="38100" dir="2700000">
                          <a:srgbClr val="C0C0C0"/>
                        </a:outerShdw>
                      </a:effectLst>
                      <a:latin typeface="Verdana" pitchFamily="2" charset="0"/>
                      <a:ea typeface="Arial" panose="02080604020202020204" charset="0"/>
                      <a:cs typeface="+mn-ea"/>
                    </a:rPr>
                    <a:t>B</a:t>
                  </a:r>
                  <a:endParaRPr sz="2400" b="1" strike="noStrike" noProof="1">
                    <a:solidFill>
                      <a:srgbClr val="000000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Verdana" pitchFamily="2" charset="0"/>
                    <a:ea typeface="Arial" panose="02080604020202020204" charset="0"/>
                  </a:endParaRPr>
                </a:p>
              </p:txBody>
            </p:sp>
          </p:grpSp>
        </p:grpSp>
        <p:grpSp>
          <p:nvGrpSpPr>
            <p:cNvPr id="5136" name="Group 7184"/>
            <p:cNvGrpSpPr/>
            <p:nvPr/>
          </p:nvGrpSpPr>
          <p:grpSpPr>
            <a:xfrm>
              <a:off x="95" y="1291"/>
              <a:ext cx="3424" cy="582"/>
              <a:chOff x="0" y="0"/>
              <a:chExt cx="4563" cy="811"/>
            </a:xfrm>
          </p:grpSpPr>
          <p:sp>
            <p:nvSpPr>
              <p:cNvPr id="5137" name="Rectangle 7185"/>
              <p:cNvSpPr/>
              <p:nvPr/>
            </p:nvSpPr>
            <p:spPr>
              <a:xfrm>
                <a:off x="0" y="225"/>
                <a:ext cx="4240" cy="577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0" scaled="1"/>
                <a:tileRect/>
              </a:gradFill>
              <a:ln w="9525">
                <a:noFill/>
                <a:miter/>
              </a:ln>
            </p:spPr>
            <p:txBody>
              <a:bodyPr anchor="t"/>
              <a:p>
                <a:pPr lvl="0"/>
                <a:endParaRPr lang="en-US" altLang="en-US">
                  <a:latin typeface="Arial" panose="02080604020202020204" charset="0"/>
                  <a:ea typeface="Arial" panose="02080604020202020204" charset="0"/>
                </a:endParaRPr>
              </a:p>
            </p:txBody>
          </p:sp>
          <p:grpSp>
            <p:nvGrpSpPr>
              <p:cNvPr id="5138" name="Group 7186"/>
              <p:cNvGrpSpPr/>
              <p:nvPr/>
            </p:nvGrpSpPr>
            <p:grpSpPr>
              <a:xfrm>
                <a:off x="3744" y="0"/>
                <a:ext cx="819" cy="811"/>
                <a:chOff x="0" y="0"/>
                <a:chExt cx="412" cy="392"/>
              </a:xfrm>
            </p:grpSpPr>
            <p:grpSp>
              <p:nvGrpSpPr>
                <p:cNvPr id="5139" name="Group 7187"/>
                <p:cNvGrpSpPr/>
                <p:nvPr/>
              </p:nvGrpSpPr>
              <p:grpSpPr>
                <a:xfrm>
                  <a:off x="0" y="0"/>
                  <a:ext cx="412" cy="392"/>
                  <a:chOff x="0" y="0"/>
                  <a:chExt cx="1680" cy="1680"/>
                </a:xfrm>
              </p:grpSpPr>
              <p:sp>
                <p:nvSpPr>
                  <p:cNvPr id="5140" name="Oval 7188"/>
                  <p:cNvSpPr/>
                  <p:nvPr/>
                </p:nvSpPr>
                <p:spPr>
                  <a:xfrm>
                    <a:off x="0" y="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10252C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anchor="t"/>
                  <a:p>
                    <a:pPr lvl="0"/>
                    <a:endParaRPr lang="en-US" altLang="en-US">
                      <a:latin typeface="Arial" panose="02080604020202020204" charset="0"/>
                      <a:ea typeface="Arial" panose="02080604020202020204" charset="0"/>
                    </a:endParaRPr>
                  </a:p>
                </p:txBody>
              </p:sp>
              <p:sp>
                <p:nvSpPr>
                  <p:cNvPr id="5141" name="Unknown Shape"/>
                  <p:cNvSpPr/>
                  <p:nvPr/>
                </p:nvSpPr>
                <p:spPr>
                  <a:xfrm>
                    <a:off x="192" y="28"/>
                    <a:ext cx="1296" cy="634"/>
                  </a:xfrm>
                  <a:custGeom>
                    <a:avLst/>
                    <a:gdLst/>
                    <a:ahLst/>
                    <a:cxnLst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hlink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es-MX" altLang="en-US"/>
                  </a:p>
                </p:txBody>
              </p:sp>
            </p:grpSp>
            <p:sp>
              <p:nvSpPr>
                <p:cNvPr id="7191" name="Text Box 7190"/>
                <p:cNvSpPr txBox="1"/>
                <p:nvPr/>
              </p:nvSpPr>
              <p:spPr>
                <a:xfrm>
                  <a:off x="143" y="21"/>
                  <a:ext cx="171" cy="194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anchor="t">
                  <a:spAutoFit/>
                </a:bodyPr>
                <a:p>
                  <a:pPr lvl="0" algn="ctr" eaLnBrk="0" fontAlgn="base" hangingPunct="0"/>
                  <a:r>
                    <a:rPr sz="2400" b="1" strike="noStrike" noProof="1">
                      <a:solidFill>
                        <a:srgbClr val="000000"/>
                      </a:solidFill>
                      <a:effectLst>
                        <a:outerShdw blurRad="38100" dist="38100" dir="2700000">
                          <a:srgbClr val="C0C0C0"/>
                        </a:outerShdw>
                      </a:effectLst>
                      <a:latin typeface="Verdana" pitchFamily="2" charset="0"/>
                      <a:ea typeface="Arial" panose="02080604020202020204" charset="0"/>
                      <a:cs typeface="+mn-ea"/>
                    </a:rPr>
                    <a:t>C</a:t>
                  </a:r>
                  <a:endParaRPr sz="2400" b="1" strike="noStrike" noProof="1">
                    <a:solidFill>
                      <a:srgbClr val="000000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Verdana" pitchFamily="2" charset="0"/>
                    <a:ea typeface="Arial" panose="02080604020202020204" charset="0"/>
                  </a:endParaRPr>
                </a:p>
              </p:txBody>
            </p:sp>
          </p:grpSp>
        </p:grpSp>
        <p:grpSp>
          <p:nvGrpSpPr>
            <p:cNvPr id="5143" name="Group 7191"/>
            <p:cNvGrpSpPr/>
            <p:nvPr/>
          </p:nvGrpSpPr>
          <p:grpSpPr>
            <a:xfrm>
              <a:off x="0" y="19"/>
              <a:ext cx="2667" cy="576"/>
              <a:chOff x="0" y="0"/>
              <a:chExt cx="3553" cy="802"/>
            </a:xfrm>
          </p:grpSpPr>
          <p:sp>
            <p:nvSpPr>
              <p:cNvPr id="5144" name="Rectangle 7192"/>
              <p:cNvSpPr/>
              <p:nvPr/>
            </p:nvSpPr>
            <p:spPr>
              <a:xfrm>
                <a:off x="0" y="220"/>
                <a:ext cx="3147" cy="57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9525">
                <a:noFill/>
                <a:miter/>
              </a:ln>
            </p:spPr>
            <p:txBody>
              <a:bodyPr anchor="t"/>
              <a:p>
                <a:pPr lvl="0"/>
                <a:endParaRPr lang="en-US" altLang="en-US">
                  <a:latin typeface="Arial" panose="02080604020202020204" charset="0"/>
                  <a:ea typeface="Arial" panose="02080604020202020204" charset="0"/>
                </a:endParaRPr>
              </a:p>
            </p:txBody>
          </p:sp>
          <p:grpSp>
            <p:nvGrpSpPr>
              <p:cNvPr id="5145" name="Group 7193"/>
              <p:cNvGrpSpPr/>
              <p:nvPr/>
            </p:nvGrpSpPr>
            <p:grpSpPr>
              <a:xfrm>
                <a:off x="2734" y="0"/>
                <a:ext cx="819" cy="802"/>
                <a:chOff x="0" y="0"/>
                <a:chExt cx="432" cy="432"/>
              </a:xfrm>
            </p:grpSpPr>
            <p:grpSp>
              <p:nvGrpSpPr>
                <p:cNvPr id="5146" name="Group 7194"/>
                <p:cNvGrpSpPr/>
                <p:nvPr/>
              </p:nvGrpSpPr>
              <p:grpSpPr>
                <a:xfrm>
                  <a:off x="0" y="0"/>
                  <a:ext cx="432" cy="432"/>
                  <a:chOff x="0" y="0"/>
                  <a:chExt cx="1680" cy="1680"/>
                </a:xfrm>
              </p:grpSpPr>
              <p:sp>
                <p:nvSpPr>
                  <p:cNvPr id="5147" name="Oval 7195"/>
                  <p:cNvSpPr/>
                  <p:nvPr/>
                </p:nvSpPr>
                <p:spPr>
                  <a:xfrm>
                    <a:off x="0" y="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accent2"/>
                      </a:gs>
                      <a:gs pos="100000">
                        <a:srgbClr val="4B4C2D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anchor="t"/>
                  <a:p>
                    <a:pPr lvl="0"/>
                    <a:endParaRPr lang="en-US" altLang="en-US">
                      <a:latin typeface="Arial" panose="02080604020202020204" charset="0"/>
                      <a:ea typeface="Arial" panose="02080604020202020204" charset="0"/>
                    </a:endParaRPr>
                  </a:p>
                </p:txBody>
              </p:sp>
              <p:sp>
                <p:nvSpPr>
                  <p:cNvPr id="5148" name="Unknown Shape"/>
                  <p:cNvSpPr/>
                  <p:nvPr/>
                </p:nvSpPr>
                <p:spPr>
                  <a:xfrm>
                    <a:off x="192" y="28"/>
                    <a:ext cx="1296" cy="634"/>
                  </a:xfrm>
                  <a:custGeom>
                    <a:avLst/>
                    <a:gdLst/>
                    <a:ahLst/>
                    <a:cxnLst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accent2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es-MX" altLang="en-US"/>
                  </a:p>
                </p:txBody>
              </p:sp>
            </p:grpSp>
            <p:sp>
              <p:nvSpPr>
                <p:cNvPr id="7198" name="Text Box 7197"/>
                <p:cNvSpPr txBox="1"/>
                <p:nvPr/>
              </p:nvSpPr>
              <p:spPr>
                <a:xfrm>
                  <a:off x="133" y="48"/>
                  <a:ext cx="186" cy="216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anchor="t">
                  <a:spAutoFit/>
                </a:bodyPr>
                <a:p>
                  <a:pPr lvl="0" algn="ctr" eaLnBrk="0" fontAlgn="base" hangingPunct="0"/>
                  <a:r>
                    <a:rPr sz="2400" b="1" strike="noStrike" noProof="1">
                      <a:solidFill>
                        <a:srgbClr val="000000"/>
                      </a:solidFill>
                      <a:effectLst>
                        <a:outerShdw blurRad="38100" dist="38100" dir="2700000">
                          <a:srgbClr val="C0C0C0"/>
                        </a:outerShdw>
                      </a:effectLst>
                      <a:latin typeface="Verdana" pitchFamily="2" charset="0"/>
                      <a:ea typeface="Arial" panose="02080604020202020204" charset="0"/>
                      <a:cs typeface="+mn-ea"/>
                    </a:rPr>
                    <a:t>A</a:t>
                  </a:r>
                  <a:endParaRPr sz="2400" b="1" strike="noStrike" noProof="1">
                    <a:solidFill>
                      <a:srgbClr val="000000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Verdana" pitchFamily="2" charset="0"/>
                    <a:ea typeface="Arial" panose="02080604020202020204" charset="0"/>
                  </a:endParaRPr>
                </a:p>
              </p:txBody>
            </p:sp>
          </p:grpSp>
        </p:grpSp>
        <p:sp>
          <p:nvSpPr>
            <p:cNvPr id="5150" name="Text Box 7198"/>
            <p:cNvSpPr txBox="1"/>
            <p:nvPr/>
          </p:nvSpPr>
          <p:spPr>
            <a:xfrm>
              <a:off x="192" y="255"/>
              <a:ext cx="1680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 algn="ctr" eaLnBrk="0" hangingPunct="0"/>
              <a:r>
                <a:rPr lang="zh-CN" altLang="en-US" sz="2000" b="1">
                  <a:latin typeface="Ubuntu" charset="0"/>
                  <a:ea typeface="Ubuntu" charset="0"/>
                </a:rPr>
                <a:t>Nombre</a:t>
              </a:r>
              <a:endParaRPr lang="zh-CN" altLang="en-US" sz="2000" b="1">
                <a:latin typeface="Ubuntu" charset="0"/>
                <a:ea typeface="Ubuntu" charset="0"/>
              </a:endParaRPr>
            </a:p>
          </p:txBody>
        </p:sp>
        <p:sp>
          <p:nvSpPr>
            <p:cNvPr id="5151" name="Text Box 7199"/>
            <p:cNvSpPr txBox="1"/>
            <p:nvPr/>
          </p:nvSpPr>
          <p:spPr>
            <a:xfrm>
              <a:off x="384" y="909"/>
              <a:ext cx="1872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 algn="ctr" eaLnBrk="0" hangingPunct="0"/>
              <a:r>
                <a:rPr lang="zh-CN" altLang="en-US" sz="2000" b="1">
                  <a:latin typeface="Ubuntu" charset="0"/>
                  <a:ea typeface="Ubuntu" charset="0"/>
                </a:rPr>
                <a:t>Carrera / ocupación</a:t>
              </a:r>
              <a:endParaRPr lang="zh-CN" altLang="en-US" sz="2000" b="1">
                <a:latin typeface="Ubuntu" charset="0"/>
                <a:ea typeface="Ubuntu" charset="0"/>
              </a:endParaRPr>
            </a:p>
          </p:txBody>
        </p:sp>
        <p:sp>
          <p:nvSpPr>
            <p:cNvPr id="5152" name="Text Box 7200"/>
            <p:cNvSpPr txBox="1"/>
            <p:nvPr/>
          </p:nvSpPr>
          <p:spPr>
            <a:xfrm>
              <a:off x="336" y="1447"/>
              <a:ext cx="2644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 algn="ctr" eaLnBrk="0" hangingPunct="0"/>
              <a:r>
                <a:rPr lang="zh-CN" altLang="en-US" sz="2000" b="1">
                  <a:latin typeface="Ubuntu" charset="0"/>
                  <a:ea typeface="Ubuntu" charset="0"/>
                </a:rPr>
                <a:t>¿Ya habías tomado cursos en el PROTECO?</a:t>
              </a:r>
              <a:endParaRPr lang="zh-CN" altLang="en-US" sz="2000" b="1">
                <a:latin typeface="Ubuntu" charset="0"/>
                <a:ea typeface="Ubuntu" charset="0"/>
              </a:endParaRPr>
            </a:p>
          </p:txBody>
        </p:sp>
        <p:sp>
          <p:nvSpPr>
            <p:cNvPr id="5153" name="Text Box 7201"/>
            <p:cNvSpPr txBox="1"/>
            <p:nvPr/>
          </p:nvSpPr>
          <p:spPr>
            <a:xfrm>
              <a:off x="384" y="2226"/>
              <a:ext cx="2736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 algn="ctr" eaLnBrk="0" hangingPunct="0"/>
              <a:r>
                <a:rPr lang="zh-CN" altLang="en-US" sz="2000" b="1">
                  <a:latin typeface="Ubuntu" charset="0"/>
                  <a:ea typeface="Ubuntu" charset="0"/>
                  <a:sym typeface="Arial" panose="02080604020202020204" charset="0"/>
                </a:rPr>
                <a:t>¿Por qué aprender diseño web?</a:t>
              </a:r>
              <a:endParaRPr lang="zh-CN" altLang="en-US" sz="2000" b="1">
                <a:latin typeface="Ubuntu" charset="0"/>
                <a:ea typeface="Ubuntu" charset="0"/>
                <a:sym typeface="Arial" panose="02080604020202020204" charset="0"/>
              </a:endParaRPr>
            </a:p>
          </p:txBody>
        </p:sp>
        <p:sp>
          <p:nvSpPr>
            <p:cNvPr id="5154" name="Rounded Rectangular Callout 7202"/>
            <p:cNvSpPr/>
            <p:nvPr/>
          </p:nvSpPr>
          <p:spPr>
            <a:xfrm>
              <a:off x="3840" y="-125"/>
              <a:ext cx="1767" cy="1139"/>
            </a:xfrm>
            <a:prstGeom prst="wedgeRoundRectCallout">
              <a:avLst>
                <a:gd name="adj1" fmla="val -56681"/>
                <a:gd name="adj2" fmla="val 85907"/>
                <a:gd name="adj3" fmla="val 16667"/>
              </a:avLst>
            </a:prstGeom>
            <a:solidFill>
              <a:srgbClr val="DDDDDD"/>
            </a:solidFill>
            <a:ln w="38100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0" hangingPunct="0"/>
              <a:r>
                <a:rPr lang="zh-CN" altLang="en-US" sz="2400" b="1">
                  <a:solidFill>
                    <a:srgbClr val="000000"/>
                  </a:solidFill>
                  <a:latin typeface="Arial" panose="02080604020202020204" charset="0"/>
                  <a:ea typeface="Arial" panose="02080604020202020204" charset="0"/>
                </a:rPr>
                <a:t>¡</a:t>
              </a:r>
              <a:r>
                <a:rPr lang="zh-CN" altLang="en-US" sz="2400" b="1">
                  <a:solidFill>
                    <a:srgbClr val="00C6C2"/>
                  </a:solidFill>
                  <a:latin typeface="FZLiShu-S01" charset="-122"/>
                  <a:ea typeface="FZLiShu-S01" charset="-122"/>
                </a:rPr>
                <a:t>Empezamos</a:t>
              </a:r>
              <a:r>
                <a:rPr lang="zh-CN" altLang="en-US" sz="2400" b="1">
                  <a:solidFill>
                    <a:srgbClr val="000000"/>
                  </a:solidFill>
                  <a:latin typeface="Arial" panose="02080604020202020204" charset="0"/>
                  <a:ea typeface="Arial" panose="02080604020202020204" charset="0"/>
                </a:rPr>
                <a:t>!</a:t>
              </a:r>
              <a:endParaRPr lang="zh-CN" altLang="en-US" sz="2400" b="1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</a:endParaRPr>
            </a:p>
          </p:txBody>
        </p:sp>
      </p:grpSp>
      <p:sp>
        <p:nvSpPr>
          <p:cNvPr id="5155" name="Date Placeholder 1"/>
          <p:cNvSpPr/>
          <p:nvPr>
            <p:ph type="dt" sz="half" idx="10"/>
          </p:nvPr>
        </p:nvSpPr>
        <p:spPr>
          <a:xfrm>
            <a:off x="6248400" y="795338"/>
            <a:ext cx="2743200" cy="2873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r>
              <a:rPr>
                <a:latin typeface="Verdana" pitchFamily="2" charset="0"/>
              </a:rPr>
              <a:t>www.themegallery.com</a:t>
            </a:r>
            <a:endParaRPr>
              <a:latin typeface="Verdana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8193"/>
          <p:cNvSpPr>
            <a:spLocks noGrp="1"/>
          </p:cNvSpPr>
          <p:nvPr>
            <p:ph type="title" hasCustomPrompt="1"/>
          </p:nvPr>
        </p:nvSpPr>
        <p:spPr>
          <a:ln/>
        </p:spPr>
        <p:txBody>
          <a:bodyPr anchor="ctr"/>
          <a:p>
            <a:r>
              <a:rPr lang="zh-CN" altLang="en-US" sz="3200">
                <a:latin typeface="FZLiShu-S01" charset="-122"/>
                <a:ea typeface="FZLiShu-S01" charset="-122"/>
              </a:rPr>
              <a:t>Evaluación.</a:t>
            </a:r>
            <a:endParaRPr lang="zh-CN" altLang="en-US" sz="3200">
              <a:latin typeface="FZLiShu-S01" charset="-122"/>
              <a:ea typeface="FZLiShu-S01" charset="-122"/>
            </a:endParaRPr>
          </a:p>
        </p:txBody>
      </p:sp>
      <p:grpSp>
        <p:nvGrpSpPr>
          <p:cNvPr id="6146" name="Group 8194"/>
          <p:cNvGrpSpPr/>
          <p:nvPr/>
        </p:nvGrpSpPr>
        <p:grpSpPr>
          <a:xfrm>
            <a:off x="873125" y="2276475"/>
            <a:ext cx="7543800" cy="3352800"/>
            <a:chOff x="0" y="0"/>
            <a:chExt cx="4752" cy="2112"/>
          </a:xfrm>
        </p:grpSpPr>
        <p:sp>
          <p:nvSpPr>
            <p:cNvPr id="6147" name="Straight Connector 8195"/>
            <p:cNvSpPr/>
            <p:nvPr/>
          </p:nvSpPr>
          <p:spPr>
            <a:xfrm flipH="1">
              <a:off x="0" y="2107"/>
              <a:ext cx="104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6148" name="Straight Connector 8196"/>
            <p:cNvSpPr/>
            <p:nvPr/>
          </p:nvSpPr>
          <p:spPr>
            <a:xfrm flipH="1">
              <a:off x="0" y="1579"/>
              <a:ext cx="15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6149" name="Straight Connector 8197"/>
            <p:cNvSpPr/>
            <p:nvPr/>
          </p:nvSpPr>
          <p:spPr>
            <a:xfrm flipH="1">
              <a:off x="0" y="1056"/>
              <a:ext cx="21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6150" name="Straight Connector 8198"/>
            <p:cNvSpPr/>
            <p:nvPr/>
          </p:nvSpPr>
          <p:spPr>
            <a:xfrm flipH="1">
              <a:off x="0" y="534"/>
              <a:ext cx="2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6151" name="Straight Connector 8199"/>
            <p:cNvSpPr/>
            <p:nvPr/>
          </p:nvSpPr>
          <p:spPr>
            <a:xfrm flipH="1" flipV="1">
              <a:off x="0" y="4"/>
              <a:ext cx="317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6152" name="Straight Connector 8200"/>
            <p:cNvSpPr/>
            <p:nvPr/>
          </p:nvSpPr>
          <p:spPr>
            <a:xfrm>
              <a:off x="96" y="0"/>
              <a:ext cx="0" cy="54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6153" name="Straight Connector 8201"/>
            <p:cNvSpPr/>
            <p:nvPr/>
          </p:nvSpPr>
          <p:spPr>
            <a:xfrm>
              <a:off x="96" y="549"/>
              <a:ext cx="0" cy="5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6154" name="Straight Connector 8202"/>
            <p:cNvSpPr/>
            <p:nvPr/>
          </p:nvSpPr>
          <p:spPr>
            <a:xfrm>
              <a:off x="96" y="1064"/>
              <a:ext cx="0" cy="51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6155" name="Straight Connector 8203"/>
            <p:cNvSpPr/>
            <p:nvPr/>
          </p:nvSpPr>
          <p:spPr>
            <a:xfrm>
              <a:off x="96" y="1579"/>
              <a:ext cx="0" cy="51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p>
              <a:pPr lvl="0"/>
              <a:endParaRPr lang="en-US" altLang="en-US">
                <a:latin typeface="Arial" panose="02080604020202020204" charset="0"/>
                <a:ea typeface="Arial" panose="02080604020202020204" charset="0"/>
              </a:endParaRPr>
            </a:p>
          </p:txBody>
        </p:sp>
        <p:sp>
          <p:nvSpPr>
            <p:cNvPr id="6156" name="Text Box 8204"/>
            <p:cNvSpPr txBox="1"/>
            <p:nvPr/>
          </p:nvSpPr>
          <p:spPr>
            <a:xfrm>
              <a:off x="192" y="204"/>
              <a:ext cx="495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 eaLnBrk="0" hangingPunct="0"/>
              <a:r>
                <a:rPr lang="zh-CN" altLang="en-US" sz="2000">
                  <a:solidFill>
                    <a:schemeClr val="tx2"/>
                  </a:solidFill>
                  <a:latin typeface="Ubuntu" charset="0"/>
                  <a:ea typeface="Ubuntu" charset="0"/>
                </a:rPr>
                <a:t>Total</a:t>
              </a:r>
              <a:endParaRPr lang="zh-CN" altLang="en-US" sz="2000">
                <a:solidFill>
                  <a:schemeClr val="tx2"/>
                </a:solidFill>
                <a:latin typeface="Ubuntu" charset="0"/>
                <a:ea typeface="Ubuntu" charset="0"/>
              </a:endParaRPr>
            </a:p>
          </p:txBody>
        </p:sp>
        <p:sp>
          <p:nvSpPr>
            <p:cNvPr id="6157" name="Text Box 8205"/>
            <p:cNvSpPr txBox="1"/>
            <p:nvPr/>
          </p:nvSpPr>
          <p:spPr>
            <a:xfrm>
              <a:off x="192" y="725"/>
              <a:ext cx="782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 eaLnBrk="0" hangingPunct="0"/>
              <a:r>
                <a:rPr lang="zh-CN" altLang="en-US" sz="2000">
                  <a:solidFill>
                    <a:schemeClr val="tx2"/>
                  </a:solidFill>
                  <a:latin typeface="Ubuntu" charset="0"/>
                  <a:ea typeface="Ubuntu" charset="0"/>
                </a:rPr>
                <a:t>Proyecto</a:t>
              </a:r>
              <a:endParaRPr lang="zh-CN" altLang="en-US" sz="2000">
                <a:solidFill>
                  <a:schemeClr val="tx2"/>
                </a:solidFill>
                <a:latin typeface="Ubuntu" charset="0"/>
                <a:ea typeface="Ubuntu" charset="0"/>
              </a:endParaRPr>
            </a:p>
          </p:txBody>
        </p:sp>
        <p:sp>
          <p:nvSpPr>
            <p:cNvPr id="6158" name="Text Box 8206"/>
            <p:cNvSpPr txBox="1"/>
            <p:nvPr/>
          </p:nvSpPr>
          <p:spPr>
            <a:xfrm>
              <a:off x="192" y="1269"/>
              <a:ext cx="600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 eaLnBrk="0" hangingPunct="0"/>
              <a:r>
                <a:rPr lang="zh-CN" altLang="en-US" sz="2000">
                  <a:solidFill>
                    <a:schemeClr val="tx2"/>
                  </a:solidFill>
                  <a:latin typeface="Ubuntu" charset="0"/>
                  <a:ea typeface="Ubuntu" charset="0"/>
                </a:rPr>
                <a:t>Tareas</a:t>
              </a:r>
              <a:endParaRPr lang="zh-CN" altLang="en-US" sz="2000">
                <a:solidFill>
                  <a:schemeClr val="tx2"/>
                </a:solidFill>
                <a:latin typeface="Ubuntu" charset="0"/>
                <a:ea typeface="Ubuntu" charset="0"/>
              </a:endParaRPr>
            </a:p>
          </p:txBody>
        </p:sp>
        <p:sp>
          <p:nvSpPr>
            <p:cNvPr id="6159" name="Text Box 8207"/>
            <p:cNvSpPr txBox="1"/>
            <p:nvPr/>
          </p:nvSpPr>
          <p:spPr>
            <a:xfrm>
              <a:off x="74" y="1782"/>
              <a:ext cx="1082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 eaLnBrk="0" hangingPunct="0"/>
              <a:r>
                <a:rPr lang="zh-CN" altLang="en-US" sz="2000">
                  <a:solidFill>
                    <a:schemeClr val="tx2"/>
                  </a:solidFill>
                  <a:latin typeface="Ubuntu" charset="0"/>
                  <a:ea typeface="Ubuntu" charset="0"/>
                </a:rPr>
                <a:t>Participación</a:t>
              </a:r>
              <a:endParaRPr lang="zh-CN" altLang="en-US" sz="2000">
                <a:solidFill>
                  <a:schemeClr val="tx2"/>
                </a:solidFill>
                <a:latin typeface="Ubuntu" charset="0"/>
                <a:ea typeface="Ubuntu" charset="0"/>
              </a:endParaRPr>
            </a:p>
          </p:txBody>
        </p:sp>
        <p:grpSp>
          <p:nvGrpSpPr>
            <p:cNvPr id="6160" name="Group 8208"/>
            <p:cNvGrpSpPr/>
            <p:nvPr/>
          </p:nvGrpSpPr>
          <p:grpSpPr>
            <a:xfrm>
              <a:off x="1082" y="6"/>
              <a:ext cx="3670" cy="2106"/>
              <a:chOff x="0" y="0"/>
              <a:chExt cx="3670" cy="2106"/>
            </a:xfrm>
          </p:grpSpPr>
          <p:sp>
            <p:nvSpPr>
              <p:cNvPr id="6161" name="Unknown Shape"/>
              <p:cNvSpPr/>
              <p:nvPr/>
            </p:nvSpPr>
            <p:spPr>
              <a:xfrm>
                <a:off x="3303" y="0"/>
                <a:ext cx="363" cy="533"/>
              </a:xfrm>
              <a:custGeom>
                <a:avLst/>
                <a:gdLst/>
                <a:ahLst/>
                <a:cxnLst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281D"/>
                  </a:gs>
                  <a:gs pos="50000">
                    <a:srgbClr val="00563F"/>
                  </a:gs>
                  <a:gs pos="100000">
                    <a:srgbClr val="00281D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s-MX" altLang="en-US"/>
              </a:p>
            </p:txBody>
          </p:sp>
          <p:sp>
            <p:nvSpPr>
              <p:cNvPr id="6162" name="Unknown Shape"/>
              <p:cNvSpPr/>
              <p:nvPr/>
            </p:nvSpPr>
            <p:spPr>
              <a:xfrm>
                <a:off x="1564" y="0"/>
                <a:ext cx="2106" cy="341"/>
              </a:xfrm>
              <a:custGeom>
                <a:avLst/>
                <a:gdLst/>
                <a:ahLst/>
                <a:cxnLst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noFill/>
              </a:ln>
            </p:spPr>
            <p:txBody>
              <a:bodyPr/>
              <a:p>
                <a:endParaRPr lang="es-MX" altLang="en-US"/>
              </a:p>
            </p:txBody>
          </p:sp>
          <p:sp>
            <p:nvSpPr>
              <p:cNvPr id="6163" name="Unknown Shape"/>
              <p:cNvSpPr/>
              <p:nvPr/>
            </p:nvSpPr>
            <p:spPr>
              <a:xfrm>
                <a:off x="2938" y="524"/>
                <a:ext cx="363" cy="530"/>
              </a:xfrm>
              <a:custGeom>
                <a:avLst/>
                <a:gdLst/>
                <a:ahLst/>
                <a:cxnLst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30744"/>
                  </a:gs>
                  <a:gs pos="50000">
                    <a:srgbClr val="4B1092"/>
                  </a:gs>
                  <a:gs pos="100000">
                    <a:srgbClr val="230744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s-MX" altLang="en-US"/>
              </a:p>
            </p:txBody>
          </p:sp>
          <p:sp>
            <p:nvSpPr>
              <p:cNvPr id="6164" name="Unknown Shape"/>
              <p:cNvSpPr/>
              <p:nvPr/>
            </p:nvSpPr>
            <p:spPr>
              <a:xfrm>
                <a:off x="1041" y="524"/>
                <a:ext cx="2264" cy="340"/>
              </a:xfrm>
              <a:custGeom>
                <a:avLst/>
                <a:gdLst/>
                <a:ahLst/>
                <a:cxnLst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rgbClr val="A77BFF"/>
              </a:solidFill>
              <a:ln w="9525">
                <a:noFill/>
              </a:ln>
            </p:spPr>
            <p:txBody>
              <a:bodyPr/>
              <a:p>
                <a:endParaRPr lang="es-MX" altLang="en-US"/>
              </a:p>
            </p:txBody>
          </p:sp>
          <p:sp>
            <p:nvSpPr>
              <p:cNvPr id="6165" name="Unknown Shape"/>
              <p:cNvSpPr/>
              <p:nvPr/>
            </p:nvSpPr>
            <p:spPr>
              <a:xfrm>
                <a:off x="2572" y="1048"/>
                <a:ext cx="361" cy="532"/>
              </a:xfrm>
              <a:custGeom>
                <a:avLst/>
                <a:gdLst/>
                <a:ahLst/>
                <a:cxnLst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31805"/>
                  </a:gs>
                  <a:gs pos="50000">
                    <a:srgbClr val="90330A"/>
                  </a:gs>
                  <a:gs pos="100000">
                    <a:srgbClr val="431805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s-MX" altLang="en-US"/>
              </a:p>
            </p:txBody>
          </p:sp>
          <p:sp>
            <p:nvSpPr>
              <p:cNvPr id="6166" name="Unknown Shape"/>
              <p:cNvSpPr/>
              <p:nvPr/>
            </p:nvSpPr>
            <p:spPr>
              <a:xfrm>
                <a:off x="2208" y="1573"/>
                <a:ext cx="364" cy="533"/>
              </a:xfrm>
              <a:custGeom>
                <a:avLst/>
                <a:gdLst/>
                <a:ahLst/>
                <a:cxnLst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33206"/>
                  </a:gs>
                  <a:gs pos="50000">
                    <a:srgbClr val="906B0E"/>
                  </a:gs>
                  <a:gs pos="100000">
                    <a:srgbClr val="433206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s-MX" altLang="en-US"/>
              </a:p>
            </p:txBody>
          </p:sp>
          <p:sp>
            <p:nvSpPr>
              <p:cNvPr id="6167" name="Unknown Shape"/>
              <p:cNvSpPr/>
              <p:nvPr/>
            </p:nvSpPr>
            <p:spPr>
              <a:xfrm>
                <a:off x="1" y="1576"/>
                <a:ext cx="2571" cy="340"/>
              </a:xfrm>
              <a:custGeom>
                <a:avLst/>
                <a:gdLst/>
                <a:ahLst/>
                <a:cxnLst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rgbClr val="F2E160"/>
              </a:solidFill>
              <a:ln w="9525">
                <a:noFill/>
              </a:ln>
            </p:spPr>
            <p:txBody>
              <a:bodyPr/>
              <a:p>
                <a:endParaRPr lang="es-MX" altLang="en-US"/>
              </a:p>
            </p:txBody>
          </p:sp>
          <p:sp>
            <p:nvSpPr>
              <p:cNvPr id="6168" name="Unknown Shape"/>
              <p:cNvSpPr/>
              <p:nvPr/>
            </p:nvSpPr>
            <p:spPr>
              <a:xfrm>
                <a:off x="374" y="97"/>
                <a:ext cx="1158" cy="1715"/>
              </a:xfrm>
              <a:custGeom>
                <a:avLst/>
                <a:gdLst/>
                <a:ahLst/>
                <a:cxnLst/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11364"/>
                  </a:gs>
                  <a:gs pos="100000">
                    <a:srgbClr val="61092E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s-MX" altLang="en-US"/>
              </a:p>
            </p:txBody>
          </p:sp>
          <p:sp>
            <p:nvSpPr>
              <p:cNvPr id="6169" name="Rectangle 8217"/>
              <p:cNvSpPr/>
              <p:nvPr/>
            </p:nvSpPr>
            <p:spPr>
              <a:xfrm>
                <a:off x="1568" y="341"/>
                <a:ext cx="1743" cy="192"/>
              </a:xfrm>
              <a:prstGeom prst="rect">
                <a:avLst/>
              </a:prstGeom>
              <a:gradFill rotWithShape="1">
                <a:gsLst>
                  <a:gs pos="0">
                    <a:srgbClr val="00684D"/>
                  </a:gs>
                  <a:gs pos="50000">
                    <a:srgbClr val="00906A"/>
                  </a:gs>
                  <a:gs pos="100000">
                    <a:srgbClr val="00684D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p>
                <a:pPr lvl="0" algn="ctr" eaLnBrk="0" hangingPunct="0"/>
                <a:r>
                  <a:rPr lang="zh-CN" altLang="en-US">
                    <a:solidFill>
                      <a:schemeClr val="bg1"/>
                    </a:solidFill>
                    <a:latin typeface="Ubuntu" charset="0"/>
                    <a:ea typeface="Ubuntu" charset="0"/>
                  </a:rPr>
                  <a:t>100%</a:t>
                </a:r>
                <a:endParaRPr lang="zh-CN" altLang="en-US">
                  <a:solidFill>
                    <a:schemeClr val="bg1"/>
                  </a:solidFill>
                  <a:latin typeface="Ubuntu" charset="0"/>
                  <a:ea typeface="Ubuntu" charset="0"/>
                </a:endParaRPr>
              </a:p>
            </p:txBody>
          </p:sp>
          <p:sp>
            <p:nvSpPr>
              <p:cNvPr id="6170" name="Rectangle 8218"/>
              <p:cNvSpPr/>
              <p:nvPr/>
            </p:nvSpPr>
            <p:spPr>
              <a:xfrm>
                <a:off x="1042" y="864"/>
                <a:ext cx="1900" cy="188"/>
              </a:xfrm>
              <a:prstGeom prst="rect">
                <a:avLst/>
              </a:prstGeom>
              <a:gradFill rotWithShape="1">
                <a:gsLst>
                  <a:gs pos="0">
                    <a:srgbClr val="5D2FB9"/>
                  </a:gs>
                  <a:gs pos="50000">
                    <a:srgbClr val="8041FF"/>
                  </a:gs>
                  <a:gs pos="100000">
                    <a:srgbClr val="5D2FB9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p>
                <a:pPr lvl="0" algn="ctr" eaLnBrk="0" hangingPunct="0"/>
                <a:r>
                  <a:rPr lang="zh-CN" altLang="en-US">
                    <a:solidFill>
                      <a:schemeClr val="bg1"/>
                    </a:solidFill>
                    <a:latin typeface="Ubuntu" charset="0"/>
                    <a:ea typeface="Ubuntu" charset="0"/>
                  </a:rPr>
                  <a:t>60%</a:t>
                </a:r>
                <a:endParaRPr lang="zh-CN" altLang="en-US">
                  <a:solidFill>
                    <a:schemeClr val="bg1"/>
                  </a:solidFill>
                  <a:latin typeface="Ubuntu" charset="0"/>
                  <a:ea typeface="Ubuntu" charset="0"/>
                </a:endParaRPr>
              </a:p>
            </p:txBody>
          </p:sp>
          <p:sp>
            <p:nvSpPr>
              <p:cNvPr id="6171" name="Unknown Shape"/>
              <p:cNvSpPr/>
              <p:nvPr/>
            </p:nvSpPr>
            <p:spPr>
              <a:xfrm>
                <a:off x="522" y="1048"/>
                <a:ext cx="2415" cy="343"/>
              </a:xfrm>
              <a:custGeom>
                <a:avLst/>
                <a:gdLst/>
                <a:ahLst/>
                <a:cxnLst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rgbClr val="FF9966"/>
              </a:solidFill>
              <a:ln w="9525">
                <a:noFill/>
              </a:ln>
            </p:spPr>
            <p:txBody>
              <a:bodyPr/>
              <a:p>
                <a:endParaRPr lang="es-MX" altLang="en-US"/>
              </a:p>
            </p:txBody>
          </p:sp>
          <p:sp>
            <p:nvSpPr>
              <p:cNvPr id="6172" name="Rectangle 8220"/>
              <p:cNvSpPr/>
              <p:nvPr/>
            </p:nvSpPr>
            <p:spPr>
              <a:xfrm>
                <a:off x="524" y="1390"/>
                <a:ext cx="2056" cy="188"/>
              </a:xfrm>
              <a:prstGeom prst="rect">
                <a:avLst/>
              </a:prstGeom>
              <a:gradFill rotWithShape="1">
                <a:gsLst>
                  <a:gs pos="0">
                    <a:srgbClr val="A0523A"/>
                  </a:gs>
                  <a:gs pos="50000">
                    <a:srgbClr val="DC7150"/>
                  </a:gs>
                  <a:gs pos="100000">
                    <a:srgbClr val="A0523A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p>
                <a:pPr lvl="0" algn="ctr" eaLnBrk="0" hangingPunct="0"/>
                <a:r>
                  <a:rPr lang="zh-CN" altLang="en-US">
                    <a:solidFill>
                      <a:schemeClr val="bg1"/>
                    </a:solidFill>
                    <a:latin typeface="Ubuntu" charset="0"/>
                    <a:ea typeface="Ubuntu" charset="0"/>
                  </a:rPr>
                  <a:t>30%</a:t>
                </a:r>
                <a:endParaRPr lang="zh-CN" altLang="en-US">
                  <a:solidFill>
                    <a:schemeClr val="bg1"/>
                  </a:solidFill>
                  <a:latin typeface="Ubuntu" charset="0"/>
                  <a:ea typeface="Ubuntu" charset="0"/>
                </a:endParaRPr>
              </a:p>
            </p:txBody>
          </p:sp>
          <p:sp>
            <p:nvSpPr>
              <p:cNvPr id="6173" name="Rectangle 8221"/>
              <p:cNvSpPr/>
              <p:nvPr/>
            </p:nvSpPr>
            <p:spPr>
              <a:xfrm>
                <a:off x="0" y="1917"/>
                <a:ext cx="2213" cy="187"/>
              </a:xfrm>
              <a:prstGeom prst="rect">
                <a:avLst/>
              </a:prstGeom>
              <a:gradFill rotWithShape="1">
                <a:gsLst>
                  <a:gs pos="0">
                    <a:srgbClr val="977514"/>
                  </a:gs>
                  <a:gs pos="50000">
                    <a:srgbClr val="D0A11C"/>
                  </a:gs>
                  <a:gs pos="100000">
                    <a:srgbClr val="977514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p>
                <a:pPr lvl="0" algn="ctr" eaLnBrk="0" hangingPunct="0"/>
                <a:r>
                  <a:rPr lang="zh-CN" altLang="en-US">
                    <a:solidFill>
                      <a:schemeClr val="bg1"/>
                    </a:solidFill>
                    <a:latin typeface="Ubuntu" charset="0"/>
                    <a:ea typeface="Ubuntu" charset="0"/>
                  </a:rPr>
                  <a:t>10%</a:t>
                </a:r>
                <a:endParaRPr lang="zh-CN" altLang="en-US">
                  <a:solidFill>
                    <a:schemeClr val="bg1"/>
                  </a:solidFill>
                  <a:latin typeface="Ubuntu" charset="0"/>
                  <a:ea typeface="Ubuntu" charset="0"/>
                </a:endParaRPr>
              </a:p>
            </p:txBody>
          </p:sp>
        </p:grpSp>
      </p:grpSp>
      <p:sp>
        <p:nvSpPr>
          <p:cNvPr id="6174" name="Date Placeholder 1"/>
          <p:cNvSpPr/>
          <p:nvPr>
            <p:ph type="dt" sz="half" idx="10"/>
          </p:nvPr>
        </p:nvSpPr>
        <p:spPr>
          <a:xfrm>
            <a:off x="6248400" y="795338"/>
            <a:ext cx="2743200" cy="2873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r>
              <a:rPr>
                <a:latin typeface="Verdana" pitchFamily="2" charset="0"/>
              </a:rPr>
              <a:t>www.themegallery.com</a:t>
            </a:r>
            <a:endParaRPr>
              <a:latin typeface="Verdana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005E5C"/>
      </a:dk1>
      <a:lt1>
        <a:srgbClr val="FFFFFF"/>
      </a:lt1>
      <a:dk2>
        <a:srgbClr val="52B47E"/>
      </a:dk2>
      <a:lt2>
        <a:srgbClr val="DDDDDD"/>
      </a:lt2>
      <a:accent1>
        <a:srgbClr val="B7E4A0"/>
      </a:accent1>
      <a:accent2>
        <a:srgbClr val="C0C272"/>
      </a:accent2>
      <a:accent3>
        <a:srgbClr val="FFFFFF"/>
      </a:accent3>
      <a:accent4>
        <a:srgbClr val="00504E"/>
      </a:accent4>
      <a:accent5>
        <a:srgbClr val="D7EFCD"/>
      </a:accent5>
      <a:accent6>
        <a:srgbClr val="ACAE66"/>
      </a:accent6>
      <a:hlink>
        <a:srgbClr val="4098B4"/>
      </a:hlink>
      <a:folHlink>
        <a:srgbClr val="008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66"/>
        </a:dk1>
        <a:lt1>
          <a:srgbClr val="FFFFFF"/>
        </a:lt1>
        <a:dk2>
          <a:srgbClr val="3D4FD5"/>
        </a:dk2>
        <a:lt2>
          <a:srgbClr val="DDDDDD"/>
        </a:lt2>
        <a:accent1>
          <a:srgbClr val="9CC7DC"/>
        </a:accent1>
        <a:accent2>
          <a:srgbClr val="528E82"/>
        </a:accent2>
        <a:accent3>
          <a:srgbClr val="FFFFFF"/>
        </a:accent3>
        <a:accent4>
          <a:srgbClr val="000057"/>
        </a:accent4>
        <a:accent5>
          <a:srgbClr val="CBDFEA"/>
        </a:accent5>
        <a:accent6>
          <a:srgbClr val="497F74"/>
        </a:accent6>
        <a:hlink>
          <a:srgbClr val="9565E3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5E5C"/>
        </a:dk1>
        <a:lt1>
          <a:srgbClr val="FFFFFF"/>
        </a:lt1>
        <a:dk2>
          <a:srgbClr val="52B47E"/>
        </a:dk2>
        <a:lt2>
          <a:srgbClr val="DDDDDD"/>
        </a:lt2>
        <a:accent1>
          <a:srgbClr val="B7E4A0"/>
        </a:accent1>
        <a:accent2>
          <a:srgbClr val="C0C272"/>
        </a:accent2>
        <a:accent3>
          <a:srgbClr val="FFFFFF"/>
        </a:accent3>
        <a:accent4>
          <a:srgbClr val="00504E"/>
        </a:accent4>
        <a:accent5>
          <a:srgbClr val="D7EFCD"/>
        </a:accent5>
        <a:accent6>
          <a:srgbClr val="ACAE66"/>
        </a:accent6>
        <a:hlink>
          <a:srgbClr val="4098B4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63300"/>
        </a:dk1>
        <a:lt1>
          <a:srgbClr val="FFFFFF"/>
        </a:lt1>
        <a:dk2>
          <a:srgbClr val="808000"/>
        </a:dk2>
        <a:lt2>
          <a:srgbClr val="ECECBA"/>
        </a:lt2>
        <a:accent1>
          <a:srgbClr val="A9C434"/>
        </a:accent1>
        <a:accent2>
          <a:srgbClr val="CFA437"/>
        </a:accent2>
        <a:accent3>
          <a:srgbClr val="FFFFFF"/>
        </a:accent3>
        <a:accent4>
          <a:srgbClr val="572A00"/>
        </a:accent4>
        <a:accent5>
          <a:srgbClr val="D1DEAD"/>
        </a:accent5>
        <a:accent6>
          <a:srgbClr val="B99331"/>
        </a:accent6>
        <a:hlink>
          <a:srgbClr val="B2572A"/>
        </a:hlink>
        <a:folHlink>
          <a:srgbClr val="3672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Kingsoft Office WPP</Application>
  <PresentationFormat>On-screen Show</PresentationFormat>
  <Paragraphs>68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Template</vt:lpstr>
      <vt:lpstr>Photoshop.Image.6</vt:lpstr>
      <vt:lpstr>PowerPoint 演示文稿</vt:lpstr>
      <vt:lpstr>PowerPoint 演示文稿</vt:lpstr>
      <vt:lpstr>PowerPoint 演示文稿</vt:lpstr>
      <vt:lpstr>PowerPoint 演示文稿</vt:lpstr>
    </vt:vector>
  </TitlesOfParts>
  <Company> 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 </dc:creator>
  <cp:lastModifiedBy>bere</cp:lastModifiedBy>
  <cp:revision>5</cp:revision>
  <dcterms:created xsi:type="dcterms:W3CDTF">2018-06-19T16:11:18Z</dcterms:created>
  <dcterms:modified xsi:type="dcterms:W3CDTF">2018-06-19T16:11:18Z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2058-10.1.0.5707</vt:lpwstr>
  </property>
</Properties>
</file>