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92" r:id="rId4"/>
    <p:sldId id="293" r:id="rId5"/>
    <p:sldId id="280" r:id="rId6"/>
    <p:sldId id="294" r:id="rId7"/>
    <p:sldId id="295" r:id="rId8"/>
    <p:sldId id="282" r:id="rId9"/>
    <p:sldId id="285" r:id="rId10"/>
    <p:sldId id="287" r:id="rId11"/>
    <p:sldId id="288" r:id="rId12"/>
    <p:sldId id="290" r:id="rId13"/>
    <p:sldId id="291" r:id="rId14"/>
    <p:sldId id="289" r:id="rId15"/>
    <p:sldId id="283" r:id="rId16"/>
    <p:sldId id="28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3" y="1647615"/>
            <a:ext cx="5275385" cy="1192238"/>
          </a:xfrm>
        </p:spPr>
        <p:txBody>
          <a:bodyPr/>
          <a:lstStyle/>
          <a:p>
            <a:r>
              <a:rPr lang="es-MX" sz="5400" dirty="0"/>
              <a:t>CSS </a:t>
            </a:r>
            <a:r>
              <a:rPr lang="es-MX" sz="5400" dirty="0" smtClean="0"/>
              <a:t>gráfico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Web intermedio</a:t>
            </a:r>
          </a:p>
          <a:p>
            <a:r>
              <a:rPr lang="es-MX" sz="3200" dirty="0" smtClean="0"/>
              <a:t>25/06/18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067755" y="3664571"/>
            <a:ext cx="5106963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Animaciones </a:t>
            </a:r>
            <a:r>
              <a:rPr lang="es-MX" sz="2800" dirty="0" smtClean="0"/>
              <a:t>y transiciones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¿ANIMACIÓN?</a:t>
            </a:r>
            <a:endParaRPr lang="es-MX" altLang="es-ES" dirty="0"/>
          </a:p>
        </p:txBody>
      </p:sp>
      <p:sp>
        <p:nvSpPr>
          <p:cNvPr id="3" name="Rectángulo 2"/>
          <p:cNvSpPr/>
          <p:nvPr/>
        </p:nvSpPr>
        <p:spPr>
          <a:xfrm>
            <a:off x="1708485" y="2340331"/>
            <a:ext cx="6412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Una animación permite que un elemento cambie gradualmente de un estilo a otro.</a:t>
            </a:r>
          </a:p>
          <a:p>
            <a:endParaRPr lang="es-MX" dirty="0"/>
          </a:p>
          <a:p>
            <a:r>
              <a:rPr lang="es-MX" dirty="0"/>
              <a:t>Puede cambiar tantas propiedades CSS que desee, tantas veces como desee.</a:t>
            </a:r>
          </a:p>
          <a:p>
            <a:endParaRPr lang="es-MX" dirty="0"/>
          </a:p>
          <a:p>
            <a:r>
              <a:rPr lang="es-MX" dirty="0"/>
              <a:t>Para usar animación CSS, primero debe especificar algunos fotogramas clave para la animación.</a:t>
            </a:r>
          </a:p>
          <a:p>
            <a:endParaRPr lang="es-MX" dirty="0"/>
          </a:p>
          <a:p>
            <a:r>
              <a:rPr lang="es-MX" dirty="0"/>
              <a:t>Los fotogramas clave mantienen qué estilos tendrá el elemento en determinados momentos.</a:t>
            </a:r>
          </a:p>
        </p:txBody>
      </p:sp>
    </p:spTree>
    <p:extLst>
      <p:ext uri="{BB962C8B-B14F-4D97-AF65-F5344CB8AC3E}">
        <p14:creationId xmlns:p14="http://schemas.microsoft.com/office/powerpoint/2010/main" val="122312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ANIMACIÓN</a:t>
            </a:r>
            <a:endParaRPr lang="es-MX" alt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0" y="2177716"/>
            <a:ext cx="3283618" cy="32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ANIMACIÓN</a:t>
            </a:r>
            <a:endParaRPr lang="es-MX" alt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97" y="1997241"/>
            <a:ext cx="2818094" cy="36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ANIMACIÓN</a:t>
            </a:r>
            <a:endParaRPr lang="es-MX" alt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54" y="2007267"/>
            <a:ext cx="5958643" cy="39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ANIMACIÓN</a:t>
            </a:r>
            <a:endParaRPr lang="es-MX" altLang="es-ES" dirty="0"/>
          </a:p>
        </p:txBody>
      </p:sp>
    </p:spTree>
    <p:extLst>
      <p:ext uri="{BB962C8B-B14F-4D97-AF65-F5344CB8AC3E}">
        <p14:creationId xmlns:p14="http://schemas.microsoft.com/office/powerpoint/2010/main" val="270533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 smtClean="0"/>
              <a:t>TRANSFORMACIONES</a:t>
            </a:r>
            <a:r>
              <a:rPr lang="es-MX" dirty="0">
                <a:solidFill>
                  <a:srgbClr val="FF0000"/>
                </a:solidFill>
              </a:rPr>
              <a:t/>
            </a:r>
            <a:br>
              <a:rPr lang="es-MX" dirty="0">
                <a:solidFill>
                  <a:srgbClr val="FF0000"/>
                </a:solidFill>
              </a:rPr>
            </a:br>
            <a:endParaRPr lang="es-MX" altLang="es-ES" dirty="0"/>
          </a:p>
        </p:txBody>
      </p:sp>
      <p:sp>
        <p:nvSpPr>
          <p:cNvPr id="6" name="Rectángulo 5"/>
          <p:cNvSpPr/>
          <p:nvPr/>
        </p:nvSpPr>
        <p:spPr>
          <a:xfrm>
            <a:off x="1383630" y="2403539"/>
            <a:ext cx="6677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b="1" dirty="0" err="1">
                <a:solidFill>
                  <a:srgbClr val="2C3E50"/>
                </a:solidFill>
                <a:latin typeface="Roboto"/>
              </a:rPr>
              <a:t>Skew</a:t>
            </a:r>
            <a:r>
              <a:rPr lang="es-MX" altLang="es-MX" sz="1200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dirty="0">
                <a:solidFill>
                  <a:srgbClr val="2C3E50"/>
                </a:solidFill>
                <a:latin typeface="Roboto"/>
              </a:rPr>
              <a:t>desplazamiento de los ejes horizontales.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b="1" dirty="0" err="1">
                <a:solidFill>
                  <a:srgbClr val="2C3E50"/>
                </a:solidFill>
                <a:latin typeface="Roboto"/>
              </a:rPr>
              <a:t>Scale</a:t>
            </a:r>
            <a:r>
              <a:rPr lang="es-MX" altLang="es-MX" sz="1200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dirty="0">
                <a:solidFill>
                  <a:srgbClr val="2C3E50"/>
                </a:solidFill>
                <a:latin typeface="Roboto"/>
              </a:rPr>
              <a:t>modificación de la escala del elemento.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b="1" dirty="0" err="1">
                <a:solidFill>
                  <a:srgbClr val="2C3E50"/>
                </a:solidFill>
                <a:latin typeface="Roboto"/>
              </a:rPr>
              <a:t>Rotate</a:t>
            </a:r>
            <a:r>
              <a:rPr lang="es-MX" altLang="es-MX" sz="1200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dirty="0">
                <a:solidFill>
                  <a:srgbClr val="2C3E50"/>
                </a:solidFill>
                <a:latin typeface="Roboto"/>
              </a:rPr>
              <a:t>cambio de rotación del mismo definido en grados.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b="1" dirty="0" err="1">
                <a:solidFill>
                  <a:srgbClr val="2C3E50"/>
                </a:solidFill>
                <a:latin typeface="Roboto"/>
              </a:rPr>
              <a:t>Translate</a:t>
            </a:r>
            <a:r>
              <a:rPr lang="es-MX" altLang="es-MX" sz="1200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dirty="0">
                <a:solidFill>
                  <a:srgbClr val="2C3E50"/>
                </a:solidFill>
                <a:latin typeface="Roboto"/>
              </a:rPr>
              <a:t>desplazamiento del elemento desde su posición original.</a:t>
            </a:r>
          </a:p>
        </p:txBody>
      </p:sp>
      <p:pic>
        <p:nvPicPr>
          <p:cNvPr id="2052" name="Picture 4" descr="http://www.csslab.cl/wp-content/uploads/2011/01/css3trans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07" y="3925073"/>
            <a:ext cx="619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9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http://www.csslab.cl/2011/01/31/animaciones-y-transformaciones-con-css3/</a:t>
            </a:r>
          </a:p>
        </p:txBody>
      </p:sp>
    </p:spTree>
    <p:extLst>
      <p:ext uri="{BB962C8B-B14F-4D97-AF65-F5344CB8AC3E}">
        <p14:creationId xmlns:p14="http://schemas.microsoft.com/office/powerpoint/2010/main" val="25370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¿TRANSICIÓN?</a:t>
            </a:r>
            <a:endParaRPr lang="es-MX" altLang="es-ES" dirty="0"/>
          </a:p>
        </p:txBody>
      </p:sp>
      <p:sp>
        <p:nvSpPr>
          <p:cNvPr id="3" name="Rectángulo 2"/>
          <p:cNvSpPr/>
          <p:nvPr/>
        </p:nvSpPr>
        <p:spPr>
          <a:xfrm>
            <a:off x="1842436" y="2852899"/>
            <a:ext cx="6051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333333"/>
                </a:solidFill>
                <a:latin typeface="Open Sans"/>
              </a:rPr>
              <a:t>Es </a:t>
            </a:r>
            <a:r>
              <a:rPr lang="es-MX" dirty="0">
                <a:solidFill>
                  <a:srgbClr val="333333"/>
                </a:solidFill>
                <a:latin typeface="Open Sans"/>
              </a:rPr>
              <a:t>una forma de animar los cambios de las propiedades CSS, en lugar de que los cambios surtan efecto de manera instantánea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767263" y="430730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A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300537" y="430730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" name="Conector recto de flecha 6"/>
          <p:cNvCxnSpPr>
            <a:endCxn id="5" idx="1"/>
          </p:cNvCxnSpPr>
          <p:nvPr/>
        </p:nvCxnSpPr>
        <p:spPr>
          <a:xfrm>
            <a:off x="3212431" y="4491971"/>
            <a:ext cx="30881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TRANSICIÓN</a:t>
            </a:r>
            <a:endParaRPr lang="es-MX" alt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46" y="2520571"/>
            <a:ext cx="5598444" cy="26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TRANSICIÓN</a:t>
            </a:r>
            <a:endParaRPr lang="es-MX" alt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6" y="2887579"/>
            <a:ext cx="4924502" cy="17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 smtClean="0"/>
              <a:t>PROPIEDADES</a:t>
            </a:r>
            <a:r>
              <a:rPr lang="es-MX" dirty="0">
                <a:solidFill>
                  <a:srgbClr val="FF0000"/>
                </a:solidFill>
              </a:rPr>
              <a:t/>
            </a:r>
            <a:br>
              <a:rPr lang="es-MX" dirty="0">
                <a:solidFill>
                  <a:srgbClr val="FF0000"/>
                </a:solidFill>
              </a:rPr>
            </a:br>
            <a:endParaRPr lang="es-MX" altLang="es-ES" dirty="0"/>
          </a:p>
        </p:txBody>
      </p:sp>
      <p:sp>
        <p:nvSpPr>
          <p:cNvPr id="5" name="Rectángulo 4"/>
          <p:cNvSpPr/>
          <p:nvPr/>
        </p:nvSpPr>
        <p:spPr>
          <a:xfrm>
            <a:off x="1371599" y="2415297"/>
            <a:ext cx="70505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>
                <a:solidFill>
                  <a:srgbClr val="2C3E50"/>
                </a:solidFill>
                <a:latin typeface="Roboto"/>
              </a:rPr>
              <a:t>transition-property</a:t>
            </a:r>
            <a:r>
              <a:rPr lang="es-MX" altLang="es-MX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2C3E50"/>
                </a:solidFill>
                <a:latin typeface="Roboto"/>
              </a:rPr>
              <a:t>Determina la(s) propiedad(es) a ser animadas; puede ser cualquier propiedad CSS.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>
                <a:solidFill>
                  <a:srgbClr val="2C3E50"/>
                </a:solidFill>
                <a:latin typeface="Roboto"/>
              </a:rPr>
              <a:t>transition-duration</a:t>
            </a:r>
            <a:r>
              <a:rPr lang="es-MX" altLang="es-MX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2C3E50"/>
                </a:solidFill>
                <a:latin typeface="Roboto"/>
              </a:rPr>
              <a:t>Indica la duración de la </a:t>
            </a:r>
            <a:r>
              <a:rPr lang="es-MX" altLang="es-MX" dirty="0" err="1">
                <a:solidFill>
                  <a:srgbClr val="2C3E50"/>
                </a:solidFill>
                <a:latin typeface="Roboto"/>
              </a:rPr>
              <a:t>animació</a:t>
            </a:r>
            <a:r>
              <a:rPr lang="es-MX" altLang="es-MX" dirty="0">
                <a:solidFill>
                  <a:srgbClr val="2C3E50"/>
                </a:solidFill>
                <a:latin typeface="Roboto"/>
              </a:rPr>
              <a:t> del inicio al fin en segundos. Por defecto el valor es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>
                <a:solidFill>
                  <a:srgbClr val="2C3E50"/>
                </a:solidFill>
                <a:latin typeface="Roboto"/>
              </a:rPr>
              <a:t>transition-timing-function</a:t>
            </a:r>
            <a:r>
              <a:rPr lang="es-MX" altLang="es-MX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2C3E50"/>
                </a:solidFill>
                <a:latin typeface="Roboto"/>
              </a:rPr>
              <a:t>Definen física de animación: </a:t>
            </a:r>
            <a:r>
              <a:rPr lang="es-MX" altLang="es-MX" dirty="0" err="1">
                <a:solidFill>
                  <a:srgbClr val="2C3E50"/>
                </a:solidFill>
                <a:latin typeface="Roboto"/>
              </a:rPr>
              <a:t>ease</a:t>
            </a:r>
            <a:r>
              <a:rPr lang="es-MX" altLang="es-MX" dirty="0">
                <a:solidFill>
                  <a:srgbClr val="2C3E50"/>
                </a:solidFill>
                <a:latin typeface="Roboto"/>
              </a:rPr>
              <a:t> (por defecto), linear, </a:t>
            </a:r>
            <a:r>
              <a:rPr lang="es-MX" altLang="es-MX" dirty="0" err="1">
                <a:solidFill>
                  <a:srgbClr val="2C3E50"/>
                </a:solidFill>
                <a:latin typeface="Roboto"/>
              </a:rPr>
              <a:t>ease</a:t>
            </a:r>
            <a:r>
              <a:rPr lang="es-MX" altLang="es-MX" dirty="0">
                <a:solidFill>
                  <a:srgbClr val="2C3E50"/>
                </a:solidFill>
                <a:latin typeface="Roboto"/>
              </a:rPr>
              <a:t>-in, </a:t>
            </a:r>
            <a:r>
              <a:rPr lang="es-MX" altLang="es-MX" dirty="0" err="1">
                <a:solidFill>
                  <a:srgbClr val="2C3E50"/>
                </a:solidFill>
                <a:latin typeface="Roboto"/>
              </a:rPr>
              <a:t>ease-out</a:t>
            </a:r>
            <a:r>
              <a:rPr lang="es-MX" altLang="es-MX" dirty="0">
                <a:solidFill>
                  <a:srgbClr val="2C3E50"/>
                </a:solidFill>
                <a:latin typeface="Roboto"/>
              </a:rPr>
              <a:t> y </a:t>
            </a:r>
            <a:r>
              <a:rPr lang="es-MX" altLang="es-MX" dirty="0" err="1">
                <a:solidFill>
                  <a:srgbClr val="2C3E50"/>
                </a:solidFill>
                <a:latin typeface="Roboto"/>
              </a:rPr>
              <a:t>ease</a:t>
            </a:r>
            <a:r>
              <a:rPr lang="es-MX" altLang="es-MX" dirty="0">
                <a:solidFill>
                  <a:srgbClr val="2C3E50"/>
                </a:solidFill>
                <a:latin typeface="Roboto"/>
              </a:rPr>
              <a:t>-in-</a:t>
            </a:r>
            <a:r>
              <a:rPr lang="es-MX" altLang="es-MX" dirty="0" err="1">
                <a:solidFill>
                  <a:srgbClr val="2C3E50"/>
                </a:solidFill>
                <a:latin typeface="Roboto"/>
              </a:rPr>
              <a:t>out</a:t>
            </a:r>
            <a:r>
              <a:rPr lang="es-MX" altLang="es-MX" dirty="0">
                <a:solidFill>
                  <a:srgbClr val="2C3E50"/>
                </a:solidFill>
                <a:latin typeface="Roboto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>
                <a:solidFill>
                  <a:srgbClr val="2C3E50"/>
                </a:solidFill>
                <a:latin typeface="Roboto"/>
              </a:rPr>
              <a:t>transition-delay</a:t>
            </a:r>
            <a:r>
              <a:rPr lang="es-MX" altLang="es-MX" b="1" dirty="0">
                <a:solidFill>
                  <a:srgbClr val="2C3E50"/>
                </a:solidFill>
                <a:latin typeface="Roboto"/>
              </a:rPr>
              <a:t>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2C3E50"/>
                </a:solidFill>
                <a:latin typeface="Roboto"/>
              </a:rPr>
              <a:t>Tiempo en que la animación debe pausarse antes de comenzar.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5589" y="211015"/>
            <a:ext cx="4288796" cy="928469"/>
          </a:xfrm>
        </p:spPr>
        <p:txBody>
          <a:bodyPr/>
          <a:lstStyle/>
          <a:p>
            <a:r>
              <a:rPr lang="es-MX" dirty="0" smtClean="0"/>
              <a:t>NAVEGADORES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286000" y="3093258"/>
            <a:ext cx="6418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-transition: background-color 500ms ease-out 1s; </a:t>
            </a:r>
          </a:p>
          <a:p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-transition: background-color 500ms ease-out 1s;</a:t>
            </a:r>
          </a:p>
          <a:p>
            <a:r>
              <a:rPr lang="en-US" dirty="0"/>
              <a:t> -o-transition: background-color 500ms ease-out 1s;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399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¿ANIMACIÓN?</a:t>
            </a:r>
            <a:endParaRPr lang="es-MX" altLang="es-ES" dirty="0"/>
          </a:p>
        </p:txBody>
      </p:sp>
      <p:sp>
        <p:nvSpPr>
          <p:cNvPr id="3" name="Rectángulo 2"/>
          <p:cNvSpPr/>
          <p:nvPr/>
        </p:nvSpPr>
        <p:spPr>
          <a:xfrm>
            <a:off x="1708485" y="2340331"/>
            <a:ext cx="6412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Una animación permite que un elemento cambie gradualmente de un estilo a otro.</a:t>
            </a:r>
          </a:p>
          <a:p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622884" y="372979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A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156158" y="372979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6" name="Conector recto de flecha 5"/>
          <p:cNvCxnSpPr>
            <a:endCxn id="5" idx="1"/>
          </p:cNvCxnSpPr>
          <p:nvPr/>
        </p:nvCxnSpPr>
        <p:spPr>
          <a:xfrm>
            <a:off x="3068052" y="3914456"/>
            <a:ext cx="30881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685673" y="3914456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C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097379" y="3914456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48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¿ANIMACIÓN?</a:t>
            </a:r>
            <a:endParaRPr lang="es-MX" altLang="es-ES" dirty="0"/>
          </a:p>
        </p:txBody>
      </p:sp>
      <p:sp>
        <p:nvSpPr>
          <p:cNvPr id="3" name="Rectángulo 2"/>
          <p:cNvSpPr/>
          <p:nvPr/>
        </p:nvSpPr>
        <p:spPr>
          <a:xfrm>
            <a:off x="1708485" y="2340331"/>
            <a:ext cx="6412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Puede </a:t>
            </a:r>
            <a:r>
              <a:rPr lang="es-MX" dirty="0"/>
              <a:t>cambiar tantas propiedades CSS que desee, tantas veces como desee.</a:t>
            </a:r>
          </a:p>
          <a:p>
            <a:endParaRPr lang="es-MX" dirty="0"/>
          </a:p>
          <a:p>
            <a:r>
              <a:rPr lang="es-MX" dirty="0"/>
              <a:t>Para usar animación CSS, primero debe especificar algunos fotogramas clave para la animación.</a:t>
            </a:r>
          </a:p>
          <a:p>
            <a:endParaRPr lang="es-MX" dirty="0"/>
          </a:p>
          <a:p>
            <a:r>
              <a:rPr lang="es-MX" dirty="0"/>
              <a:t>Los fotogramas clave mantienen qué estilos tendrá el elemento en determinados momentos.</a:t>
            </a:r>
          </a:p>
        </p:txBody>
      </p:sp>
    </p:spTree>
    <p:extLst>
      <p:ext uri="{BB962C8B-B14F-4D97-AF65-F5344CB8AC3E}">
        <p14:creationId xmlns:p14="http://schemas.microsoft.com/office/powerpoint/2010/main" val="35110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LA REGLA @KEYFRAMES</a:t>
            </a:r>
            <a:endParaRPr lang="es-MX" altLang="es-ES" dirty="0"/>
          </a:p>
        </p:txBody>
      </p:sp>
      <p:sp>
        <p:nvSpPr>
          <p:cNvPr id="3" name="Rectángulo 2"/>
          <p:cNvSpPr/>
          <p:nvPr/>
        </p:nvSpPr>
        <p:spPr>
          <a:xfrm>
            <a:off x="1708485" y="2340331"/>
            <a:ext cx="6412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La </a:t>
            </a:r>
            <a:r>
              <a:rPr lang="es-MX" dirty="0"/>
              <a:t>animación cambiará gradualmente del estilo actual al estilo nuevo en determinados momentos.</a:t>
            </a:r>
          </a:p>
        </p:txBody>
      </p:sp>
      <p:pic>
        <p:nvPicPr>
          <p:cNvPr id="1026" name="Picture 2" descr="Resultado de imagen para define animacio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89" y="3372778"/>
            <a:ext cx="3201236" cy="23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2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196</TotalTime>
  <Words>327</Words>
  <Application>Microsoft Office PowerPoint</Application>
  <PresentationFormat>Presentación en pantalla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Bauhaus 93</vt:lpstr>
      <vt:lpstr>Calibri</vt:lpstr>
      <vt:lpstr>Calibri Light</vt:lpstr>
      <vt:lpstr>Century Gothic</vt:lpstr>
      <vt:lpstr>Open Sans</vt:lpstr>
      <vt:lpstr>Roboto</vt:lpstr>
      <vt:lpstr>Tema de Office</vt:lpstr>
      <vt:lpstr>CSS gráfico</vt:lpstr>
      <vt:lpstr>¿TRANSICIÓN?</vt:lpstr>
      <vt:lpstr>TRANSICIÓN</vt:lpstr>
      <vt:lpstr>TRANSICIÓN</vt:lpstr>
      <vt:lpstr>PROPIEDADES </vt:lpstr>
      <vt:lpstr>NAVEGADORES</vt:lpstr>
      <vt:lpstr>¿ANIMACIÓN?</vt:lpstr>
      <vt:lpstr>¿ANIMACIÓN?</vt:lpstr>
      <vt:lpstr>LA REGLA @KEYFRAMES</vt:lpstr>
      <vt:lpstr>¿ANIMACIÓN?</vt:lpstr>
      <vt:lpstr>ANIMACIÓN</vt:lpstr>
      <vt:lpstr>ANIMACIÓN</vt:lpstr>
      <vt:lpstr>ANIMACIÓN</vt:lpstr>
      <vt:lpstr>ANIMACIÓN</vt:lpstr>
      <vt:lpstr>TRANSFORMACIONES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Erick </cp:lastModifiedBy>
  <cp:revision>23</cp:revision>
  <dcterms:created xsi:type="dcterms:W3CDTF">2016-11-11T20:42:00Z</dcterms:created>
  <dcterms:modified xsi:type="dcterms:W3CDTF">2018-06-25T12:40:39Z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