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9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29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7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7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1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1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9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1B5-2E6D-497E-862F-D64FC10119C2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Placa de Prueba</a:t>
            </a:r>
            <a:br>
              <a:rPr lang="es-ES" dirty="0" smtClean="0"/>
            </a:br>
            <a:r>
              <a:rPr lang="es-ES" dirty="0" smtClean="0"/>
              <a:t>“Control de Luminaria EDU-CIAA-NXP"</a:t>
            </a:r>
            <a:endParaRPr lang="es-ES" dirty="0"/>
          </a:p>
        </p:txBody>
      </p:sp>
      <p:cxnSp>
        <p:nvCxnSpPr>
          <p:cNvPr id="4" name="3 Conector recto"/>
          <p:cNvCxnSpPr/>
          <p:nvPr/>
        </p:nvCxnSpPr>
        <p:spPr>
          <a:xfrm flipH="1">
            <a:off x="-252536" y="1412776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179512" y="2502109"/>
            <a:ext cx="4536504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95536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259632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123728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87824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851920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95536" y="2718133"/>
            <a:ext cx="1728192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384854" y="2718133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384854" y="2880151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3635896" y="3063843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 rot="5400000">
            <a:off x="4231798" y="3413046"/>
            <a:ext cx="53638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5560" y="5932158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TOGGLE_IN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76720" y="5716134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LED_TOGGLE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781628" y="5500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PIR_ENABLE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16133" y="5284086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LUX_ENABLE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780727" y="51307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</a:t>
            </a:r>
            <a:endParaRPr lang="es-ES" dirty="0"/>
          </a:p>
        </p:txBody>
      </p:sp>
      <p:cxnSp>
        <p:nvCxnSpPr>
          <p:cNvPr id="25" name="24 Conector angular"/>
          <p:cNvCxnSpPr>
            <a:stCxn id="19" idx="0"/>
            <a:endCxn id="7" idx="2"/>
          </p:cNvCxnSpPr>
          <p:nvPr/>
        </p:nvCxnSpPr>
        <p:spPr>
          <a:xfrm rot="5400000" flipH="1" flipV="1">
            <a:off x="192315" y="5404902"/>
            <a:ext cx="105378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0" idx="0"/>
            <a:endCxn id="8" idx="2"/>
          </p:cNvCxnSpPr>
          <p:nvPr/>
        </p:nvCxnSpPr>
        <p:spPr>
          <a:xfrm rot="5400000" flipH="1" flipV="1">
            <a:off x="1164423" y="5296890"/>
            <a:ext cx="837761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1" idx="0"/>
            <a:endCxn id="9" idx="2"/>
          </p:cNvCxnSpPr>
          <p:nvPr/>
        </p:nvCxnSpPr>
        <p:spPr>
          <a:xfrm rot="5400000" flipH="1" flipV="1">
            <a:off x="2136531" y="5188878"/>
            <a:ext cx="621737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2" idx="0"/>
            <a:endCxn id="10" idx="2"/>
          </p:cNvCxnSpPr>
          <p:nvPr/>
        </p:nvCxnSpPr>
        <p:spPr>
          <a:xfrm rot="5400000" flipH="1" flipV="1">
            <a:off x="3108639" y="5080866"/>
            <a:ext cx="405713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3" idx="0"/>
            <a:endCxn id="11" idx="2"/>
          </p:cNvCxnSpPr>
          <p:nvPr/>
        </p:nvCxnSpPr>
        <p:spPr>
          <a:xfrm rot="5400000" flipH="1" flipV="1">
            <a:off x="4049389" y="5004212"/>
            <a:ext cx="25240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466816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lipse"/>
          <p:cNvSpPr/>
          <p:nvPr/>
        </p:nvSpPr>
        <p:spPr>
          <a:xfrm>
            <a:off x="1352125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2206442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3070539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3934634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CuadroTexto"/>
          <p:cNvSpPr txBox="1"/>
          <p:nvPr/>
        </p:nvSpPr>
        <p:spPr>
          <a:xfrm>
            <a:off x="3445282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934634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349149" y="2863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1" name="80 CuadroTexto"/>
          <p:cNvSpPr txBox="1"/>
          <p:nvPr/>
        </p:nvSpPr>
        <p:spPr>
          <a:xfrm>
            <a:off x="4349149" y="3762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093591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20644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997328" y="30479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65906" y="3047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graphicFrame>
        <p:nvGraphicFramePr>
          <p:cNvPr id="86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27145"/>
              </p:ext>
            </p:extLst>
          </p:nvPr>
        </p:nvGraphicFramePr>
        <p:xfrm>
          <a:off x="6444336" y="1956372"/>
          <a:ext cx="251073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56"/>
                <a:gridCol w="909383"/>
                <a:gridCol w="1188000"/>
              </a:tblGrid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EDU-CIAA-NXP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MODE_TOGGLE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PIR_ENABLE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LUX_ENABLE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LED_OUT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RELAY_OUT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9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PIR_IN</a:t>
                      </a:r>
                      <a:endParaRPr lang="es-E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GPIO6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LED_TOGGLE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12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13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14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73758"/>
              </p:ext>
            </p:extLst>
          </p:nvPr>
        </p:nvGraphicFramePr>
        <p:xfrm>
          <a:off x="5004048" y="1956372"/>
          <a:ext cx="115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Relé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IN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27598"/>
              </p:ext>
            </p:extLst>
          </p:nvPr>
        </p:nvGraphicFramePr>
        <p:xfrm>
          <a:off x="5004048" y="3492130"/>
          <a:ext cx="1152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34301"/>
              </p:ext>
            </p:extLst>
          </p:nvPr>
        </p:nvGraphicFramePr>
        <p:xfrm>
          <a:off x="5004048" y="4807416"/>
          <a:ext cx="1152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LEDs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0" name="89 CuadroTexto"/>
          <p:cNvSpPr txBox="1"/>
          <p:nvPr/>
        </p:nvSpPr>
        <p:spPr>
          <a:xfrm>
            <a:off x="1972885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44693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92" name="91 Rectángulo"/>
          <p:cNvSpPr/>
          <p:nvPr/>
        </p:nvSpPr>
        <p:spPr>
          <a:xfrm>
            <a:off x="2384854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CuadroTexto"/>
          <p:cNvSpPr txBox="1"/>
          <p:nvPr/>
        </p:nvSpPr>
        <p:spPr>
          <a:xfrm>
            <a:off x="3445282" y="1710204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Salida Tira LED</a:t>
            </a:r>
            <a:endParaRPr lang="es-ES" dirty="0"/>
          </a:p>
        </p:txBody>
      </p:sp>
      <p:cxnSp>
        <p:nvCxnSpPr>
          <p:cNvPr id="95" name="94 Conector curvado"/>
          <p:cNvCxnSpPr/>
          <p:nvPr/>
        </p:nvCxnSpPr>
        <p:spPr>
          <a:xfrm flipV="1">
            <a:off x="2447764" y="2079536"/>
            <a:ext cx="1039029" cy="55766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2248495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Presentación en pantalla (4:3)</PresentationFormat>
  <Paragraphs>84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Diagrama Placa de Prueba “Control de Luminaria EDU-CIAA-NXP"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Constantino Palacio</dc:creator>
  <cp:lastModifiedBy>Constantino Palacio</cp:lastModifiedBy>
  <cp:revision>10</cp:revision>
  <dcterms:created xsi:type="dcterms:W3CDTF">2022-10-30T21:14:08Z</dcterms:created>
  <dcterms:modified xsi:type="dcterms:W3CDTF">2022-10-31T23:28:50Z</dcterms:modified>
</cp:coreProperties>
</file>