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5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1B5-2E6D-497E-862F-D64FC10119C2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42E-8174-4B6D-89EB-4F8C561361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586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1B5-2E6D-497E-862F-D64FC10119C2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42E-8174-4B6D-89EB-4F8C561361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790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1B5-2E6D-497E-862F-D64FC10119C2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42E-8174-4B6D-89EB-4F8C561361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429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1B5-2E6D-497E-862F-D64FC10119C2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42E-8174-4B6D-89EB-4F8C561361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407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1B5-2E6D-497E-862F-D64FC10119C2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42E-8174-4B6D-89EB-4F8C561361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179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1B5-2E6D-497E-862F-D64FC10119C2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42E-8174-4B6D-89EB-4F8C561361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411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1B5-2E6D-497E-862F-D64FC10119C2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42E-8174-4B6D-89EB-4F8C561361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29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1B5-2E6D-497E-862F-D64FC10119C2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42E-8174-4B6D-89EB-4F8C561361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417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1B5-2E6D-497E-862F-D64FC10119C2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42E-8174-4B6D-89EB-4F8C561361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69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1B5-2E6D-497E-862F-D64FC10119C2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42E-8174-4B6D-89EB-4F8C561361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25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1B5-2E6D-497E-862F-D64FC10119C2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42E-8174-4B6D-89EB-4F8C561361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251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D21B5-2E6D-497E-862F-D64FC10119C2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DA42E-8174-4B6D-89EB-4F8C561361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622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Diagrama Placa de Prueba</a:t>
            </a:r>
            <a:br>
              <a:rPr lang="es-ES" dirty="0" smtClean="0"/>
            </a:br>
            <a:r>
              <a:rPr lang="es-ES" dirty="0" smtClean="0"/>
              <a:t>“Control de Luminaria EDU-CIAA-NXP"</a:t>
            </a:r>
            <a:endParaRPr lang="es-ES" dirty="0"/>
          </a:p>
        </p:txBody>
      </p:sp>
      <p:cxnSp>
        <p:nvCxnSpPr>
          <p:cNvPr id="4" name="3 Conector recto"/>
          <p:cNvCxnSpPr/>
          <p:nvPr/>
        </p:nvCxnSpPr>
        <p:spPr>
          <a:xfrm flipH="1">
            <a:off x="251520" y="1412776"/>
            <a:ext cx="8640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Rectángulo"/>
          <p:cNvSpPr/>
          <p:nvPr/>
        </p:nvSpPr>
        <p:spPr>
          <a:xfrm>
            <a:off x="683568" y="2502109"/>
            <a:ext cx="4536504" cy="2520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899592" y="4230301"/>
            <a:ext cx="64807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1763688" y="4230301"/>
            <a:ext cx="64807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"/>
          <p:cNvSpPr/>
          <p:nvPr/>
        </p:nvSpPr>
        <p:spPr>
          <a:xfrm>
            <a:off x="2627784" y="4230301"/>
            <a:ext cx="64807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3491880" y="4230301"/>
            <a:ext cx="64807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4355976" y="4230301"/>
            <a:ext cx="64807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899592" y="2718133"/>
            <a:ext cx="1728192" cy="324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2888910" y="2718133"/>
            <a:ext cx="864096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"/>
          <p:cNvSpPr/>
          <p:nvPr/>
        </p:nvSpPr>
        <p:spPr>
          <a:xfrm>
            <a:off x="2888910" y="2880151"/>
            <a:ext cx="864096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Rectángulo"/>
          <p:cNvSpPr/>
          <p:nvPr/>
        </p:nvSpPr>
        <p:spPr>
          <a:xfrm>
            <a:off x="4139952" y="3063843"/>
            <a:ext cx="43204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Rectángulo"/>
          <p:cNvSpPr/>
          <p:nvPr/>
        </p:nvSpPr>
        <p:spPr>
          <a:xfrm rot="5400000">
            <a:off x="4735854" y="3413046"/>
            <a:ext cx="53638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589616" y="5932158"/>
            <a:ext cx="126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TOGGLE_IN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1380776" y="5716134"/>
            <a:ext cx="141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LED_TOGGLE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2285684" y="5500110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PIR_ENABLE</a:t>
            </a:r>
            <a:endParaRPr lang="es-E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3120189" y="5284086"/>
            <a:ext cx="138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LUX_ENABLE</a:t>
            </a: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284783" y="513077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MODE</a:t>
            </a:r>
            <a:endParaRPr lang="es-ES" dirty="0"/>
          </a:p>
        </p:txBody>
      </p:sp>
      <p:cxnSp>
        <p:nvCxnSpPr>
          <p:cNvPr id="25" name="24 Conector angular"/>
          <p:cNvCxnSpPr>
            <a:stCxn id="19" idx="0"/>
            <a:endCxn id="7" idx="2"/>
          </p:cNvCxnSpPr>
          <p:nvPr/>
        </p:nvCxnSpPr>
        <p:spPr>
          <a:xfrm rot="5400000" flipH="1" flipV="1">
            <a:off x="696371" y="5404902"/>
            <a:ext cx="1053785" cy="7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angular"/>
          <p:cNvCxnSpPr>
            <a:stCxn id="20" idx="0"/>
            <a:endCxn id="8" idx="2"/>
          </p:cNvCxnSpPr>
          <p:nvPr/>
        </p:nvCxnSpPr>
        <p:spPr>
          <a:xfrm rot="5400000" flipH="1" flipV="1">
            <a:off x="1668479" y="5296890"/>
            <a:ext cx="837761" cy="7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angular"/>
          <p:cNvCxnSpPr>
            <a:stCxn id="21" idx="0"/>
            <a:endCxn id="9" idx="2"/>
          </p:cNvCxnSpPr>
          <p:nvPr/>
        </p:nvCxnSpPr>
        <p:spPr>
          <a:xfrm rot="5400000" flipH="1" flipV="1">
            <a:off x="2640587" y="5188878"/>
            <a:ext cx="621737" cy="7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angular"/>
          <p:cNvCxnSpPr>
            <a:stCxn id="22" idx="0"/>
            <a:endCxn id="10" idx="2"/>
          </p:cNvCxnSpPr>
          <p:nvPr/>
        </p:nvCxnSpPr>
        <p:spPr>
          <a:xfrm rot="5400000" flipH="1" flipV="1">
            <a:off x="3612695" y="5080866"/>
            <a:ext cx="405713" cy="7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angular"/>
          <p:cNvCxnSpPr>
            <a:stCxn id="23" idx="0"/>
            <a:endCxn id="11" idx="2"/>
          </p:cNvCxnSpPr>
          <p:nvPr/>
        </p:nvCxnSpPr>
        <p:spPr>
          <a:xfrm rot="5400000" flipH="1" flipV="1">
            <a:off x="4553445" y="5004212"/>
            <a:ext cx="252405" cy="7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Elipse"/>
          <p:cNvSpPr/>
          <p:nvPr/>
        </p:nvSpPr>
        <p:spPr>
          <a:xfrm>
            <a:off x="970872" y="4302309"/>
            <a:ext cx="481184" cy="47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34 Elipse"/>
          <p:cNvSpPr/>
          <p:nvPr/>
        </p:nvSpPr>
        <p:spPr>
          <a:xfrm>
            <a:off x="1856181" y="4302309"/>
            <a:ext cx="481184" cy="47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35 Elipse"/>
          <p:cNvSpPr/>
          <p:nvPr/>
        </p:nvSpPr>
        <p:spPr>
          <a:xfrm>
            <a:off x="2710498" y="4302309"/>
            <a:ext cx="481184" cy="47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36 Elipse"/>
          <p:cNvSpPr/>
          <p:nvPr/>
        </p:nvSpPr>
        <p:spPr>
          <a:xfrm>
            <a:off x="3574595" y="4302309"/>
            <a:ext cx="481184" cy="4777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37 Elipse"/>
          <p:cNvSpPr/>
          <p:nvPr/>
        </p:nvSpPr>
        <p:spPr>
          <a:xfrm>
            <a:off x="4438690" y="4302309"/>
            <a:ext cx="481184" cy="4777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77 CuadroTexto"/>
          <p:cNvSpPr txBox="1"/>
          <p:nvPr/>
        </p:nvSpPr>
        <p:spPr>
          <a:xfrm>
            <a:off x="3949338" y="26945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79" name="78 CuadroTexto"/>
          <p:cNvSpPr txBox="1"/>
          <p:nvPr/>
        </p:nvSpPr>
        <p:spPr>
          <a:xfrm>
            <a:off x="4438690" y="26945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</a:t>
            </a:r>
          </a:p>
        </p:txBody>
      </p:sp>
      <p:sp>
        <p:nvSpPr>
          <p:cNvPr id="80" name="79 CuadroTexto"/>
          <p:cNvSpPr txBox="1"/>
          <p:nvPr/>
        </p:nvSpPr>
        <p:spPr>
          <a:xfrm>
            <a:off x="4853205" y="2863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81" name="80 CuadroTexto"/>
          <p:cNvSpPr txBox="1"/>
          <p:nvPr/>
        </p:nvSpPr>
        <p:spPr>
          <a:xfrm>
            <a:off x="4853205" y="3762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82" name="81 CuadroTexto"/>
          <p:cNvSpPr txBox="1"/>
          <p:nvPr/>
        </p:nvSpPr>
        <p:spPr>
          <a:xfrm>
            <a:off x="3597647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83" name="82 CuadroTexto"/>
          <p:cNvSpPr txBox="1"/>
          <p:nvPr/>
        </p:nvSpPr>
        <p:spPr>
          <a:xfrm>
            <a:off x="271049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7</a:t>
            </a:r>
          </a:p>
        </p:txBody>
      </p:sp>
      <p:sp>
        <p:nvSpPr>
          <p:cNvPr id="84" name="83 CuadroTexto"/>
          <p:cNvSpPr txBox="1"/>
          <p:nvPr/>
        </p:nvSpPr>
        <p:spPr>
          <a:xfrm>
            <a:off x="3597647" y="3047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8</a:t>
            </a:r>
            <a:endParaRPr lang="es-ES" dirty="0"/>
          </a:p>
        </p:txBody>
      </p:sp>
      <p:sp>
        <p:nvSpPr>
          <p:cNvPr id="85" name="84 CuadroTexto"/>
          <p:cNvSpPr txBox="1"/>
          <p:nvPr/>
        </p:nvSpPr>
        <p:spPr>
          <a:xfrm>
            <a:off x="2651989" y="30479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14</a:t>
            </a:r>
            <a:endParaRPr lang="es-ES" dirty="0"/>
          </a:p>
        </p:txBody>
      </p:sp>
      <p:graphicFrame>
        <p:nvGraphicFramePr>
          <p:cNvPr id="86" name="8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507702"/>
              </p:ext>
            </p:extLst>
          </p:nvPr>
        </p:nvGraphicFramePr>
        <p:xfrm>
          <a:off x="7308432" y="1956372"/>
          <a:ext cx="1152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792000"/>
              </a:tblGrid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EDU-CIAA-NXP</a:t>
                      </a:r>
                      <a:endParaRPr lang="es-E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LCD2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2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LCD1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3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GPIO1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4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GPIO3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5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GPIO5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6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GPIO7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7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GPIO8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8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GPIO0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9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GPIO2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10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GPIO4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11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GPIO6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12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+3,3V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13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GND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14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+5V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7" name="8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136833"/>
              </p:ext>
            </p:extLst>
          </p:nvPr>
        </p:nvGraphicFramePr>
        <p:xfrm>
          <a:off x="5868144" y="1956372"/>
          <a:ext cx="1152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792000"/>
              </a:tblGrid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Relé</a:t>
                      </a:r>
                      <a:endParaRPr lang="es-E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+5V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2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IN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3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+3,3V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4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GND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8" name="8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503929"/>
              </p:ext>
            </p:extLst>
          </p:nvPr>
        </p:nvGraphicFramePr>
        <p:xfrm>
          <a:off x="5868144" y="3492130"/>
          <a:ext cx="1152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792000"/>
              </a:tblGrid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PIR</a:t>
                      </a:r>
                      <a:endParaRPr lang="es-E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GND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2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OUT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3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+5V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9" name="8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792963"/>
              </p:ext>
            </p:extLst>
          </p:nvPr>
        </p:nvGraphicFramePr>
        <p:xfrm>
          <a:off x="5868144" y="4807416"/>
          <a:ext cx="11520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792000"/>
              </a:tblGrid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es-ES" sz="1200" dirty="0" err="1" smtClean="0"/>
                        <a:t>LEDs</a:t>
                      </a:r>
                      <a:endParaRPr lang="es-E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ON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2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MODE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3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LUX_STAT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4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PIR_OUT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5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PIR_STAT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0" name="89 CuadroTexto"/>
          <p:cNvSpPr txBox="1"/>
          <p:nvPr/>
        </p:nvSpPr>
        <p:spPr>
          <a:xfrm>
            <a:off x="2476941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91" name="90 CuadroTexto"/>
          <p:cNvSpPr txBox="1"/>
          <p:nvPr/>
        </p:nvSpPr>
        <p:spPr>
          <a:xfrm>
            <a:off x="748749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5</a:t>
            </a:r>
            <a:endParaRPr lang="es-ES" dirty="0"/>
          </a:p>
        </p:txBody>
      </p:sp>
      <p:sp>
        <p:nvSpPr>
          <p:cNvPr id="92" name="91 Rectángulo"/>
          <p:cNvSpPr/>
          <p:nvPr/>
        </p:nvSpPr>
        <p:spPr>
          <a:xfrm>
            <a:off x="2888910" y="2556115"/>
            <a:ext cx="13650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92 CuadroTexto"/>
          <p:cNvSpPr txBox="1"/>
          <p:nvPr/>
        </p:nvSpPr>
        <p:spPr>
          <a:xfrm>
            <a:off x="3949338" y="1710204"/>
            <a:ext cx="154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Salida Tira LED</a:t>
            </a:r>
            <a:endParaRPr lang="es-ES" dirty="0"/>
          </a:p>
        </p:txBody>
      </p:sp>
      <p:cxnSp>
        <p:nvCxnSpPr>
          <p:cNvPr id="95" name="94 Conector curvado"/>
          <p:cNvCxnSpPr/>
          <p:nvPr/>
        </p:nvCxnSpPr>
        <p:spPr>
          <a:xfrm flipV="1">
            <a:off x="2951820" y="2079536"/>
            <a:ext cx="1039029" cy="557667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95 Rectángulo"/>
          <p:cNvSpPr/>
          <p:nvPr/>
        </p:nvSpPr>
        <p:spPr>
          <a:xfrm>
            <a:off x="2752551" y="2556115"/>
            <a:ext cx="13650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20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Presentación en pantalla (4:3)</PresentationFormat>
  <Paragraphs>73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Diagrama Placa de Prueba “Control de Luminaria EDU-CIAA-NXP"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Constantino Palacio</dc:creator>
  <cp:lastModifiedBy>Constantino Palacio</cp:lastModifiedBy>
  <cp:revision>7</cp:revision>
  <dcterms:created xsi:type="dcterms:W3CDTF">2022-10-30T21:14:08Z</dcterms:created>
  <dcterms:modified xsi:type="dcterms:W3CDTF">2022-10-31T01:26:27Z</dcterms:modified>
</cp:coreProperties>
</file>