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12192000"/>
  <p:defaultTextStyle>
    <a:defPPr>
      <a:defRPr lang="fr-FR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presProps" Target="presProps.xml" /><Relationship Id="rId12" Type="http://schemas.openxmlformats.org/officeDocument/2006/relationships/tableStyles" Target="tableStyles.xml" /><Relationship Id="rId13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Shape 1058" hidden="0"/>
          <p:cNvSpPr>
            <a:spLocks noChangeArrowheads="1" noGrp="1"/>
          </p:cNvSpPr>
          <p:nvPr isPhoto="0" userDrawn="1"/>
        </p:nvSpPr>
        <p:spPr bwMode="auto">
          <a:xfrm>
            <a:off x="8220990" y="1"/>
            <a:ext cx="3971006" cy="685746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874" y="0"/>
                </a:moveTo>
                <a:lnTo>
                  <a:pt x="3874" y="19794"/>
                </a:lnTo>
                <a:lnTo>
                  <a:pt x="3874" y="19794"/>
                </a:lnTo>
                <a:cubicBezTo>
                  <a:pt x="3874" y="19794"/>
                  <a:pt x="3932" y="19794"/>
                  <a:pt x="3932" y="19794"/>
                </a:cubicBezTo>
                <a:lnTo>
                  <a:pt x="3932" y="19794"/>
                </a:lnTo>
                <a:cubicBezTo>
                  <a:pt x="1759" y="19794"/>
                  <a:pt x="0" y="20605"/>
                  <a:pt x="0" y="21600"/>
                </a:cubicBezTo>
                <a:lnTo>
                  <a:pt x="0" y="21600"/>
                </a:lnTo>
                <a:cubicBezTo>
                  <a:pt x="0" y="22594"/>
                  <a:pt x="1759" y="23405"/>
                  <a:pt x="3932" y="23405"/>
                </a:cubicBezTo>
                <a:lnTo>
                  <a:pt x="3932" y="23405"/>
                </a:lnTo>
                <a:cubicBezTo>
                  <a:pt x="3932" y="23405"/>
                  <a:pt x="3874" y="23405"/>
                  <a:pt x="3874" y="23405"/>
                </a:cubicBezTo>
                <a:lnTo>
                  <a:pt x="3874" y="43200"/>
                </a:lnTo>
                <a:lnTo>
                  <a:pt x="43200" y="43200"/>
                </a:lnTo>
                <a:lnTo>
                  <a:pt x="43200" y="0"/>
                </a:lnTo>
                <a:lnTo>
                  <a:pt x="3874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" name="Shape 1102" hidden="0"/>
          <p:cNvSpPr>
            <a:spLocks noChangeArrowheads="1" noGrp="1"/>
          </p:cNvSpPr>
          <p:nvPr isPhoto="0" userDrawn="1"/>
        </p:nvSpPr>
        <p:spPr bwMode="auto">
          <a:xfrm>
            <a:off x="8400255" y="3356809"/>
            <a:ext cx="190499" cy="14524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0"/>
                </a:moveTo>
                <a:lnTo>
                  <a:pt x="43200" y="43200"/>
                </a:lnTo>
                <a:lnTo>
                  <a:pt x="0" y="21623"/>
                </a:lnTo>
                <a:lnTo>
                  <a:pt x="43200" y="0"/>
                </a:lnTo>
              </a:path>
            </a:pathLst>
          </a:custGeom>
          <a:solidFill>
            <a:srgbClr val="FFFFFF"/>
          </a:solidFill>
          <a:ln w="9524" cap="rnd">
            <a:solidFill>
              <a:srgbClr val="000000"/>
            </a:solidFill>
            <a:bevel/>
            <a:headEnd/>
            <a:tailEnd/>
          </a:ln>
        </p:spPr>
      </p:sp>
      <p:sp>
        <p:nvSpPr>
          <p:cNvPr id="6" name="Text Placeholder 4" hidden="0"/>
          <p:cNvSpPr>
            <a:spLocks noGrp="1"/>
          </p:cNvSpPr>
          <p:nvPr isPhoto="0" userDrawn="0">
            <p:ph type="subTitle" idx="1" hasCustomPrompt="1"/>
          </p:nvPr>
        </p:nvSpPr>
        <p:spPr bwMode="auto">
          <a:xfrm>
            <a:off x="8881393" y="2597939"/>
            <a:ext cx="2974883" cy="1661581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171450" indent="-171450" algn="l">
              <a:buFont typeface="Arial"/>
              <a:buChar char="•"/>
              <a:defRPr sz="20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7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23395" y="2569090"/>
            <a:ext cx="7383251" cy="1654020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8" name="Дата 10" hidden="0"/>
          <p:cNvSpPr>
            <a:spLocks noGrp="1"/>
          </p:cNvSpPr>
          <p:nvPr isPhoto="0" userDrawn="0">
            <p:ph type="dt" sz="half" idx="15" hasCustomPrompt="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/>
            </a:fld>
            <a:endParaRPr lang="ru-RU"/>
          </a:p>
        </p:txBody>
      </p:sp>
      <p:sp>
        <p:nvSpPr>
          <p:cNvPr id="9" name="Нижний колонтитул 11" hidden="0"/>
          <p:cNvSpPr>
            <a:spLocks noGrp="1"/>
          </p:cNvSpPr>
          <p:nvPr isPhoto="0" userDrawn="0">
            <p:ph type="ftr" sz="quarter" idx="16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0" name="Номер слайда 12" hidden="0"/>
          <p:cNvSpPr>
            <a:spLocks noGrp="1"/>
          </p:cNvSpPr>
          <p:nvPr isPhoto="0" userDrawn="0">
            <p:ph type="sldNum" sz="quarter" idx="17" hasCustomPrompt="0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5" name="Вертикальный текст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/>
            </a:fld>
            <a:endParaRPr lang="ru-RU"/>
          </a:p>
        </p:txBody>
      </p:sp>
      <p:sp>
        <p:nvSpPr>
          <p:cNvPr id="7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Вертикальный заголовок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839199" y="274642"/>
            <a:ext cx="2743200" cy="5835649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5" name="Вертикальный текст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609599" y="274642"/>
            <a:ext cx="8026399" cy="5835649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/>
            </a:fld>
            <a:endParaRPr lang="ru-RU"/>
          </a:p>
        </p:txBody>
      </p:sp>
      <p:sp>
        <p:nvSpPr>
          <p:cNvPr id="7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5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/>
            </a:fld>
            <a:endParaRPr lang="ru-RU"/>
          </a:p>
        </p:txBody>
      </p:sp>
      <p:sp>
        <p:nvSpPr>
          <p:cNvPr id="7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963083" y="4406904"/>
            <a:ext cx="10363199" cy="13620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5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963083" y="2906717"/>
            <a:ext cx="10363199" cy="150018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/>
            </a:fld>
            <a:endParaRPr lang="ru-RU"/>
          </a:p>
        </p:txBody>
      </p:sp>
      <p:sp>
        <p:nvSpPr>
          <p:cNvPr id="7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Объект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15413" y="1595438"/>
            <a:ext cx="5178986" cy="451484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Объект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97599" y="1595438"/>
            <a:ext cx="5178986" cy="451484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/>
            </a:fld>
            <a:endParaRPr lang="ru-RU"/>
          </a:p>
        </p:txBody>
      </p:sp>
      <p:sp>
        <p:nvSpPr>
          <p:cNvPr id="7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 lang="ru-RU"/>
              <a:t/>
            </a:fld>
            <a:endParaRPr lang="ru-RU"/>
          </a:p>
        </p:txBody>
      </p:sp>
      <p:sp>
        <p:nvSpPr>
          <p:cNvPr id="9" name="Заголовок 7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15413" y="1535113"/>
            <a:ext cx="5181103" cy="63976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Объект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15413" y="2174874"/>
            <a:ext cx="518110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Текст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93377" y="1535113"/>
            <a:ext cx="5183210" cy="63976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7" name="Объект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93377" y="2174874"/>
            <a:ext cx="518321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8" name="Дата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/>
            </a:fld>
            <a:endParaRPr lang="ru-RU"/>
          </a:p>
        </p:txBody>
      </p:sp>
      <p:sp>
        <p:nvSpPr>
          <p:cNvPr id="9" name="Нижний колонтитул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0" name="Номер слайда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 lang="ru-RU"/>
              <a:t/>
            </a:fld>
            <a:endParaRPr lang="ru-RU"/>
          </a:p>
        </p:txBody>
      </p:sp>
      <p:sp>
        <p:nvSpPr>
          <p:cNvPr id="11" name="Заголовок 9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5" name="Дата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Дата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09610" y="273054"/>
            <a:ext cx="4011084" cy="1162049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5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4766732" y="273050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Текст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609610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7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/>
            </a:fld>
            <a:endParaRPr lang="ru-RU"/>
          </a:p>
        </p:txBody>
      </p:sp>
      <p:sp>
        <p:nvSpPr>
          <p:cNvPr id="8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15413" y="4800603"/>
            <a:ext cx="1056117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5" name="Рисунок 2" hidden="0"/>
          <p:cNvSpPr>
            <a:spLocks noGrp="1"/>
          </p:cNvSpPr>
          <p:nvPr isPhoto="0" userDrawn="0">
            <p:ph type="pic" idx="1" hasCustomPrompt="0"/>
          </p:nvPr>
        </p:nvSpPr>
        <p:spPr bwMode="auto">
          <a:xfrm>
            <a:off x="815413" y="612778"/>
            <a:ext cx="10561173" cy="41147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ru-RU"/>
          </a:p>
        </p:txBody>
      </p:sp>
      <p:sp>
        <p:nvSpPr>
          <p:cNvPr id="6" name="Текст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15413" y="5367337"/>
            <a:ext cx="1056117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7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/>
            </a:fld>
            <a:endParaRPr lang="ru-RU"/>
          </a:p>
        </p:txBody>
      </p:sp>
      <p:sp>
        <p:nvSpPr>
          <p:cNvPr id="8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Shape 1100" hidden="0"/>
          <p:cNvSpPr>
            <a:spLocks noChangeArrowheads="1" noGrp="1"/>
          </p:cNvSpPr>
          <p:nvPr isPhoto="0" userDrawn="1"/>
        </p:nvSpPr>
        <p:spPr bwMode="auto">
          <a:xfrm>
            <a:off x="3669" y="270"/>
            <a:ext cx="12184661" cy="6857460"/>
          </a:xfrm>
          <a:custGeom>
            <a:avLst/>
            <a:gdLst>
              <a:gd name="connsiteX0" fmla="*/ 43199 w 43199"/>
              <a:gd name="connsiteY0" fmla="*/ 23405 h 43200"/>
              <a:gd name="connsiteX1" fmla="*/ 43199 w 43199"/>
              <a:gd name="connsiteY1" fmla="*/ 23405 h 43200"/>
              <a:gd name="connsiteX2" fmla="*/ 41239 w 43199"/>
              <a:gd name="connsiteY2" fmla="*/ 21600 h 43200"/>
              <a:gd name="connsiteX3" fmla="*/ 43199 w 43199"/>
              <a:gd name="connsiteY3" fmla="*/ 19794 h 43200"/>
              <a:gd name="connsiteX4" fmla="*/ 43199 w 43199"/>
              <a:gd name="connsiteY4" fmla="*/ 19794 h 43200"/>
              <a:gd name="connsiteX5" fmla="*/ 43174 w 43199"/>
              <a:gd name="connsiteY5" fmla="*/ 19794 h 43200"/>
              <a:gd name="connsiteX6" fmla="*/ 43174 w 43199"/>
              <a:gd name="connsiteY6" fmla="*/ 0 h 43200"/>
              <a:gd name="connsiteX7" fmla="*/ 0 w 43199"/>
              <a:gd name="connsiteY7" fmla="*/ 0 h 43200"/>
              <a:gd name="connsiteX8" fmla="*/ 0 w 43199"/>
              <a:gd name="connsiteY8" fmla="*/ 43200 h 43200"/>
              <a:gd name="connsiteX9" fmla="*/ 43174 w 43199"/>
              <a:gd name="connsiteY9" fmla="*/ 43200 h 43200"/>
              <a:gd name="connsiteX10" fmla="*/ 43174 w 43199"/>
              <a:gd name="connsiteY10" fmla="*/ 23405 h 43200"/>
              <a:gd name="connsiteX11" fmla="*/ 43174 w 43199"/>
              <a:gd name="connsiteY11" fmla="*/ 23405 h 43200"/>
              <a:gd name="connsiteX12" fmla="*/ 43199 w 43199"/>
              <a:gd name="connsiteY12" fmla="*/ 23405 h 43200"/>
              <a:gd name="connsiteX0" fmla="*/ 43199 w 43199"/>
              <a:gd name="connsiteY0" fmla="*/ 23405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19794 h 43200"/>
              <a:gd name="connsiteX5" fmla="*/ 43174 w 43199"/>
              <a:gd name="connsiteY5" fmla="*/ 0 h 43200"/>
              <a:gd name="connsiteX6" fmla="*/ 0 w 43199"/>
              <a:gd name="connsiteY6" fmla="*/ 0 h 43200"/>
              <a:gd name="connsiteX7" fmla="*/ 0 w 43199"/>
              <a:gd name="connsiteY7" fmla="*/ 43200 h 43200"/>
              <a:gd name="connsiteX8" fmla="*/ 43174 w 43199"/>
              <a:gd name="connsiteY8" fmla="*/ 43200 h 43200"/>
              <a:gd name="connsiteX9" fmla="*/ 43174 w 43199"/>
              <a:gd name="connsiteY9" fmla="*/ 23405 h 43200"/>
              <a:gd name="connsiteX10" fmla="*/ 43174 w 43199"/>
              <a:gd name="connsiteY10" fmla="*/ 23405 h 43200"/>
              <a:gd name="connsiteX11" fmla="*/ 43199 w 43199"/>
              <a:gd name="connsiteY11" fmla="*/ 23405 h 43200"/>
              <a:gd name="connsiteX0" fmla="*/ 43174 w 43199"/>
              <a:gd name="connsiteY0" fmla="*/ 23405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19794 h 43200"/>
              <a:gd name="connsiteX5" fmla="*/ 43174 w 43199"/>
              <a:gd name="connsiteY5" fmla="*/ 0 h 43200"/>
              <a:gd name="connsiteX6" fmla="*/ 0 w 43199"/>
              <a:gd name="connsiteY6" fmla="*/ 0 h 43200"/>
              <a:gd name="connsiteX7" fmla="*/ 0 w 43199"/>
              <a:gd name="connsiteY7" fmla="*/ 43200 h 43200"/>
              <a:gd name="connsiteX8" fmla="*/ 43174 w 43199"/>
              <a:gd name="connsiteY8" fmla="*/ 43200 h 43200"/>
              <a:gd name="connsiteX9" fmla="*/ 43174 w 43199"/>
              <a:gd name="connsiteY9" fmla="*/ 23405 h 43200"/>
              <a:gd name="connsiteX10" fmla="*/ 43174 w 43199"/>
              <a:gd name="connsiteY10" fmla="*/ 23405 h 43200"/>
              <a:gd name="connsiteX0" fmla="*/ 43174 w 43199"/>
              <a:gd name="connsiteY0" fmla="*/ 23405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0 h 43200"/>
              <a:gd name="connsiteX5" fmla="*/ 0 w 43199"/>
              <a:gd name="connsiteY5" fmla="*/ 0 h 43200"/>
              <a:gd name="connsiteX6" fmla="*/ 0 w 43199"/>
              <a:gd name="connsiteY6" fmla="*/ 43200 h 43200"/>
              <a:gd name="connsiteX7" fmla="*/ 43174 w 43199"/>
              <a:gd name="connsiteY7" fmla="*/ 43200 h 43200"/>
              <a:gd name="connsiteX8" fmla="*/ 43174 w 43199"/>
              <a:gd name="connsiteY8" fmla="*/ 23405 h 43200"/>
              <a:gd name="connsiteX9" fmla="*/ 43174 w 43199"/>
              <a:gd name="connsiteY9" fmla="*/ 23405 h 43200"/>
              <a:gd name="connsiteX0" fmla="*/ 43174 w 43199"/>
              <a:gd name="connsiteY0" fmla="*/ 23405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0 h 43200"/>
              <a:gd name="connsiteX5" fmla="*/ 0 w 43199"/>
              <a:gd name="connsiteY5" fmla="*/ 0 h 43200"/>
              <a:gd name="connsiteX6" fmla="*/ 0 w 43199"/>
              <a:gd name="connsiteY6" fmla="*/ 43200 h 43200"/>
              <a:gd name="connsiteX7" fmla="*/ 43174 w 43199"/>
              <a:gd name="connsiteY7" fmla="*/ 43200 h 43200"/>
              <a:gd name="connsiteX8" fmla="*/ 43174 w 43199"/>
              <a:gd name="connsiteY8" fmla="*/ 23405 h 43200"/>
              <a:gd name="connsiteX0" fmla="*/ 43174 w 43199"/>
              <a:gd name="connsiteY0" fmla="*/ 43200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0 h 43200"/>
              <a:gd name="connsiteX5" fmla="*/ 0 w 43199"/>
              <a:gd name="connsiteY5" fmla="*/ 0 h 43200"/>
              <a:gd name="connsiteX6" fmla="*/ 0 w 43199"/>
              <a:gd name="connsiteY6" fmla="*/ 43200 h 43200"/>
              <a:gd name="connsiteX7" fmla="*/ 43174 w 43199"/>
              <a:gd name="connsiteY7" fmla="*/ 43200 h 43200"/>
              <a:gd name="connsiteX0" fmla="*/ 43174 w 43199"/>
              <a:gd name="connsiteY0" fmla="*/ 43200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74 w 43199"/>
              <a:gd name="connsiteY3" fmla="*/ 0 h 43200"/>
              <a:gd name="connsiteX4" fmla="*/ 0 w 43199"/>
              <a:gd name="connsiteY4" fmla="*/ 0 h 43200"/>
              <a:gd name="connsiteX5" fmla="*/ 0 w 43199"/>
              <a:gd name="connsiteY5" fmla="*/ 43200 h 43200"/>
              <a:gd name="connsiteX6" fmla="*/ 43174 w 43199"/>
              <a:gd name="connsiteY6" fmla="*/ 43200 h 43200"/>
              <a:gd name="connsiteX0" fmla="*/ 43174 w 46380"/>
              <a:gd name="connsiteY0" fmla="*/ 43200 h 43200"/>
              <a:gd name="connsiteX1" fmla="*/ 43199 w 46380"/>
              <a:gd name="connsiteY1" fmla="*/ 19794 h 43200"/>
              <a:gd name="connsiteX2" fmla="*/ 43174 w 46380"/>
              <a:gd name="connsiteY2" fmla="*/ 0 h 43200"/>
              <a:gd name="connsiteX3" fmla="*/ 0 w 46380"/>
              <a:gd name="connsiteY3" fmla="*/ 0 h 43200"/>
              <a:gd name="connsiteX4" fmla="*/ 0 w 46380"/>
              <a:gd name="connsiteY4" fmla="*/ 43200 h 43200"/>
              <a:gd name="connsiteX5" fmla="*/ 43174 w 46380"/>
              <a:gd name="connsiteY5" fmla="*/ 43200 h 43200"/>
              <a:gd name="connsiteX0" fmla="*/ 43174 w 43199"/>
              <a:gd name="connsiteY0" fmla="*/ 43200 h 43200"/>
              <a:gd name="connsiteX1" fmla="*/ 43199 w 43199"/>
              <a:gd name="connsiteY1" fmla="*/ 19794 h 43200"/>
              <a:gd name="connsiteX2" fmla="*/ 43174 w 43199"/>
              <a:gd name="connsiteY2" fmla="*/ 0 h 43200"/>
              <a:gd name="connsiteX3" fmla="*/ 0 w 43199"/>
              <a:gd name="connsiteY3" fmla="*/ 0 h 43200"/>
              <a:gd name="connsiteX4" fmla="*/ 0 w 43199"/>
              <a:gd name="connsiteY4" fmla="*/ 43200 h 43200"/>
              <a:gd name="connsiteX5" fmla="*/ 43174 w 43199"/>
              <a:gd name="connsiteY5" fmla="*/ 43200 h 43200"/>
              <a:gd name="connsiteX0" fmla="*/ 43174 w 43174"/>
              <a:gd name="connsiteY0" fmla="*/ 43200 h 43200"/>
              <a:gd name="connsiteX1" fmla="*/ 43174 w 43174"/>
              <a:gd name="connsiteY1" fmla="*/ 0 h 43200"/>
              <a:gd name="connsiteX2" fmla="*/ 0 w 43174"/>
              <a:gd name="connsiteY2" fmla="*/ 0 h 43200"/>
              <a:gd name="connsiteX3" fmla="*/ 0 w 43174"/>
              <a:gd name="connsiteY3" fmla="*/ 43200 h 43200"/>
              <a:gd name="connsiteX4" fmla="*/ 43174 w 43174"/>
              <a:gd name="connsiteY4" fmla="*/ 43200 h 43200"/>
              <a:gd name="connsiteX0" fmla="*/ 43174 w 43174"/>
              <a:gd name="connsiteY0" fmla="*/ 43200 h 43200"/>
              <a:gd name="connsiteX1" fmla="*/ 43174 w 43174"/>
              <a:gd name="connsiteY1" fmla="*/ 0 h 43200"/>
              <a:gd name="connsiteX2" fmla="*/ 0 w 43174"/>
              <a:gd name="connsiteY2" fmla="*/ 0 h 43200"/>
              <a:gd name="connsiteX3" fmla="*/ 0 w 43174"/>
              <a:gd name="connsiteY3" fmla="*/ 43200 h 43200"/>
              <a:gd name="connsiteX4" fmla="*/ 43174 w 43174"/>
              <a:gd name="connsiteY4" fmla="*/ 43200 h 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174" h="43200" fill="norm" stroke="0" extrusionOk="0">
                <a:moveTo>
                  <a:pt x="43174" y="43200"/>
                </a:moveTo>
                <a:lnTo>
                  <a:pt x="43174" y="0"/>
                </a:lnTo>
                <a:lnTo>
                  <a:pt x="0" y="0"/>
                </a:lnTo>
                <a:lnTo>
                  <a:pt x="0" y="43200"/>
                </a:lnTo>
                <a:lnTo>
                  <a:pt x="43174" y="432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" name="Shape 1103" hidden="0"/>
          <p:cNvSpPr>
            <a:spLocks noChangeArrowheads="1" noGrp="1"/>
          </p:cNvSpPr>
          <p:nvPr isPhoto="0" userDrawn="1"/>
        </p:nvSpPr>
        <p:spPr bwMode="auto">
          <a:xfrm>
            <a:off x="183165" y="101751"/>
            <a:ext cx="7789614" cy="585789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199" y="21599"/>
                </a:moveTo>
                <a:lnTo>
                  <a:pt x="43199" y="21599"/>
                </a:lnTo>
                <a:lnTo>
                  <a:pt x="43199" y="21599"/>
                </a:lnTo>
                <a:cubicBezTo>
                  <a:pt x="43199" y="21599"/>
                  <a:pt x="43199" y="21599"/>
                  <a:pt x="43199" y="21599"/>
                </a:cubicBezTo>
                <a:lnTo>
                  <a:pt x="43199" y="21599"/>
                </a:lnTo>
                <a:lnTo>
                  <a:pt x="43199" y="21599"/>
                </a:lnTo>
                <a:cubicBezTo>
                  <a:pt x="43199" y="33449"/>
                  <a:pt x="33448" y="43199"/>
                  <a:pt x="21600" y="43199"/>
                </a:cubicBezTo>
                <a:lnTo>
                  <a:pt x="21600" y="43199"/>
                </a:lnTo>
                <a:cubicBezTo>
                  <a:pt x="9749" y="43199"/>
                  <a:pt x="0" y="33449"/>
                  <a:pt x="0" y="21599"/>
                </a:cubicBezTo>
                <a:lnTo>
                  <a:pt x="0" y="21599"/>
                </a:lnTo>
                <a:cubicBezTo>
                  <a:pt x="0" y="9750"/>
                  <a:pt x="9749" y="0"/>
                  <a:pt x="21600" y="0"/>
                </a:cubicBezTo>
                <a:lnTo>
                  <a:pt x="21600" y="0"/>
                </a:lnTo>
                <a:cubicBezTo>
                  <a:pt x="33448" y="0"/>
                  <a:pt x="43199" y="9750"/>
                  <a:pt x="43199" y="21599"/>
                </a:cubicBezTo>
              </a:path>
            </a:pathLst>
          </a:custGeom>
          <a:solidFill>
            <a:srgbClr val="FFFFFF">
              <a:alpha val="1568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6" name="Shape 1104" hidden="0"/>
          <p:cNvSpPr>
            <a:spLocks noChangeArrowheads="1" noGrp="1"/>
          </p:cNvSpPr>
          <p:nvPr isPhoto="0" userDrawn="1"/>
        </p:nvSpPr>
        <p:spPr bwMode="auto">
          <a:xfrm>
            <a:off x="244971" y="130323"/>
            <a:ext cx="7610403" cy="572343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50" y="43200"/>
                  <a:pt x="21600" y="43200"/>
                </a:cubicBezTo>
                <a:lnTo>
                  <a:pt x="21600" y="43200"/>
                </a:lnTo>
                <a:cubicBezTo>
                  <a:pt x="9749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1"/>
                  <a:pt x="9749" y="0"/>
                  <a:pt x="21600" y="0"/>
                </a:cubicBezTo>
                <a:lnTo>
                  <a:pt x="21600" y="0"/>
                </a:lnTo>
                <a:cubicBezTo>
                  <a:pt x="33450" y="0"/>
                  <a:pt x="43200" y="9750"/>
                  <a:pt x="43200" y="21600"/>
                </a:cubicBezTo>
              </a:path>
            </a:pathLst>
          </a:custGeom>
          <a:solidFill>
            <a:srgbClr val="FFFFFF">
              <a:alpha val="3137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7" name="Shape 1105" hidden="0"/>
          <p:cNvSpPr>
            <a:spLocks noChangeArrowheads="1" noGrp="1"/>
          </p:cNvSpPr>
          <p:nvPr isPhoto="0" userDrawn="1"/>
        </p:nvSpPr>
        <p:spPr bwMode="auto">
          <a:xfrm>
            <a:off x="306493" y="159054"/>
            <a:ext cx="7431757" cy="558883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50"/>
                  <a:pt x="33448" y="43200"/>
                  <a:pt x="21599" y="43200"/>
                </a:cubicBezTo>
                <a:lnTo>
                  <a:pt x="21599" y="43200"/>
                </a:lnTo>
                <a:cubicBezTo>
                  <a:pt x="9749" y="43200"/>
                  <a:pt x="0" y="33450"/>
                  <a:pt x="0" y="21599"/>
                </a:cubicBezTo>
                <a:lnTo>
                  <a:pt x="0" y="21599"/>
                </a:lnTo>
                <a:cubicBezTo>
                  <a:pt x="0" y="9750"/>
                  <a:pt x="9749" y="0"/>
                  <a:pt x="21599" y="0"/>
                </a:cubicBezTo>
                <a:lnTo>
                  <a:pt x="21599" y="0"/>
                </a:lnTo>
                <a:cubicBezTo>
                  <a:pt x="33448" y="0"/>
                  <a:pt x="43200" y="9750"/>
                  <a:pt x="43200" y="21599"/>
                </a:cubicBezTo>
              </a:path>
            </a:pathLst>
          </a:custGeom>
          <a:solidFill>
            <a:srgbClr val="FFFFFF">
              <a:alpha val="4705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" name="Shape 1106" hidden="0"/>
          <p:cNvSpPr>
            <a:spLocks noChangeArrowheads="1" noGrp="1"/>
          </p:cNvSpPr>
          <p:nvPr isPhoto="0" userDrawn="1"/>
        </p:nvSpPr>
        <p:spPr bwMode="auto">
          <a:xfrm>
            <a:off x="368021" y="187787"/>
            <a:ext cx="7252827" cy="545437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7"/>
                  <a:pt x="33450" y="43200"/>
                  <a:pt x="21600" y="43200"/>
                </a:cubicBezTo>
                <a:lnTo>
                  <a:pt x="21600" y="43200"/>
                </a:lnTo>
                <a:cubicBezTo>
                  <a:pt x="9750" y="43200"/>
                  <a:pt x="0" y="33447"/>
                  <a:pt x="0" y="21599"/>
                </a:cubicBezTo>
                <a:lnTo>
                  <a:pt x="0" y="21599"/>
                </a:lnTo>
                <a:cubicBezTo>
                  <a:pt x="0" y="9749"/>
                  <a:pt x="9750" y="0"/>
                  <a:pt x="21600" y="0"/>
                </a:cubicBezTo>
                <a:lnTo>
                  <a:pt x="21600" y="0"/>
                </a:lnTo>
                <a:cubicBezTo>
                  <a:pt x="33450" y="0"/>
                  <a:pt x="43200" y="9749"/>
                  <a:pt x="43200" y="21599"/>
                </a:cubicBezTo>
              </a:path>
            </a:pathLst>
          </a:custGeom>
          <a:solidFill>
            <a:srgbClr val="FFFFFF">
              <a:alpha val="6274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" name="Shape 1107" hidden="0"/>
          <p:cNvSpPr>
            <a:spLocks noChangeArrowheads="1" noGrp="1"/>
          </p:cNvSpPr>
          <p:nvPr isPhoto="0" userDrawn="1"/>
        </p:nvSpPr>
        <p:spPr bwMode="auto">
          <a:xfrm>
            <a:off x="429541" y="216360"/>
            <a:ext cx="7074181" cy="531992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8"/>
                  <a:pt x="33448" y="43200"/>
                  <a:pt x="21600" y="43200"/>
                </a:cubicBezTo>
                <a:lnTo>
                  <a:pt x="21600" y="43200"/>
                </a:lnTo>
                <a:cubicBezTo>
                  <a:pt x="9751" y="43200"/>
                  <a:pt x="0" y="33448"/>
                  <a:pt x="0" y="21599"/>
                </a:cubicBezTo>
                <a:lnTo>
                  <a:pt x="0" y="21599"/>
                </a:lnTo>
                <a:cubicBezTo>
                  <a:pt x="0" y="9751"/>
                  <a:pt x="9751" y="0"/>
                  <a:pt x="21600" y="0"/>
                </a:cubicBezTo>
                <a:lnTo>
                  <a:pt x="21600" y="0"/>
                </a:lnTo>
                <a:cubicBezTo>
                  <a:pt x="33448" y="0"/>
                  <a:pt x="43200" y="9751"/>
                  <a:pt x="43200" y="21599"/>
                </a:cubicBezTo>
              </a:path>
            </a:pathLst>
          </a:custGeom>
          <a:solidFill>
            <a:srgbClr val="FFFFFF">
              <a:alpha val="7843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" name="Shape 1108" hidden="0"/>
          <p:cNvSpPr>
            <a:spLocks noChangeArrowheads="1" noGrp="1"/>
          </p:cNvSpPr>
          <p:nvPr isPhoto="0" userDrawn="1"/>
        </p:nvSpPr>
        <p:spPr bwMode="auto">
          <a:xfrm>
            <a:off x="491347" y="245090"/>
            <a:ext cx="6894970" cy="518531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49" y="43200"/>
                  <a:pt x="21599" y="43200"/>
                </a:cubicBezTo>
                <a:lnTo>
                  <a:pt x="21599" y="43200"/>
                </a:lnTo>
                <a:cubicBezTo>
                  <a:pt x="9750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0"/>
                  <a:pt x="9750" y="0"/>
                  <a:pt x="21599" y="0"/>
                </a:cubicBezTo>
                <a:lnTo>
                  <a:pt x="21599" y="0"/>
                </a:lnTo>
                <a:cubicBezTo>
                  <a:pt x="33449" y="0"/>
                  <a:pt x="43200" y="9750"/>
                  <a:pt x="43200" y="21600"/>
                </a:cubicBezTo>
              </a:path>
            </a:pathLst>
          </a:custGeom>
          <a:solidFill>
            <a:srgbClr val="FFFFFF">
              <a:alpha val="9411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" name="Shape 1109" hidden="0"/>
          <p:cNvSpPr>
            <a:spLocks noChangeArrowheads="1" noGrp="1"/>
          </p:cNvSpPr>
          <p:nvPr isPhoto="0" userDrawn="1"/>
        </p:nvSpPr>
        <p:spPr bwMode="auto">
          <a:xfrm>
            <a:off x="552877" y="273821"/>
            <a:ext cx="6716041" cy="505071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8"/>
                  <a:pt x="33449" y="43199"/>
                  <a:pt x="21600" y="43199"/>
                </a:cubicBezTo>
                <a:lnTo>
                  <a:pt x="21600" y="43199"/>
                </a:lnTo>
                <a:cubicBezTo>
                  <a:pt x="9750" y="43199"/>
                  <a:pt x="0" y="33448"/>
                  <a:pt x="0" y="21600"/>
                </a:cubicBezTo>
                <a:lnTo>
                  <a:pt x="0" y="21600"/>
                </a:lnTo>
                <a:cubicBezTo>
                  <a:pt x="0" y="9748"/>
                  <a:pt x="9750" y="0"/>
                  <a:pt x="21600" y="0"/>
                </a:cubicBezTo>
                <a:lnTo>
                  <a:pt x="21600" y="0"/>
                </a:lnTo>
                <a:cubicBezTo>
                  <a:pt x="33449" y="0"/>
                  <a:pt x="43200" y="9748"/>
                  <a:pt x="43200" y="21600"/>
                </a:cubicBezTo>
              </a:path>
            </a:pathLst>
          </a:custGeom>
          <a:solidFill>
            <a:srgbClr val="FFFFFF">
              <a:alpha val="10980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" name="Shape 1110" hidden="0"/>
          <p:cNvSpPr>
            <a:spLocks noChangeArrowheads="1" noGrp="1"/>
          </p:cNvSpPr>
          <p:nvPr isPhoto="0" userDrawn="1"/>
        </p:nvSpPr>
        <p:spPr bwMode="auto">
          <a:xfrm>
            <a:off x="614397" y="302395"/>
            <a:ext cx="6537394" cy="491625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199" y="21600"/>
                </a:moveTo>
                <a:lnTo>
                  <a:pt x="43199" y="21600"/>
                </a:lnTo>
                <a:lnTo>
                  <a:pt x="43199" y="21600"/>
                </a:lnTo>
                <a:cubicBezTo>
                  <a:pt x="43199" y="21600"/>
                  <a:pt x="43199" y="21600"/>
                  <a:pt x="43199" y="21600"/>
                </a:cubicBezTo>
                <a:lnTo>
                  <a:pt x="43199" y="21600"/>
                </a:lnTo>
                <a:lnTo>
                  <a:pt x="43199" y="21600"/>
                </a:lnTo>
                <a:cubicBezTo>
                  <a:pt x="43199" y="33449"/>
                  <a:pt x="33449" y="43200"/>
                  <a:pt x="21600" y="43200"/>
                </a:cubicBezTo>
                <a:lnTo>
                  <a:pt x="21600" y="43200"/>
                </a:lnTo>
                <a:cubicBezTo>
                  <a:pt x="9750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1"/>
                  <a:pt x="9750" y="0"/>
                  <a:pt x="21600" y="0"/>
                </a:cubicBezTo>
                <a:lnTo>
                  <a:pt x="21600" y="0"/>
                </a:lnTo>
                <a:cubicBezTo>
                  <a:pt x="33449" y="0"/>
                  <a:pt x="43199" y="9751"/>
                  <a:pt x="43199" y="21600"/>
                </a:cubicBezTo>
              </a:path>
            </a:pathLst>
          </a:custGeom>
          <a:solidFill>
            <a:srgbClr val="FFFFFF">
              <a:alpha val="1254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3" name="Shape 1111" hidden="0"/>
          <p:cNvSpPr>
            <a:spLocks noChangeArrowheads="1" noGrp="1"/>
          </p:cNvSpPr>
          <p:nvPr isPhoto="0" userDrawn="1"/>
        </p:nvSpPr>
        <p:spPr bwMode="auto">
          <a:xfrm>
            <a:off x="676203" y="331128"/>
            <a:ext cx="6358183" cy="47816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199" y="21600"/>
                </a:moveTo>
                <a:lnTo>
                  <a:pt x="43199" y="21600"/>
                </a:lnTo>
                <a:lnTo>
                  <a:pt x="43199" y="21600"/>
                </a:lnTo>
                <a:cubicBezTo>
                  <a:pt x="43199" y="21600"/>
                  <a:pt x="43199" y="21600"/>
                  <a:pt x="43199" y="21600"/>
                </a:cubicBezTo>
                <a:lnTo>
                  <a:pt x="43199" y="21600"/>
                </a:lnTo>
                <a:lnTo>
                  <a:pt x="43199" y="21600"/>
                </a:lnTo>
                <a:cubicBezTo>
                  <a:pt x="43199" y="33449"/>
                  <a:pt x="33449" y="43199"/>
                  <a:pt x="21598" y="43199"/>
                </a:cubicBezTo>
                <a:lnTo>
                  <a:pt x="21598" y="43199"/>
                </a:lnTo>
                <a:cubicBezTo>
                  <a:pt x="9750" y="43199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0"/>
                  <a:pt x="9750" y="0"/>
                  <a:pt x="21598" y="0"/>
                </a:cubicBezTo>
                <a:lnTo>
                  <a:pt x="21598" y="0"/>
                </a:lnTo>
                <a:cubicBezTo>
                  <a:pt x="33449" y="0"/>
                  <a:pt x="43199" y="9750"/>
                  <a:pt x="43199" y="21600"/>
                </a:cubicBezTo>
              </a:path>
            </a:pathLst>
          </a:custGeom>
          <a:solidFill>
            <a:srgbClr val="FFFFFF">
              <a:alpha val="14117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4" name="Shape 1112" hidden="0"/>
          <p:cNvSpPr>
            <a:spLocks noChangeArrowheads="1" noGrp="1"/>
          </p:cNvSpPr>
          <p:nvPr isPhoto="0" userDrawn="1"/>
        </p:nvSpPr>
        <p:spPr bwMode="auto">
          <a:xfrm>
            <a:off x="737731" y="359857"/>
            <a:ext cx="6179254" cy="464703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48" y="43199"/>
                  <a:pt x="21599" y="43199"/>
                </a:cubicBezTo>
                <a:lnTo>
                  <a:pt x="21599" y="43199"/>
                </a:lnTo>
                <a:cubicBezTo>
                  <a:pt x="9750" y="43199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1"/>
                  <a:pt x="9750" y="0"/>
                  <a:pt x="21599" y="0"/>
                </a:cubicBezTo>
                <a:lnTo>
                  <a:pt x="21599" y="0"/>
                </a:lnTo>
                <a:cubicBezTo>
                  <a:pt x="33448" y="0"/>
                  <a:pt x="43200" y="9751"/>
                  <a:pt x="43200" y="21599"/>
                </a:cubicBezTo>
              </a:path>
            </a:pathLst>
          </a:custGeom>
          <a:solidFill>
            <a:srgbClr val="FFFFFF">
              <a:alpha val="15686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5" name="Shape 1113" hidden="0"/>
          <p:cNvSpPr>
            <a:spLocks noChangeArrowheads="1" noGrp="1"/>
          </p:cNvSpPr>
          <p:nvPr isPhoto="0" userDrawn="1"/>
        </p:nvSpPr>
        <p:spPr bwMode="auto">
          <a:xfrm>
            <a:off x="799253" y="388590"/>
            <a:ext cx="6000607" cy="451243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9"/>
                  <a:pt x="33449" y="43200"/>
                  <a:pt x="21600" y="43200"/>
                </a:cubicBezTo>
                <a:lnTo>
                  <a:pt x="21600" y="43200"/>
                </a:lnTo>
                <a:cubicBezTo>
                  <a:pt x="9750" y="43200"/>
                  <a:pt x="0" y="33449"/>
                  <a:pt x="0" y="21599"/>
                </a:cubicBezTo>
                <a:lnTo>
                  <a:pt x="0" y="21599"/>
                </a:lnTo>
                <a:cubicBezTo>
                  <a:pt x="0" y="9749"/>
                  <a:pt x="9750" y="0"/>
                  <a:pt x="21600" y="0"/>
                </a:cubicBezTo>
                <a:lnTo>
                  <a:pt x="21600" y="0"/>
                </a:lnTo>
                <a:cubicBezTo>
                  <a:pt x="33449" y="0"/>
                  <a:pt x="43200" y="9749"/>
                  <a:pt x="43200" y="21599"/>
                </a:cubicBezTo>
              </a:path>
            </a:pathLst>
          </a:custGeom>
          <a:solidFill>
            <a:srgbClr val="FFFFFF">
              <a:alpha val="17647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6" name="Shape 1114" hidden="0"/>
          <p:cNvSpPr>
            <a:spLocks noChangeArrowheads="1" noGrp="1"/>
          </p:cNvSpPr>
          <p:nvPr isPhoto="0" userDrawn="1"/>
        </p:nvSpPr>
        <p:spPr bwMode="auto">
          <a:xfrm>
            <a:off x="860777" y="417163"/>
            <a:ext cx="5821679" cy="437797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49" y="43200"/>
                  <a:pt x="21599" y="43200"/>
                </a:cubicBezTo>
                <a:lnTo>
                  <a:pt x="21599" y="43200"/>
                </a:lnTo>
                <a:cubicBezTo>
                  <a:pt x="9750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0"/>
                  <a:pt x="9750" y="0"/>
                  <a:pt x="21599" y="0"/>
                </a:cubicBezTo>
                <a:lnTo>
                  <a:pt x="21599" y="0"/>
                </a:lnTo>
                <a:cubicBezTo>
                  <a:pt x="33449" y="0"/>
                  <a:pt x="43200" y="9750"/>
                  <a:pt x="43200" y="21600"/>
                </a:cubicBezTo>
              </a:path>
            </a:pathLst>
          </a:custGeom>
          <a:solidFill>
            <a:srgbClr val="FFFFFF">
              <a:alpha val="19215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7" name="Shape 1115" hidden="0"/>
          <p:cNvSpPr>
            <a:spLocks noChangeArrowheads="1" noGrp="1"/>
          </p:cNvSpPr>
          <p:nvPr isPhoto="0" userDrawn="1"/>
        </p:nvSpPr>
        <p:spPr bwMode="auto">
          <a:xfrm>
            <a:off x="922587" y="445894"/>
            <a:ext cx="5642750" cy="424352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9"/>
                  <a:pt x="33448" y="43200"/>
                  <a:pt x="21600" y="43200"/>
                </a:cubicBezTo>
                <a:lnTo>
                  <a:pt x="21600" y="43200"/>
                </a:lnTo>
                <a:cubicBezTo>
                  <a:pt x="9748" y="43200"/>
                  <a:pt x="0" y="33449"/>
                  <a:pt x="0" y="21599"/>
                </a:cubicBezTo>
                <a:lnTo>
                  <a:pt x="0" y="21599"/>
                </a:lnTo>
                <a:cubicBezTo>
                  <a:pt x="0" y="9750"/>
                  <a:pt x="9748" y="0"/>
                  <a:pt x="21600" y="0"/>
                </a:cubicBezTo>
                <a:lnTo>
                  <a:pt x="21600" y="0"/>
                </a:lnTo>
                <a:cubicBezTo>
                  <a:pt x="33448" y="0"/>
                  <a:pt x="43200" y="9750"/>
                  <a:pt x="43200" y="21599"/>
                </a:cubicBezTo>
              </a:path>
            </a:pathLst>
          </a:custGeom>
          <a:solidFill>
            <a:srgbClr val="FFFFFF">
              <a:alpha val="20784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8" name="Shape 1116" hidden="0"/>
          <p:cNvSpPr>
            <a:spLocks noChangeArrowheads="1" noGrp="1"/>
          </p:cNvSpPr>
          <p:nvPr isPhoto="0" userDrawn="1"/>
        </p:nvSpPr>
        <p:spPr bwMode="auto">
          <a:xfrm>
            <a:off x="984107" y="474624"/>
            <a:ext cx="5463821" cy="410891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199" y="21599"/>
                </a:moveTo>
                <a:lnTo>
                  <a:pt x="43199" y="21599"/>
                </a:lnTo>
                <a:lnTo>
                  <a:pt x="43199" y="21599"/>
                </a:lnTo>
                <a:cubicBezTo>
                  <a:pt x="43199" y="21599"/>
                  <a:pt x="43199" y="21599"/>
                  <a:pt x="43199" y="21599"/>
                </a:cubicBezTo>
                <a:lnTo>
                  <a:pt x="43199" y="21599"/>
                </a:lnTo>
                <a:lnTo>
                  <a:pt x="43199" y="21599"/>
                </a:lnTo>
                <a:cubicBezTo>
                  <a:pt x="43199" y="33448"/>
                  <a:pt x="33448" y="43200"/>
                  <a:pt x="21599" y="43200"/>
                </a:cubicBezTo>
                <a:lnTo>
                  <a:pt x="21599" y="43200"/>
                </a:lnTo>
                <a:cubicBezTo>
                  <a:pt x="9750" y="43200"/>
                  <a:pt x="0" y="33448"/>
                  <a:pt x="0" y="21599"/>
                </a:cubicBezTo>
                <a:lnTo>
                  <a:pt x="0" y="21599"/>
                </a:lnTo>
                <a:cubicBezTo>
                  <a:pt x="0" y="9749"/>
                  <a:pt x="9750" y="0"/>
                  <a:pt x="21599" y="0"/>
                </a:cubicBezTo>
                <a:lnTo>
                  <a:pt x="21599" y="0"/>
                </a:lnTo>
                <a:cubicBezTo>
                  <a:pt x="33448" y="0"/>
                  <a:pt x="43199" y="9749"/>
                  <a:pt x="43199" y="21599"/>
                </a:cubicBezTo>
              </a:path>
            </a:pathLst>
          </a:custGeom>
          <a:solidFill>
            <a:srgbClr val="FFFFFF">
              <a:alpha val="22352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9" name="Shape 1117" hidden="0"/>
          <p:cNvSpPr>
            <a:spLocks noChangeArrowheads="1" noGrp="1"/>
          </p:cNvSpPr>
          <p:nvPr isPhoto="0" userDrawn="1"/>
        </p:nvSpPr>
        <p:spPr bwMode="auto">
          <a:xfrm>
            <a:off x="1045633" y="503197"/>
            <a:ext cx="5284893" cy="397446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9"/>
                  <a:pt x="33450" y="43200"/>
                  <a:pt x="21599" y="43200"/>
                </a:cubicBezTo>
                <a:lnTo>
                  <a:pt x="21599" y="43200"/>
                </a:lnTo>
                <a:cubicBezTo>
                  <a:pt x="9751" y="43200"/>
                  <a:pt x="0" y="33449"/>
                  <a:pt x="0" y="21599"/>
                </a:cubicBezTo>
                <a:lnTo>
                  <a:pt x="0" y="21599"/>
                </a:lnTo>
                <a:cubicBezTo>
                  <a:pt x="0" y="9750"/>
                  <a:pt x="9751" y="0"/>
                  <a:pt x="21599" y="0"/>
                </a:cubicBezTo>
                <a:lnTo>
                  <a:pt x="21599" y="0"/>
                </a:lnTo>
                <a:cubicBezTo>
                  <a:pt x="33450" y="0"/>
                  <a:pt x="43200" y="9750"/>
                  <a:pt x="43200" y="21599"/>
                </a:cubicBezTo>
              </a:path>
            </a:pathLst>
          </a:custGeom>
          <a:solidFill>
            <a:srgbClr val="FFFFFF">
              <a:alpha val="23921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0" name="Shape 1118" hidden="0"/>
          <p:cNvSpPr>
            <a:spLocks noChangeArrowheads="1" noGrp="1"/>
          </p:cNvSpPr>
          <p:nvPr isPhoto="0" userDrawn="1"/>
        </p:nvSpPr>
        <p:spPr bwMode="auto">
          <a:xfrm>
            <a:off x="1107443" y="531930"/>
            <a:ext cx="5105963" cy="383985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48" y="43200"/>
                  <a:pt x="21599" y="43200"/>
                </a:cubicBezTo>
                <a:lnTo>
                  <a:pt x="21599" y="43200"/>
                </a:lnTo>
                <a:cubicBezTo>
                  <a:pt x="9749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0"/>
                  <a:pt x="9749" y="0"/>
                  <a:pt x="21599" y="0"/>
                </a:cubicBezTo>
                <a:lnTo>
                  <a:pt x="21599" y="0"/>
                </a:lnTo>
                <a:cubicBezTo>
                  <a:pt x="33448" y="0"/>
                  <a:pt x="43200" y="9750"/>
                  <a:pt x="43200" y="21600"/>
                </a:cubicBezTo>
              </a:path>
            </a:pathLst>
          </a:custGeom>
          <a:solidFill>
            <a:srgbClr val="FFFFFF">
              <a:alpha val="25490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1" name="Shape 1119" hidden="0"/>
          <p:cNvSpPr>
            <a:spLocks noChangeArrowheads="1" noGrp="1"/>
          </p:cNvSpPr>
          <p:nvPr isPhoto="0" userDrawn="1"/>
        </p:nvSpPr>
        <p:spPr bwMode="auto">
          <a:xfrm>
            <a:off x="1168963" y="560659"/>
            <a:ext cx="4927034" cy="37052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8"/>
                  <a:pt x="33450" y="43200"/>
                  <a:pt x="21600" y="43200"/>
                </a:cubicBezTo>
                <a:lnTo>
                  <a:pt x="21600" y="43200"/>
                </a:lnTo>
                <a:cubicBezTo>
                  <a:pt x="9749" y="43200"/>
                  <a:pt x="0" y="33448"/>
                  <a:pt x="0" y="21600"/>
                </a:cubicBezTo>
                <a:lnTo>
                  <a:pt x="0" y="21600"/>
                </a:lnTo>
                <a:cubicBezTo>
                  <a:pt x="0" y="9749"/>
                  <a:pt x="9749" y="0"/>
                  <a:pt x="21600" y="0"/>
                </a:cubicBezTo>
                <a:lnTo>
                  <a:pt x="21600" y="0"/>
                </a:lnTo>
                <a:cubicBezTo>
                  <a:pt x="33450" y="0"/>
                  <a:pt x="43200" y="9749"/>
                  <a:pt x="43200" y="21600"/>
                </a:cubicBezTo>
              </a:path>
            </a:pathLst>
          </a:custGeom>
          <a:solidFill>
            <a:srgbClr val="FFFFFF">
              <a:alpha val="27058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2" name="Shape 1120" hidden="0"/>
          <p:cNvSpPr>
            <a:spLocks noChangeArrowheads="1" noGrp="1"/>
          </p:cNvSpPr>
          <p:nvPr isPhoto="0" userDrawn="1"/>
        </p:nvSpPr>
        <p:spPr bwMode="auto">
          <a:xfrm>
            <a:off x="2023254" y="5083093"/>
            <a:ext cx="1181945" cy="88892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0" y="0"/>
                </a:moveTo>
                <a:lnTo>
                  <a:pt x="21600" y="0"/>
                </a:lnTo>
                <a:cubicBezTo>
                  <a:pt x="33534" y="0"/>
                  <a:pt x="43200" y="9673"/>
                  <a:pt x="43200" y="21599"/>
                </a:cubicBezTo>
                <a:lnTo>
                  <a:pt x="43200" y="21599"/>
                </a:lnTo>
                <a:cubicBezTo>
                  <a:pt x="43200" y="33533"/>
                  <a:pt x="33534" y="43200"/>
                  <a:pt x="21600" y="43200"/>
                </a:cubicBezTo>
                <a:lnTo>
                  <a:pt x="21600" y="43200"/>
                </a:lnTo>
                <a:cubicBezTo>
                  <a:pt x="9665" y="43200"/>
                  <a:pt x="0" y="33533"/>
                  <a:pt x="0" y="21599"/>
                </a:cubicBezTo>
                <a:lnTo>
                  <a:pt x="0" y="21599"/>
                </a:lnTo>
                <a:cubicBezTo>
                  <a:pt x="0" y="9673"/>
                  <a:pt x="9665" y="0"/>
                  <a:pt x="21600" y="0"/>
                </a:cubicBezTo>
                <a:close/>
              </a:path>
            </a:pathLst>
          </a:custGeom>
          <a:solidFill>
            <a:srgbClr val="FFFFFF">
              <a:alpha val="11764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3" name="Shape 1121" hidden="0"/>
          <p:cNvSpPr>
            <a:spLocks noChangeArrowheads="1" noGrp="1"/>
          </p:cNvSpPr>
          <p:nvPr isPhoto="0" userDrawn="1"/>
        </p:nvSpPr>
        <p:spPr bwMode="auto">
          <a:xfrm>
            <a:off x="2851007" y="4515765"/>
            <a:ext cx="1869157" cy="140562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596" y="0"/>
                </a:moveTo>
                <a:lnTo>
                  <a:pt x="21596" y="0"/>
                </a:lnTo>
                <a:cubicBezTo>
                  <a:pt x="33526" y="0"/>
                  <a:pt x="43200" y="9669"/>
                  <a:pt x="43200" y="21601"/>
                </a:cubicBezTo>
                <a:lnTo>
                  <a:pt x="43200" y="21601"/>
                </a:lnTo>
                <a:cubicBezTo>
                  <a:pt x="43200" y="33530"/>
                  <a:pt x="33526" y="43200"/>
                  <a:pt x="21596" y="43200"/>
                </a:cubicBezTo>
                <a:lnTo>
                  <a:pt x="21596" y="43200"/>
                </a:lnTo>
                <a:cubicBezTo>
                  <a:pt x="9673" y="43200"/>
                  <a:pt x="0" y="33530"/>
                  <a:pt x="0" y="21601"/>
                </a:cubicBezTo>
                <a:lnTo>
                  <a:pt x="0" y="21601"/>
                </a:lnTo>
                <a:cubicBezTo>
                  <a:pt x="0" y="9669"/>
                  <a:pt x="9673" y="0"/>
                  <a:pt x="21596" y="0"/>
                </a:cubicBezTo>
                <a:close/>
              </a:path>
            </a:pathLst>
          </a:custGeom>
          <a:solidFill>
            <a:srgbClr val="FFFFFF">
              <a:alpha val="1450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4" name="Shape 1124" hidden="0"/>
          <p:cNvSpPr>
            <a:spLocks noChangeArrowheads="1" noGrp="1"/>
          </p:cNvSpPr>
          <p:nvPr isPhoto="0" userDrawn="1"/>
        </p:nvSpPr>
        <p:spPr bwMode="auto">
          <a:xfrm>
            <a:off x="3037839" y="4457826"/>
            <a:ext cx="835941" cy="62875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0" y="0"/>
                </a:moveTo>
                <a:lnTo>
                  <a:pt x="21600" y="0"/>
                </a:lnTo>
                <a:cubicBezTo>
                  <a:pt x="33530" y="0"/>
                  <a:pt x="43200" y="9672"/>
                  <a:pt x="43200" y="21604"/>
                </a:cubicBezTo>
                <a:lnTo>
                  <a:pt x="43200" y="21604"/>
                </a:lnTo>
                <a:cubicBezTo>
                  <a:pt x="43200" y="33525"/>
                  <a:pt x="33530" y="43200"/>
                  <a:pt x="21600" y="43200"/>
                </a:cubicBezTo>
                <a:lnTo>
                  <a:pt x="21600" y="43200"/>
                </a:lnTo>
                <a:cubicBezTo>
                  <a:pt x="9669" y="43200"/>
                  <a:pt x="0" y="33525"/>
                  <a:pt x="0" y="21604"/>
                </a:cubicBezTo>
                <a:lnTo>
                  <a:pt x="0" y="21604"/>
                </a:lnTo>
                <a:cubicBezTo>
                  <a:pt x="0" y="9672"/>
                  <a:pt x="9669" y="0"/>
                  <a:pt x="21600" y="0"/>
                </a:cubicBezTo>
                <a:close/>
              </a:path>
            </a:pathLst>
          </a:custGeom>
          <a:solidFill>
            <a:srgbClr val="FFFFFF">
              <a:alpha val="784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5" name="Shape 1125" hidden="0"/>
          <p:cNvSpPr>
            <a:spLocks noChangeArrowheads="1" noGrp="1"/>
          </p:cNvSpPr>
          <p:nvPr isPhoto="0" userDrawn="1"/>
        </p:nvSpPr>
        <p:spPr bwMode="auto">
          <a:xfrm>
            <a:off x="1015999" y="4613071"/>
            <a:ext cx="685800" cy="51557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599" y="0"/>
                </a:moveTo>
                <a:lnTo>
                  <a:pt x="21599" y="0"/>
                </a:lnTo>
                <a:cubicBezTo>
                  <a:pt x="33527" y="0"/>
                  <a:pt x="43200" y="9668"/>
                  <a:pt x="43200" y="21599"/>
                </a:cubicBezTo>
                <a:lnTo>
                  <a:pt x="43200" y="21599"/>
                </a:lnTo>
                <a:cubicBezTo>
                  <a:pt x="43200" y="33530"/>
                  <a:pt x="33527" y="43200"/>
                  <a:pt x="21599" y="43200"/>
                </a:cubicBezTo>
                <a:lnTo>
                  <a:pt x="21599" y="43200"/>
                </a:lnTo>
                <a:cubicBezTo>
                  <a:pt x="9671" y="43200"/>
                  <a:pt x="0" y="33530"/>
                  <a:pt x="0" y="21599"/>
                </a:cubicBezTo>
                <a:lnTo>
                  <a:pt x="0" y="21599"/>
                </a:lnTo>
                <a:cubicBezTo>
                  <a:pt x="0" y="9668"/>
                  <a:pt x="9671" y="0"/>
                  <a:pt x="21599" y="0"/>
                </a:cubicBezTo>
                <a:close/>
              </a:path>
            </a:pathLst>
          </a:custGeom>
          <a:solidFill>
            <a:srgbClr val="FFFFFF">
              <a:alpha val="45098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6" name="Shape 1138" hidden="0"/>
          <p:cNvSpPr>
            <a:spLocks noChangeArrowheads="1" noGrp="1"/>
          </p:cNvSpPr>
          <p:nvPr isPhoto="0" userDrawn="1"/>
        </p:nvSpPr>
        <p:spPr bwMode="auto">
          <a:xfrm>
            <a:off x="2311403" y="4372901"/>
            <a:ext cx="796430" cy="59891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0" y="0"/>
                </a:moveTo>
                <a:lnTo>
                  <a:pt x="21600" y="0"/>
                </a:lnTo>
                <a:cubicBezTo>
                  <a:pt x="33525" y="0"/>
                  <a:pt x="43200" y="9675"/>
                  <a:pt x="43200" y="21594"/>
                </a:cubicBezTo>
                <a:lnTo>
                  <a:pt x="43200" y="21594"/>
                </a:lnTo>
                <a:cubicBezTo>
                  <a:pt x="43200" y="33524"/>
                  <a:pt x="33525" y="43200"/>
                  <a:pt x="21600" y="43200"/>
                </a:cubicBezTo>
                <a:lnTo>
                  <a:pt x="21600" y="43200"/>
                </a:lnTo>
                <a:cubicBezTo>
                  <a:pt x="9674" y="43200"/>
                  <a:pt x="0" y="33524"/>
                  <a:pt x="0" y="21594"/>
                </a:cubicBezTo>
                <a:lnTo>
                  <a:pt x="0" y="21594"/>
                </a:lnTo>
                <a:cubicBezTo>
                  <a:pt x="0" y="9675"/>
                  <a:pt x="9674" y="0"/>
                  <a:pt x="21600" y="0"/>
                </a:cubicBezTo>
                <a:close/>
              </a:path>
            </a:pathLst>
          </a:custGeom>
          <a:solidFill>
            <a:srgbClr val="FFFFFF">
              <a:alpha val="7843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7" name="Shape 1139" hidden="0"/>
          <p:cNvSpPr>
            <a:spLocks noChangeArrowheads="1" noGrp="1"/>
          </p:cNvSpPr>
          <p:nvPr isPhoto="0" userDrawn="1"/>
        </p:nvSpPr>
        <p:spPr bwMode="auto">
          <a:xfrm>
            <a:off x="1648463" y="4729109"/>
            <a:ext cx="755507" cy="56812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8" y="0"/>
                </a:moveTo>
                <a:lnTo>
                  <a:pt x="21608" y="0"/>
                </a:lnTo>
                <a:cubicBezTo>
                  <a:pt x="33533" y="0"/>
                  <a:pt x="43200" y="9668"/>
                  <a:pt x="43200" y="21593"/>
                </a:cubicBezTo>
                <a:lnTo>
                  <a:pt x="43200" y="21593"/>
                </a:lnTo>
                <a:cubicBezTo>
                  <a:pt x="43200" y="33519"/>
                  <a:pt x="33533" y="43200"/>
                  <a:pt x="21608" y="43200"/>
                </a:cubicBezTo>
                <a:lnTo>
                  <a:pt x="21608" y="43200"/>
                </a:lnTo>
                <a:cubicBezTo>
                  <a:pt x="9682" y="43200"/>
                  <a:pt x="0" y="33519"/>
                  <a:pt x="0" y="21593"/>
                </a:cubicBezTo>
                <a:lnTo>
                  <a:pt x="0" y="21593"/>
                </a:lnTo>
                <a:cubicBezTo>
                  <a:pt x="0" y="9668"/>
                  <a:pt x="9682" y="0"/>
                  <a:pt x="21608" y="0"/>
                </a:cubicBezTo>
                <a:close/>
              </a:path>
            </a:pathLst>
          </a:custGeom>
          <a:solidFill>
            <a:srgbClr val="FFFFFF">
              <a:alpha val="24705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8" name="Shape 1140" hidden="0"/>
          <p:cNvSpPr>
            <a:spLocks noChangeArrowheads="1" noGrp="1"/>
          </p:cNvSpPr>
          <p:nvPr isPhoto="0" userDrawn="1"/>
        </p:nvSpPr>
        <p:spPr bwMode="auto">
          <a:xfrm>
            <a:off x="1506501" y="5387076"/>
            <a:ext cx="753250" cy="566374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7" y="0"/>
                </a:moveTo>
                <a:lnTo>
                  <a:pt x="21607" y="0"/>
                </a:lnTo>
                <a:cubicBezTo>
                  <a:pt x="33536" y="0"/>
                  <a:pt x="43200" y="9673"/>
                  <a:pt x="43200" y="21599"/>
                </a:cubicBezTo>
                <a:lnTo>
                  <a:pt x="43200" y="21599"/>
                </a:lnTo>
                <a:cubicBezTo>
                  <a:pt x="43200" y="33526"/>
                  <a:pt x="33536" y="43200"/>
                  <a:pt x="21607" y="43200"/>
                </a:cubicBezTo>
                <a:lnTo>
                  <a:pt x="21607" y="43200"/>
                </a:lnTo>
                <a:cubicBezTo>
                  <a:pt x="9679" y="43200"/>
                  <a:pt x="0" y="33526"/>
                  <a:pt x="0" y="21599"/>
                </a:cubicBezTo>
                <a:lnTo>
                  <a:pt x="0" y="21599"/>
                </a:lnTo>
                <a:cubicBezTo>
                  <a:pt x="0" y="9673"/>
                  <a:pt x="9679" y="0"/>
                  <a:pt x="21607" y="0"/>
                </a:cubicBezTo>
                <a:close/>
              </a:path>
            </a:pathLst>
          </a:custGeom>
          <a:solidFill>
            <a:srgbClr val="FFFFFF">
              <a:alpha val="3254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9" name="Shape 1141" hidden="0"/>
          <p:cNvSpPr>
            <a:spLocks noChangeArrowheads="1" noGrp="1"/>
          </p:cNvSpPr>
          <p:nvPr isPhoto="0" userDrawn="1"/>
        </p:nvSpPr>
        <p:spPr bwMode="auto">
          <a:xfrm>
            <a:off x="2370101" y="5855034"/>
            <a:ext cx="893514" cy="67193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0" y="0"/>
                </a:moveTo>
                <a:lnTo>
                  <a:pt x="21600" y="0"/>
                </a:lnTo>
                <a:cubicBezTo>
                  <a:pt x="33525" y="0"/>
                  <a:pt x="43200" y="9674"/>
                  <a:pt x="43200" y="21605"/>
                </a:cubicBezTo>
                <a:lnTo>
                  <a:pt x="43200" y="21605"/>
                </a:lnTo>
                <a:cubicBezTo>
                  <a:pt x="43200" y="33535"/>
                  <a:pt x="33525" y="43200"/>
                  <a:pt x="21600" y="43200"/>
                </a:cubicBezTo>
                <a:lnTo>
                  <a:pt x="21600" y="43200"/>
                </a:lnTo>
                <a:cubicBezTo>
                  <a:pt x="9674" y="43200"/>
                  <a:pt x="0" y="33535"/>
                  <a:pt x="0" y="21605"/>
                </a:cubicBezTo>
                <a:lnTo>
                  <a:pt x="0" y="21605"/>
                </a:lnTo>
                <a:cubicBezTo>
                  <a:pt x="0" y="9674"/>
                  <a:pt x="9674" y="0"/>
                  <a:pt x="21600" y="0"/>
                </a:cubicBezTo>
                <a:close/>
              </a:path>
            </a:pathLst>
          </a:custGeom>
          <a:solidFill>
            <a:srgbClr val="FFFFFF">
              <a:alpha val="7058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30" name="Shape 1142" hidden="0"/>
          <p:cNvSpPr>
            <a:spLocks noChangeArrowheads="1" noGrp="1"/>
          </p:cNvSpPr>
          <p:nvPr isPhoto="0" userDrawn="1"/>
        </p:nvSpPr>
        <p:spPr bwMode="auto">
          <a:xfrm>
            <a:off x="2241977" y="6244482"/>
            <a:ext cx="688339" cy="51780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591" y="0"/>
                </a:moveTo>
                <a:lnTo>
                  <a:pt x="21591" y="0"/>
                </a:lnTo>
                <a:cubicBezTo>
                  <a:pt x="33528" y="0"/>
                  <a:pt x="43198" y="9667"/>
                  <a:pt x="43198" y="21600"/>
                </a:cubicBezTo>
                <a:lnTo>
                  <a:pt x="43198" y="21600"/>
                </a:lnTo>
                <a:cubicBezTo>
                  <a:pt x="43198" y="33519"/>
                  <a:pt x="33528" y="43200"/>
                  <a:pt x="21591" y="43200"/>
                </a:cubicBezTo>
                <a:lnTo>
                  <a:pt x="21591" y="43200"/>
                </a:lnTo>
                <a:cubicBezTo>
                  <a:pt x="9670" y="43200"/>
                  <a:pt x="0" y="33519"/>
                  <a:pt x="0" y="21600"/>
                </a:cubicBezTo>
                <a:lnTo>
                  <a:pt x="0" y="21600"/>
                </a:lnTo>
                <a:cubicBezTo>
                  <a:pt x="0" y="9667"/>
                  <a:pt x="9670" y="0"/>
                  <a:pt x="21591" y="0"/>
                </a:cubicBezTo>
                <a:close/>
              </a:path>
            </a:pathLst>
          </a:custGeom>
          <a:solidFill>
            <a:srgbClr val="FFFFFF">
              <a:alpha val="3097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31" name="Shape 1143" hidden="0"/>
          <p:cNvSpPr>
            <a:spLocks noChangeArrowheads="1" noGrp="1"/>
          </p:cNvSpPr>
          <p:nvPr isPhoto="0" userDrawn="1"/>
        </p:nvSpPr>
        <p:spPr bwMode="auto">
          <a:xfrm>
            <a:off x="3596921" y="5964721"/>
            <a:ext cx="726439" cy="54621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599" y="0"/>
                </a:moveTo>
                <a:lnTo>
                  <a:pt x="21599" y="0"/>
                </a:lnTo>
                <a:cubicBezTo>
                  <a:pt x="33531" y="0"/>
                  <a:pt x="43200" y="9666"/>
                  <a:pt x="43200" y="21605"/>
                </a:cubicBezTo>
                <a:lnTo>
                  <a:pt x="43200" y="21605"/>
                </a:lnTo>
                <a:cubicBezTo>
                  <a:pt x="43200" y="33533"/>
                  <a:pt x="33531" y="43200"/>
                  <a:pt x="21599" y="43200"/>
                </a:cubicBezTo>
                <a:lnTo>
                  <a:pt x="21599" y="43200"/>
                </a:lnTo>
                <a:cubicBezTo>
                  <a:pt x="9666" y="43200"/>
                  <a:pt x="0" y="33533"/>
                  <a:pt x="0" y="21605"/>
                </a:cubicBezTo>
                <a:lnTo>
                  <a:pt x="0" y="21605"/>
                </a:lnTo>
                <a:cubicBezTo>
                  <a:pt x="0" y="9666"/>
                  <a:pt x="9666" y="0"/>
                  <a:pt x="21599" y="0"/>
                </a:cubicBezTo>
                <a:close/>
              </a:path>
            </a:pathLst>
          </a:custGeom>
          <a:solidFill>
            <a:srgbClr val="FFFFFF">
              <a:alpha val="67450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32" name="Shape 1144" hidden="0"/>
          <p:cNvSpPr>
            <a:spLocks noChangeArrowheads="1" noGrp="1"/>
          </p:cNvSpPr>
          <p:nvPr isPhoto="0" userDrawn="1"/>
        </p:nvSpPr>
        <p:spPr bwMode="auto">
          <a:xfrm>
            <a:off x="3037843" y="5578670"/>
            <a:ext cx="977899" cy="73527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6" y="0"/>
                </a:moveTo>
                <a:lnTo>
                  <a:pt x="21606" y="0"/>
                </a:lnTo>
                <a:cubicBezTo>
                  <a:pt x="33524" y="0"/>
                  <a:pt x="43200" y="9671"/>
                  <a:pt x="43200" y="21599"/>
                </a:cubicBezTo>
                <a:lnTo>
                  <a:pt x="43200" y="21599"/>
                </a:lnTo>
                <a:cubicBezTo>
                  <a:pt x="43200" y="33528"/>
                  <a:pt x="33524" y="43200"/>
                  <a:pt x="21606" y="43200"/>
                </a:cubicBezTo>
                <a:lnTo>
                  <a:pt x="21606" y="43200"/>
                </a:lnTo>
                <a:cubicBezTo>
                  <a:pt x="9674" y="43200"/>
                  <a:pt x="0" y="33528"/>
                  <a:pt x="0" y="21599"/>
                </a:cubicBezTo>
                <a:lnTo>
                  <a:pt x="0" y="21599"/>
                </a:lnTo>
                <a:cubicBezTo>
                  <a:pt x="0" y="9671"/>
                  <a:pt x="9674" y="0"/>
                  <a:pt x="21606" y="0"/>
                </a:cubicBezTo>
                <a:close/>
              </a:path>
            </a:pathLst>
          </a:custGeom>
          <a:solidFill>
            <a:srgbClr val="FFFFFF">
              <a:alpha val="31372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33" name="Shape 1147" hidden="0"/>
          <p:cNvSpPr>
            <a:spLocks noChangeArrowheads="1" noGrp="1"/>
          </p:cNvSpPr>
          <p:nvPr isPhoto="0" userDrawn="1"/>
        </p:nvSpPr>
        <p:spPr bwMode="auto">
          <a:xfrm>
            <a:off x="2609712" y="36827"/>
            <a:ext cx="752403" cy="56589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0" y="0"/>
                </a:moveTo>
                <a:lnTo>
                  <a:pt x="21600" y="0"/>
                </a:lnTo>
                <a:cubicBezTo>
                  <a:pt x="33541" y="0"/>
                  <a:pt x="43200" y="9670"/>
                  <a:pt x="43200" y="21593"/>
                </a:cubicBezTo>
                <a:lnTo>
                  <a:pt x="43200" y="21593"/>
                </a:lnTo>
                <a:cubicBezTo>
                  <a:pt x="43200" y="33529"/>
                  <a:pt x="33541" y="43200"/>
                  <a:pt x="21600" y="43200"/>
                </a:cubicBezTo>
                <a:lnTo>
                  <a:pt x="21600" y="43200"/>
                </a:lnTo>
                <a:cubicBezTo>
                  <a:pt x="9673" y="43200"/>
                  <a:pt x="0" y="33529"/>
                  <a:pt x="0" y="21593"/>
                </a:cubicBezTo>
                <a:lnTo>
                  <a:pt x="0" y="21593"/>
                </a:lnTo>
                <a:cubicBezTo>
                  <a:pt x="0" y="9670"/>
                  <a:pt x="9673" y="0"/>
                  <a:pt x="21600" y="0"/>
                </a:cubicBezTo>
                <a:close/>
              </a:path>
            </a:pathLst>
          </a:custGeom>
          <a:solidFill>
            <a:srgbClr val="FFFFFF">
              <a:alpha val="1450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34" name="Shape 1148" hidden="0"/>
          <p:cNvSpPr>
            <a:spLocks noChangeArrowheads="1" noGrp="1"/>
          </p:cNvSpPr>
          <p:nvPr isPhoto="0" userDrawn="1"/>
        </p:nvSpPr>
        <p:spPr bwMode="auto">
          <a:xfrm>
            <a:off x="2272174" y="35715"/>
            <a:ext cx="748734" cy="56304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8" y="0"/>
                </a:moveTo>
                <a:lnTo>
                  <a:pt x="21608" y="0"/>
                </a:lnTo>
                <a:cubicBezTo>
                  <a:pt x="33527" y="0"/>
                  <a:pt x="43200" y="9670"/>
                  <a:pt x="43200" y="21593"/>
                </a:cubicBezTo>
                <a:lnTo>
                  <a:pt x="43200" y="21593"/>
                </a:lnTo>
                <a:cubicBezTo>
                  <a:pt x="43200" y="33529"/>
                  <a:pt x="33527" y="43200"/>
                  <a:pt x="21608" y="43200"/>
                </a:cubicBezTo>
                <a:lnTo>
                  <a:pt x="21608" y="43200"/>
                </a:lnTo>
                <a:cubicBezTo>
                  <a:pt x="9672" y="43200"/>
                  <a:pt x="0" y="33529"/>
                  <a:pt x="0" y="21593"/>
                </a:cubicBezTo>
                <a:lnTo>
                  <a:pt x="0" y="21593"/>
                </a:lnTo>
                <a:cubicBezTo>
                  <a:pt x="0" y="9670"/>
                  <a:pt x="9672" y="0"/>
                  <a:pt x="21608" y="0"/>
                </a:cubicBezTo>
                <a:close/>
              </a:path>
            </a:pathLst>
          </a:custGeom>
          <a:solidFill>
            <a:srgbClr val="FFFFFF">
              <a:alpha val="16470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35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799253" y="1600203"/>
            <a:ext cx="10577333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36" name="Дата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15413" y="6356353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7184183-74E9-4393-9769-E1D9236041BE}" type="datetimeFigureOut">
              <a:rPr lang="ru-RU"/>
              <a:t/>
            </a:fld>
            <a:endParaRPr lang="ru-RU"/>
          </a:p>
        </p:txBody>
      </p:sp>
      <p:sp>
        <p:nvSpPr>
          <p:cNvPr id="37" name="Нижний колонтитул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165599" y="6356353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8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787829" y="274638"/>
            <a:ext cx="1058875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9" name="Номер слайда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592277" y="6356353"/>
            <a:ext cx="2784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A530004-958A-4E15-9840-E9741BECB0F3}" type="slidenum">
              <a:rPr lang="ru-RU"/>
              <a:t/>
            </a:fld>
            <a:endParaRPr lang="ru-RU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>
        <a:spcBef>
          <a:spcPts val="0"/>
        </a:spcBef>
        <a:buNone/>
        <a:defRPr sz="4400" b="1">
          <a:solidFill>
            <a:schemeClr val="accent6">
              <a:lumMod val="50000"/>
            </a:schemeClr>
          </a:solidFill>
          <a:latin typeface="+mj-lt"/>
          <a:ea typeface="+mj-ea"/>
          <a:cs typeface="Arial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5pPr>
      <a:lvl6pPr marL="2514599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Projet SNMP</a:t>
            </a:r>
            <a:endParaRPr lang="fr-FR"/>
          </a:p>
        </p:txBody>
      </p:sp>
      <p:sp>
        <p:nvSpPr>
          <p:cNvPr id="5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 flipH="0" flipV="0">
            <a:off x="8881393" y="2597939"/>
            <a:ext cx="3128532" cy="1661581"/>
          </a:xfrm>
        </p:spPr>
        <p:txBody>
          <a:bodyPr/>
          <a:lstStyle/>
          <a:p>
            <a:pPr>
              <a:defRPr/>
            </a:pPr>
            <a:r>
              <a:rPr lang="fr-FR"/>
              <a:t>Constant Lambersens</a:t>
            </a:r>
            <a:endParaRPr lang="fr-FR"/>
          </a:p>
          <a:p>
            <a:pPr>
              <a:defRPr/>
            </a:pPr>
            <a:r>
              <a:rPr lang="fr-FR"/>
              <a:t>Valentin Ginard</a:t>
            </a:r>
            <a:endParaRPr lang="fr-F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Organisation du projet</a:t>
            </a:r>
            <a:endParaRPr/>
          </a:p>
        </p:txBody>
      </p:sp>
      <p:sp>
        <p:nvSpPr>
          <p:cNvPr id="5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r>
              <a:rPr/>
              <a:t>3 parties:</a:t>
            </a:r>
            <a:endParaRPr/>
          </a:p>
          <a:p>
            <a:pPr lvl="1">
              <a:defRPr/>
            </a:pPr>
            <a:r>
              <a:rPr/>
              <a:t>Collecteur SNMP</a:t>
            </a:r>
            <a:endParaRPr/>
          </a:p>
          <a:p>
            <a:pPr lvl="1">
              <a:defRPr/>
            </a:pPr>
            <a:r>
              <a:rPr/>
              <a:t>API de gestion de base de donnée et configuration machines</a:t>
            </a:r>
            <a:endParaRPr/>
          </a:p>
          <a:p>
            <a:pPr lvl="1">
              <a:defRPr/>
            </a:pPr>
            <a:r>
              <a:rPr/>
              <a:t>Interface web</a:t>
            </a:r>
            <a:endParaRPr/>
          </a:p>
          <a:p>
            <a:pPr marL="457200" lvl="1" indent="0">
              <a:buFont typeface="Arial"/>
              <a:buNone/>
              <a:defRPr/>
            </a:pPr>
            <a:endParaRPr/>
          </a:p>
          <a:p>
            <a:pPr marL="457200" lvl="1" indent="0">
              <a:buFont typeface="Arial"/>
              <a:buNone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Le collecteur / module de traitement</a:t>
            </a:r>
            <a:endParaRPr/>
          </a:p>
        </p:txBody>
      </p:sp>
      <p:pic>
        <p:nvPicPr>
          <p:cNvPr id="5" name="" hidden="0"/>
          <p:cNvPicPr>
            <a:picLocks noChangeAspect="1"/>
          </p:cNvPicPr>
          <p:nvPr isPhoto="0" userDrawn="0">
            <p:ph idx="1" hasCustomPrompt="0"/>
          </p:nvPr>
        </p:nvPicPr>
        <p:blipFill>
          <a:blip r:embed="rId2"/>
          <a:stretch/>
        </p:blipFill>
        <p:spPr bwMode="auto">
          <a:xfrm rot="0" flipH="0" flipV="0">
            <a:off x="1417278" y="1602771"/>
            <a:ext cx="6208758" cy="2365977"/>
          </a:xfrm>
          <a:prstGeom prst="rect">
            <a:avLst/>
          </a:prstGeom>
        </p:spPr>
      </p:pic>
      <p:pic>
        <p:nvPicPr>
          <p:cNvPr id="6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5730688" y="4031969"/>
            <a:ext cx="5829300" cy="18383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L'API</a:t>
            </a:r>
            <a:endParaRPr/>
          </a:p>
        </p:txBody>
      </p:sp>
      <p:sp>
        <p:nvSpPr>
          <p:cNvPr id="5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Connexion avec la base de donnée</a:t>
            </a:r>
            <a:endParaRPr/>
          </a:p>
          <a:p>
            <a:pPr>
              <a:defRPr/>
            </a:pPr>
            <a:r>
              <a:rPr/>
              <a:t>Configuration des machines</a:t>
            </a:r>
            <a:endParaRPr/>
          </a:p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L'interface web</a:t>
            </a:r>
            <a:endParaRPr/>
          </a:p>
        </p:txBody>
      </p:sp>
      <p:pic>
        <p:nvPicPr>
          <p:cNvPr id="5" name="" hidden="0"/>
          <p:cNvPicPr>
            <a:picLocks noChangeAspect="1"/>
          </p:cNvPicPr>
          <p:nvPr isPhoto="0" userDrawn="0">
            <p:ph idx="1" hasCustomPrompt="0"/>
          </p:nvPr>
        </p:nvPicPr>
        <p:blipFill>
          <a:blip r:embed="rId2"/>
          <a:stretch/>
        </p:blipFill>
        <p:spPr bwMode="auto">
          <a:xfrm rot="0">
            <a:off x="995356" y="1528655"/>
            <a:ext cx="10577333" cy="1400676"/>
          </a:xfrm>
          <a:prstGeom prst="rect">
            <a:avLst/>
          </a:prstGeom>
        </p:spPr>
      </p:pic>
      <p:pic>
        <p:nvPicPr>
          <p:cNvPr id="6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0" y="3461586"/>
            <a:ext cx="12191999" cy="3371297"/>
          </a:xfrm>
          <a:prstGeom prst="rect">
            <a:avLst/>
          </a:prstGeom>
        </p:spPr>
      </p:pic>
      <p:sp>
        <p:nvSpPr>
          <p:cNvPr id="7" name="" hidden="0"/>
          <p:cNvSpPr/>
          <p:nvPr isPhoto="0" userDrawn="0"/>
        </p:nvSpPr>
        <p:spPr bwMode="auto">
          <a:xfrm flipH="0" flipV="0">
            <a:off x="787829" y="1097580"/>
            <a:ext cx="2978897" cy="64011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/>
              <a:t>Machines monitorées</a:t>
            </a:r>
            <a:endParaRPr/>
          </a:p>
        </p:txBody>
      </p:sp>
      <p:sp>
        <p:nvSpPr>
          <p:cNvPr id="8" name="" hidden="0"/>
          <p:cNvSpPr/>
          <p:nvPr isPhoto="0" userDrawn="0"/>
        </p:nvSpPr>
        <p:spPr bwMode="auto">
          <a:xfrm flipH="0" flipV="0">
            <a:off x="-155332" y="2936112"/>
            <a:ext cx="2978896" cy="64011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/>
              <a:t>Logs remontés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fr-FR" sz="4400" b="1" i="0" u="none" strike="noStrike" cap="none" spc="0">
                <a:solidFill>
                  <a:schemeClr val="accent6">
                    <a:lumMod val="50000"/>
                  </a:schemeClr>
                </a:solidFill>
                <a:latin typeface="+mj-lt"/>
                <a:ea typeface="+mj-ea"/>
                <a:cs typeface="Arial"/>
              </a:rPr>
              <a:t>L'interface web</a:t>
            </a:r>
            <a:endParaRPr/>
          </a:p>
        </p:txBody>
      </p:sp>
      <p:pic>
        <p:nvPicPr>
          <p:cNvPr id="5" name="" hidden="0"/>
          <p:cNvPicPr>
            <a:picLocks noChangeAspect="1"/>
          </p:cNvPicPr>
          <p:nvPr isPhoto="0" userDrawn="0">
            <p:ph idx="1" hasCustomPrompt="0"/>
          </p:nvPr>
        </p:nvPicPr>
        <p:blipFill>
          <a:blip r:embed="rId2"/>
          <a:stretch/>
        </p:blipFill>
        <p:spPr bwMode="auto">
          <a:xfrm rot="0">
            <a:off x="799253" y="2045665"/>
            <a:ext cx="10577333" cy="1711363"/>
          </a:xfrm>
          <a:prstGeom prst="rect">
            <a:avLst/>
          </a:prstGeom>
        </p:spPr>
      </p:pic>
      <p:sp>
        <p:nvSpPr>
          <p:cNvPr id="6" name="" hidden="0"/>
          <p:cNvSpPr/>
          <p:nvPr isPhoto="0" userDrawn="0"/>
        </p:nvSpPr>
        <p:spPr bwMode="auto">
          <a:xfrm flipH="0" flipV="0">
            <a:off x="787828" y="1725607"/>
            <a:ext cx="3434009" cy="64011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/>
              <a:t>Configuration des machines</a:t>
            </a:r>
            <a:endParaRPr/>
          </a:p>
        </p:txBody>
      </p:sp>
      <p:pic>
        <p:nvPicPr>
          <p:cNvPr id="7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787828" y="3950073"/>
            <a:ext cx="2284473" cy="2868425"/>
          </a:xfrm>
          <a:prstGeom prst="rect">
            <a:avLst/>
          </a:prstGeom>
        </p:spPr>
      </p:pic>
      <p:pic>
        <p:nvPicPr>
          <p:cNvPr id="8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 flipH="0" flipV="0">
            <a:off x="6375679" y="3819809"/>
            <a:ext cx="2216539" cy="24600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fr-FR" sz="4400" b="1" i="0" u="none" strike="noStrike" cap="none" spc="0">
                <a:solidFill>
                  <a:schemeClr val="accent6">
                    <a:lumMod val="50000"/>
                  </a:schemeClr>
                </a:solidFill>
                <a:latin typeface="+mj-lt"/>
                <a:ea typeface="+mj-ea"/>
                <a:cs typeface="Arial"/>
              </a:rPr>
              <a:t>L'interface web</a:t>
            </a:r>
            <a:endParaRPr/>
          </a:p>
        </p:txBody>
      </p:sp>
      <p:pic>
        <p:nvPicPr>
          <p:cNvPr id="5" name="" hidden="0"/>
          <p:cNvPicPr>
            <a:picLocks noChangeAspect="1"/>
          </p:cNvPicPr>
          <p:nvPr isPhoto="0" userDrawn="0">
            <p:ph idx="1" hasCustomPrompt="0"/>
          </p:nvPr>
        </p:nvPicPr>
        <p:blipFill>
          <a:blip r:embed="rId2"/>
          <a:stretch/>
        </p:blipFill>
        <p:spPr bwMode="auto">
          <a:xfrm rot="0">
            <a:off x="871873" y="1224153"/>
            <a:ext cx="10577333" cy="2373477"/>
          </a:xfrm>
          <a:prstGeom prst="rect">
            <a:avLst/>
          </a:prstGeom>
        </p:spPr>
      </p:pic>
      <p:pic>
        <p:nvPicPr>
          <p:cNvPr id="6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2340085" y="3597631"/>
            <a:ext cx="7484243" cy="34651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Conclusion</a:t>
            </a:r>
            <a:endParaRPr/>
          </a:p>
        </p:txBody>
      </p:sp>
      <p:pic>
        <p:nvPicPr>
          <p:cNvPr id="5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2726764" y="1600203"/>
            <a:ext cx="6565735" cy="43771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ial">
  <a:themeElements>
    <a:clrScheme name="Official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ONLYOFFICE/6.0.2.10</Application>
  <DocSecurity>0</DocSecurity>
  <PresentationFormat>Widescreen</PresentationFormat>
  <Paragraphs>0</Paragraphs>
  <Slides>8</Slides>
  <Notes>8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6</cp:revision>
  <dcterms:created xsi:type="dcterms:W3CDTF">2012-12-03T06:56:55Z</dcterms:created>
  <dcterms:modified xsi:type="dcterms:W3CDTF">2020-11-29T19:29:17Z</dcterms:modified>
  <cp:category/>
  <cp:contentStatus/>
  <cp:version/>
</cp:coreProperties>
</file>