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zW3GK2WhYjOgQJdbdcs6E3AVz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35D3F489-F1C3-02C0-A56B-7E1D43E17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pic>
        <p:nvPicPr>
          <p:cNvPr id="5" name="Imagen 4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6887C254-4DE3-0835-9396-0C1BFC2E3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222"/>
            <a:ext cx="1973180" cy="77239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F1C3A2-967A-023E-35AD-776E7CF8E776}"/>
              </a:ext>
            </a:extLst>
          </p:cNvPr>
          <p:cNvSpPr txBox="1"/>
          <p:nvPr/>
        </p:nvSpPr>
        <p:spPr>
          <a:xfrm>
            <a:off x="784459" y="4812670"/>
            <a:ext cx="43602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Integrantes del grupo: - Matías Larenas	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          - Benjamín Gonzales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                 - Constanza Pávez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Fecha: 18 de Mayo del 2025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E515578-6FE9-4934-EE65-917916C9E82C}"/>
              </a:ext>
            </a:extLst>
          </p:cNvPr>
          <p:cNvSpPr/>
          <p:nvPr/>
        </p:nvSpPr>
        <p:spPr>
          <a:xfrm>
            <a:off x="2435382" y="3353834"/>
            <a:ext cx="7321235" cy="55399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Sistema de gestión para equipos y materiales </a:t>
            </a:r>
            <a:endParaRPr lang="es-CL" sz="3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D8FE7E-90FF-C8F0-B43D-75248D40458D}"/>
              </a:ext>
            </a:extLst>
          </p:cNvPr>
          <p:cNvSpPr/>
          <p:nvPr/>
        </p:nvSpPr>
        <p:spPr>
          <a:xfrm>
            <a:off x="4402808" y="2707503"/>
            <a:ext cx="275087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SIGEM</a:t>
            </a:r>
            <a:endParaRPr lang="es-E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/>
        </p:nvSpPr>
        <p:spPr>
          <a:xfrm>
            <a:off x="0" y="1062078"/>
            <a:ext cx="12192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 dirty="0"/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6273548B-C121-03C8-67F2-422C7CDE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847AAB89-1E58-C6A4-8436-902C71B4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4C0018-CDC2-E7C2-5385-040B6E02FC65}"/>
              </a:ext>
            </a:extLst>
          </p:cNvPr>
          <p:cNvSpPr txBox="1"/>
          <p:nvPr/>
        </p:nvSpPr>
        <p:spPr>
          <a:xfrm>
            <a:off x="1862263" y="1985692"/>
            <a:ext cx="842962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desarrolló un sistema funcional para la gestión de equipos y materiales en el centro tecnológico, cumpliendo con los objetivos planteados.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usuarios pueden crear y gestionar solicitudes con control de estados (aprobado, rechazado, parcialmente aprobado).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implementó un control de stock en tiempo real, reflejando movimientos de entrada y salida de materiales.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administración de usuarios con roles diferenciados (alumno, docente, administrador) permite un acceso seguro y personalizado.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sistema presenta una interfaz amigable y modular, facilitando su uso y mantenimiento.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avanzó según el cronograma establecido, con detalles menores pendientes, como alertas de confirmación.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 dirty="0"/>
          </a:p>
        </p:txBody>
      </p:sp>
      <p:sp>
        <p:nvSpPr>
          <p:cNvPr id="211" name="Google Shape;211;p13"/>
          <p:cNvSpPr txBox="1"/>
          <p:nvPr/>
        </p:nvSpPr>
        <p:spPr>
          <a:xfrm>
            <a:off x="1383000" y="2426075"/>
            <a:ext cx="9426000" cy="29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Validaciones de formularios incompletas: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Al inicio, algunos formularios no contaban con validaciones suficientes, lo que generaba errores en el ingreso de datos por parte de los usuarios.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Detalles visuales en la interfaz de usuario: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	Algunos elementos visuales como alertas, botones o mensajes de confirmación requerían ajustes para mejorar la experiencia del usuario.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Gestión del control de stock:</a:t>
            </a:r>
          </a:p>
          <a:p>
            <a:pPr marL="457200"/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Implementar correctamente la lógica para que el stock se actualizara con precisión ante cada solicitud aceptada o rechazada fue un reto técnico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8E73A04C-929C-122D-728D-699B6FE5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3A231137-C20F-2504-48AB-257C0223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 lang="es-CL" dirty="0"/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7BD96309-825F-E3FB-68A0-52C3DF869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B3FD42F1-18B8-641E-EB9E-8D3564F8E3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3"/>
          <p:cNvSpPr/>
          <p:nvPr/>
        </p:nvSpPr>
        <p:spPr>
          <a:xfrm>
            <a:off x="625311" y="2149868"/>
            <a:ext cx="4564092" cy="437348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2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el centro tecnológico de la institución, la gestión de equipos y materiales se realiza de forma manual o mediante registros poco eficientes (como planillas de Excel o papel).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 genera diversos problemas como: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Pérdida de trazabilidad en los préstamos.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Dificultad para controlar el stock actualizado.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Errores en la administración de solicitudes.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Falta de control sobre quién tiene qué material y por cuánto tiempo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6864945" y="2149868"/>
            <a:ext cx="4701744" cy="4373480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8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proyecto </a:t>
            </a:r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SIGEM</a:t>
            </a: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(Sistema de Gestión de Equipos y Materiales) propone el desarrollo de un sistema web que digitaliza y automatiza todo el proceso de administración de equipos y materiales.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Este sistema permite: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La creación y gestión de solicitudes por parte de usuarios con distintos roles (alumnos, docentes, administradores).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Control en tiempo real del inventario.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Seguimiento de préstamos y devoluciones.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Administración de usuarios y permisos.</a:t>
            </a:r>
          </a:p>
          <a:p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Mejora la eficiencia operativa del centro tecnológico.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3BBF358F-EE4B-83DA-D3A8-D10007259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5" name="Imagen 4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90BAD196-0067-00ED-C8D3-17408934C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/>
        </p:nvSpPr>
        <p:spPr>
          <a:xfrm>
            <a:off x="-144378" y="976998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4"/>
          <p:cNvSpPr txBox="1"/>
          <p:nvPr/>
        </p:nvSpPr>
        <p:spPr>
          <a:xfrm>
            <a:off x="94269" y="330725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70137" y="157634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es-ES" sz="1800" b="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Desarrollar un sistema de control de materiales y equipos para el </a:t>
            </a:r>
            <a:r>
              <a:rPr lang="es-ES" sz="1800" b="0" i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citt</a:t>
            </a:r>
            <a:r>
              <a:rPr lang="es-CL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."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70137" y="3928479"/>
            <a:ext cx="10962967" cy="24063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fontAlgn="base"/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“ El 80% de los productos deben estar registrados en el sistema al primer mes de funcionamiento.</a:t>
            </a:r>
          </a:p>
          <a:p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(Definimos un número total de equipos y este es usado como base de medición.)”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“ El 80% de las solicitudes deben ser procesadas en el sistema dentro de las primeras 2 semanas a partir de su lanzamiento.</a:t>
            </a:r>
          </a:p>
          <a:p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(Pueden existir solicitudes tanto presenciales como online. del total de estas el 80% deben ser online.)”</a:t>
            </a:r>
          </a:p>
          <a:p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“ Disminuir el tiempo de gestión de las solicitudes online en un 40% en comparación a las físicas.</a:t>
            </a:r>
          </a:p>
          <a:p>
            <a:r>
              <a:rPr lang="es-E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(Comparamos el tiempo actual que toma la gestión de una solicitud vs el tiempo que se tarda en el sistema para hacer el cálculo.)”</a:t>
            </a: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s-ES" sz="1800" dirty="0"/>
            </a:b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DB4543EC-4E08-28D4-5CB4-0FA620FC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CBF8BA0C-465A-61F8-D5A8-1DCA55D43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/>
        </p:nvSpPr>
        <p:spPr>
          <a:xfrm>
            <a:off x="1" y="1163007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 dirty="0"/>
          </a:p>
        </p:txBody>
      </p:sp>
      <p:cxnSp>
        <p:nvCxnSpPr>
          <p:cNvPr id="133" name="Google Shape;133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4" name="Google Shape;134;p5"/>
          <p:cNvSpPr txBox="1"/>
          <p:nvPr/>
        </p:nvSpPr>
        <p:spPr>
          <a:xfrm>
            <a:off x="425961" y="1910267"/>
            <a:ext cx="5817900" cy="530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 dirty="0">
                <a:latin typeface="Calibri"/>
                <a:ea typeface="Calibri"/>
                <a:cs typeface="Calibri"/>
                <a:sym typeface="Calibri"/>
              </a:rPr>
              <a:t>		    ALCANCES</a:t>
            </a:r>
            <a:endParaRPr sz="1700" b="1" dirty="0">
              <a:latin typeface="Calibri"/>
              <a:ea typeface="Calibri"/>
              <a:cs typeface="Calibri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la gestión digital de equipos y materiales del centro tecnológico.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usuarios pueden realizar solicitudes de préstamo y consultar su historial.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 administradores pueden aprobar/rechazar solicitudes, gestionar el inventario, gestionar reportes y controlar el flujo de materiales.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implementa un control de stock que refleja los movimientos en tiempo real.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utiliza una estructura de roles para restringir el acceso según el perfil del usuario (alumno, profesores, administrador).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Desarrollado como un sistema web con tecnologías actuales (Django, MySQL, Bootstrap, etc.).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6096000" y="1910267"/>
            <a:ext cx="5871900" cy="3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7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1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sistema está pensado para un uso interno en la institución, no para uso masivo o comercial.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alertas de confirmación están en proceso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se contempla aún una versión móvil o aplicación nativa.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proyecto no considera integración con sistemas externos.</a:t>
            </a:r>
            <a:endParaRPr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9317C920-E51D-9341-9F7C-AE77793F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3974EAC9-A7A2-3DE1-1BB7-4D4C33135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/>
          <p:nvPr/>
        </p:nvSpPr>
        <p:spPr>
          <a:xfrm>
            <a:off x="0" y="895129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4" name="Google Shape;144;p6"/>
          <p:cNvSpPr txBox="1"/>
          <p:nvPr/>
        </p:nvSpPr>
        <p:spPr>
          <a:xfrm>
            <a:off x="4085617" y="1541629"/>
            <a:ext cx="57666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Metodología - SCRUM</a:t>
            </a:r>
            <a:endParaRPr sz="2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6476794" y="1774700"/>
            <a:ext cx="5211540" cy="494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45720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Fases Implementadas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Levantamiento de requerimientos: Definición de funcionalidades clave.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Planificación: Creación y priorización del backlog de tareas.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Sprints: Desarrollo en ciclos cortos con entregas parciales (usuarios, solicitudes, stock, validaciones).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Revisión: Evaluación y ajustes al final de cada sprint.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Pruebas finales: Validación funcional y corrección de errores.</a:t>
            </a:r>
          </a:p>
          <a:p>
            <a:pPr marL="742950" lvl="0" indent="-28575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Entrega: Preparación del sistema y documentación final.</a:t>
            </a:r>
            <a:endParaRPr lang="es-CL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C921F0ED-74DD-10AD-EE3E-A3A4A1BBF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01BA6E5B-9888-1D33-DDC9-D842A7CEF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pic>
        <p:nvPicPr>
          <p:cNvPr id="4098" name="Picture 2" descr="Incorporamos metodología ágil “Scrum” para nuestros proyectos de desarrollo  de software: Mejorando nuestra labor en beneficio de los usuarios -  Corporación de Asistencia Judicial">
            <a:extLst>
              <a:ext uri="{FF2B5EF4-FFF2-40B4-BE49-F238E27FC236}">
                <a16:creationId xmlns:a16="http://schemas.microsoft.com/office/drawing/2014/main" id="{917ABD41-45B5-2ED5-FC2A-122AEE6FB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51" y="2363631"/>
            <a:ext cx="4120696" cy="410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-144379" y="94634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Cronograma para el desarrollo del proyecto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4" name="Google Shape;154;p7"/>
          <p:cNvCxnSpPr/>
          <p:nvPr/>
        </p:nvCxnSpPr>
        <p:spPr>
          <a:xfrm>
            <a:off x="57025" y="339027"/>
            <a:ext cx="4085700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BCD21E9F-9639-F70F-DCDD-9D9F2516D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4" name="Imagen 3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5C946B92-D0FD-CBC9-71A1-4AD0C164D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4043142-482E-5280-4B82-69FDFAE7E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4592" y="1829014"/>
            <a:ext cx="4481408" cy="489341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AB0ED8-DFBC-8524-2CE4-16FD296FEB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9390" y="1829014"/>
            <a:ext cx="4838833" cy="41148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1172180" y="622292"/>
            <a:ext cx="8917326" cy="666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 dirty="0"/>
          </a:p>
        </p:txBody>
      </p:sp>
      <p:cxnSp>
        <p:nvCxnSpPr>
          <p:cNvPr id="177" name="Google Shape;177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081088EB-A797-6D36-94EE-F4E7D198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B969E7D6-1E5E-E41C-E023-D799F3EFB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1500D98-79FD-37F3-BB7A-ACDA3889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180" y="1409566"/>
            <a:ext cx="9157387" cy="512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/>
        </p:nvSpPr>
        <p:spPr>
          <a:xfrm>
            <a:off x="-149716" y="70466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 dirty="0"/>
          </a:p>
        </p:txBody>
      </p:sp>
      <p:cxnSp>
        <p:nvCxnSpPr>
          <p:cNvPr id="186" name="Google Shape;186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w="15875" cap="flat" cmpd="sng">
            <a:solidFill>
              <a:srgbClr val="F5F7F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7" name="Google Shape;187;p10"/>
          <p:cNvSpPr txBox="1"/>
          <p:nvPr/>
        </p:nvSpPr>
        <p:spPr>
          <a:xfrm>
            <a:off x="1721325" y="3629900"/>
            <a:ext cx="43503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n 1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593E4382-137A-4056-8F67-F99C3455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41A1C98B-6C5D-B0D1-AABD-33B31805E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C64B1F-85C8-3BBC-20A5-84EE42B3CA5B}"/>
              </a:ext>
            </a:extLst>
          </p:cNvPr>
          <p:cNvSpPr txBox="1"/>
          <p:nvPr/>
        </p:nvSpPr>
        <p:spPr>
          <a:xfrm>
            <a:off x="733806" y="5091788"/>
            <a:ext cx="60944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Back-</a:t>
            </a:r>
            <a:r>
              <a:rPr lang="es-CL" b="1" dirty="0" err="1"/>
              <a:t>end</a:t>
            </a:r>
            <a:r>
              <a:rPr lang="es-CL" b="1" dirty="0"/>
              <a:t>: </a:t>
            </a:r>
            <a:r>
              <a:rPr lang="es-CL" dirty="0"/>
              <a:t>Django,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Base de datos: </a:t>
            </a:r>
            <a:r>
              <a:rPr lang="es-CL" dirty="0"/>
              <a:t>MySQL (usando XAMPP como entorno local)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Front-</a:t>
            </a:r>
            <a:r>
              <a:rPr lang="es-CL" b="1" dirty="0" err="1"/>
              <a:t>end</a:t>
            </a:r>
            <a:r>
              <a:rPr lang="es-CL" b="1" dirty="0"/>
              <a:t>: </a:t>
            </a:r>
            <a:r>
              <a:rPr lang="es-CL" dirty="0"/>
              <a:t>HTML,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CL" b="1" dirty="0"/>
              <a:t>Otros: </a:t>
            </a:r>
            <a:r>
              <a:rPr lang="es-CL" dirty="0"/>
              <a:t>Bootstrap, Git, XAMPP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D92FD6-3BF0-4A71-4372-ADFD6C5C7D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393" y="2049628"/>
            <a:ext cx="1902327" cy="815283"/>
          </a:xfrm>
          <a:prstGeom prst="rect">
            <a:avLst/>
          </a:prstGeom>
        </p:spPr>
      </p:pic>
      <p:pic>
        <p:nvPicPr>
          <p:cNvPr id="3076" name="Picture 4" descr="Historia de Python - Wikipedia, la enciclopedia libre">
            <a:extLst>
              <a:ext uri="{FF2B5EF4-FFF2-40B4-BE49-F238E27FC236}">
                <a16:creationId xmlns:a16="http://schemas.microsoft.com/office/drawing/2014/main" id="{6876CACA-D791-55EB-AA8F-689E378B4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542" y="3384741"/>
            <a:ext cx="1275761" cy="1401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MySQL, el sistema para gestión de bases de datos más popular">
            <a:extLst>
              <a:ext uri="{FF2B5EF4-FFF2-40B4-BE49-F238E27FC236}">
                <a16:creationId xmlns:a16="http://schemas.microsoft.com/office/drawing/2014/main" id="{C9E86E59-A35A-C19A-41DD-77C7ADBB6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390" y="1799192"/>
            <a:ext cx="2172321" cy="1448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omo instalar un servidor Web con XAMPP">
            <a:extLst>
              <a:ext uri="{FF2B5EF4-FFF2-40B4-BE49-F238E27FC236}">
                <a16:creationId xmlns:a16="http://schemas.microsoft.com/office/drawing/2014/main" id="{56EDE8DD-392E-55D2-47E0-1FD80856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874" y="3084080"/>
            <a:ext cx="2404872" cy="159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SS en HTML combínalo para Potenciar tu Diseño Web">
            <a:extLst>
              <a:ext uri="{FF2B5EF4-FFF2-40B4-BE49-F238E27FC236}">
                <a16:creationId xmlns:a16="http://schemas.microsoft.com/office/drawing/2014/main" id="{B016F39E-FEBB-E7F5-F647-79FE1CCE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17" y="1247646"/>
            <a:ext cx="2624059" cy="202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Bootstrap (framework) - Wikipedia, la enciclopedia libre">
            <a:extLst>
              <a:ext uri="{FF2B5EF4-FFF2-40B4-BE49-F238E27FC236}">
                <a16:creationId xmlns:a16="http://schemas.microsoft.com/office/drawing/2014/main" id="{5D61E937-3F79-84B0-DB90-3B51EA2A9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473" y="1390792"/>
            <a:ext cx="1547908" cy="1234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Qué es GitHub y por qué es útil en la actualidad 💻 | HACK A BOSS">
            <a:extLst>
              <a:ext uri="{FF2B5EF4-FFF2-40B4-BE49-F238E27FC236}">
                <a16:creationId xmlns:a16="http://schemas.microsoft.com/office/drawing/2014/main" id="{3AB0A2EC-E551-AF95-63D8-372E02EFC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0589" y="3228102"/>
            <a:ext cx="2571933" cy="171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950" y="3846892"/>
            <a:ext cx="2706307" cy="2706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4B1AD701-9BE5-953B-40D2-D4093C497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5568"/>
            <a:ext cx="1973180" cy="772396"/>
          </a:xfrm>
          <a:prstGeom prst="rect">
            <a:avLst/>
          </a:prstGeom>
        </p:spPr>
      </p:pic>
      <p:pic>
        <p:nvPicPr>
          <p:cNvPr id="4" name="Imagen 3" descr="Un letrero de color negro&#10;&#10;El contenido generado por IA puede ser incorrecto.">
            <a:extLst>
              <a:ext uri="{FF2B5EF4-FFF2-40B4-BE49-F238E27FC236}">
                <a16:creationId xmlns:a16="http://schemas.microsoft.com/office/drawing/2014/main" id="{94E50ABA-EC26-853D-BF36-C041CD5B16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156" y="182507"/>
            <a:ext cx="3511465" cy="879571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855</Words>
  <Application>Microsoft Office PowerPoint</Application>
  <PresentationFormat>Panorámica</PresentationFormat>
  <Paragraphs>105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Gerardo Galan Cruz</dc:creator>
  <cp:lastModifiedBy>Matias Larenas</cp:lastModifiedBy>
  <cp:revision>1</cp:revision>
  <dcterms:created xsi:type="dcterms:W3CDTF">2023-10-28T21:12:11Z</dcterms:created>
  <dcterms:modified xsi:type="dcterms:W3CDTF">2025-05-18T23:49:14Z</dcterms:modified>
</cp:coreProperties>
</file>