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C43FFA-B417-486A-8BCE-07962210CE94}">
  <a:tblStyle styleId="{CBC43FFA-B417-486A-8BCE-07962210CE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86d8eda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86d8eda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86d8eda4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86d8eda4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86d8eda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86d8eda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86d8eda43_1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86d8eda43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a90a068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a90a068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bbbdf538bfe6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bbbdf538bfe6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86d8eda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86d8eda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a90a068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a90a068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bbbdf538bfe6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bbbdf538bfe6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86d8eda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86d8eda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755">
                <a:latin typeface="Calibri"/>
                <a:ea typeface="Calibri"/>
                <a:cs typeface="Calibri"/>
                <a:sym typeface="Calibri"/>
              </a:rPr>
              <a:t>SIGEM</a:t>
            </a:r>
            <a:endParaRPr sz="3755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033">
                <a:latin typeface="Calibri"/>
                <a:ea typeface="Calibri"/>
                <a:cs typeface="Calibri"/>
                <a:sym typeface="Calibri"/>
              </a:rPr>
              <a:t>Sistema Gestión de Equipos y Materiales del CITT DUOC</a:t>
            </a:r>
            <a:endParaRPr sz="10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4294967295" type="subTitle"/>
          </p:nvPr>
        </p:nvSpPr>
        <p:spPr>
          <a:xfrm>
            <a:off x="2709600" y="3588825"/>
            <a:ext cx="3724800" cy="14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Integrantes</a:t>
            </a:r>
            <a:r>
              <a:rPr lang="es" sz="925"/>
              <a:t>: 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Benjamín </a:t>
            </a:r>
            <a:r>
              <a:rPr lang="es" sz="925"/>
              <a:t>González - </a:t>
            </a:r>
            <a:r>
              <a:rPr lang="es" sz="925"/>
              <a:t>Matias Larenas - Constanza Pavez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Profesores: 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" sz="925"/>
              <a:t>Mabel Herrera - Juan Pablo Mellado</a:t>
            </a:r>
            <a:endParaRPr sz="925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s" sz="925"/>
              <a:t>Equipo 5</a:t>
            </a:r>
            <a:endParaRPr sz="9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Comentario Final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3153650" y="3713950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Terminar con una idea ancla, dejar a los oyentes con lo que se quiere lograr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Preguntas y Comentarios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 del Proyecto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985075" y="1225225"/>
            <a:ext cx="71091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Nuestro proyecto consiste en el desarrollo de un sistema de control de inventario para materiales y equipos del CITT. Este sistema permitirá gestionar de manera eficiente el inventario, controlar las solicitudes y préstamos de materiales, asignando responsables por cada equipo, y generar reportes que faciliten la supervisión y la toma de decisiones.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latin typeface="Calibri"/>
                <a:ea typeface="Calibri"/>
                <a:cs typeface="Calibri"/>
                <a:sym typeface="Calibri"/>
              </a:rPr>
              <a:t>Con estas funcionalidades se busca mejorar la eficiencia en las solicitudes, reducir las pérdidas de materiales, optimizar el uso de los recursos existentes y simplificar la experiencia tanto de los usuarios como del personal administrativo.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450" y="1260575"/>
            <a:ext cx="4045200" cy="21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3220">
                <a:latin typeface="Calibri"/>
                <a:ea typeface="Calibri"/>
                <a:cs typeface="Calibri"/>
                <a:sym typeface="Calibri"/>
              </a:rPr>
              <a:t>Problemática </a:t>
            </a:r>
            <a:endParaRPr sz="4600"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258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problemática, el centro enfrenta problemas en la gestión de sus materiales y equipos debido a la falta de control. La ausencia de un sistema adecuado provoca descontrol de materiales, dificulta la localización de herramientas, lo que impacta negativamente en los procesos académicos  y administrativos.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El objetivo principal de este proyecto es d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iseñar e implementar un sistema de gestión de equipos y  materiales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 que optimice el uso de los recursos del CITT. La solución busca: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Centralizar y clarificar la gestión de entradas y salidas de materiales, identificando claramente quién solicita, recibe y devuelve cada artefacto.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Asignar responsables a cada préstamo, manteniendo un seguimiento claro de quién tiene cada equipo y su ubicación.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Automatizar los procesos</a:t>
            </a:r>
            <a:r>
              <a:rPr b="1" lang="es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de solicitud, préstamo y devolución, reduciendo la carga administrativa y los errores humanos.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Disminuir las pérdidas de materiales mediante un control más preciso y trazable del stock.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Facilitar reportes mejorando la transparencia y permitiendo tomar decisiones informadas sobre el uso de recursos.</a:t>
            </a:r>
            <a:br>
              <a:rPr lang="es" sz="1200">
                <a:latin typeface="Calibri"/>
                <a:ea typeface="Calibri"/>
                <a:cs typeface="Calibri"/>
                <a:sym typeface="Calibri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-"/>
            </a:pPr>
            <a:r>
              <a:rPr lang="es" sz="1200">
                <a:latin typeface="Calibri"/>
                <a:ea typeface="Calibri"/>
                <a:cs typeface="Calibri"/>
                <a:sym typeface="Calibri"/>
              </a:rPr>
              <a:t>Mejorar la experiencia del usuario, permitiendo realizar solicitudes desde cualquier lugar con acceso a internet, de forma rápida y sencilla.</a:t>
            </a:r>
            <a:br>
              <a:rPr lang="es" sz="11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50">
                <a:latin typeface="Calibri"/>
                <a:ea typeface="Calibri"/>
                <a:cs typeface="Calibri"/>
                <a:sym typeface="Calibri"/>
              </a:rPr>
              <a:t>Objetivo General y Objetivos </a:t>
            </a:r>
            <a:r>
              <a:rPr lang="es" sz="3550"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sz="355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44550" y="291275"/>
            <a:ext cx="4077900" cy="44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Específicos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80% de los productos deben estar registrados en el sistema al primer mes de funcionamiento.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(Definimos un número total de equipos y este es usado como base de medición.)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80% de las solicitudes deben ser procesadas en el sistema dentro de las primeras 2 semanas a partir de su lanzamiento.</a:t>
            </a:r>
            <a:endParaRPr i="1" sz="1200">
              <a:solidFill>
                <a:schemeClr val="dk1"/>
              </a:solidFill>
              <a:highlight>
                <a:srgbClr val="00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(Pueden existir solicitudes tanto presenciales como online. del total de estas el 80% deben ser online.)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Disminuir el tiempo de gestión de las solicitudes online en un 40% en comparación a las físicas.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(Comparamos el tiempo actual que toma la gestión de una solicitud vs el tiempo que se tarda en el sistema para hacer el cálculo.)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1"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control de materiales y equipos para el citt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Factibilidad del Proyecto APT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Técnica: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equipo cuenta con conocimientos en desarrollo web, bases de datos, y control de inventario. Se utilizarán tecnologías conocidas como  (lenguaje que vamos a utilizar) lo que asegura un desarrollo dentro de las capacidades técnicas actuales.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Económica: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aprovecharán recursos gratuitos como GitHub y Figma, por lo que no hay costos asociados al desarrollo. El proyecto no requiere infraestructura externa adicional.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Operativa: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será implementado directamente en el entorno académico del CITT, con validaciones de usuarios (profesores y encargados). El uso del sistema optimizará los procesos actuales.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Requerimientos Funcionales y No Funcionales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0" name="Google Shape;100;p19"/>
          <p:cNvGraphicFramePr/>
          <p:nvPr/>
        </p:nvGraphicFramePr>
        <p:xfrm>
          <a:off x="1064838" y="114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{CBC43FFA-B417-486A-8BCE-07962210CE94}</a:tableStyleId>
              </a:tblPr>
              <a:tblGrid>
                <a:gridCol w="594925"/>
                <a:gridCol w="2408475"/>
                <a:gridCol w="1650425"/>
                <a:gridCol w="959550"/>
                <a:gridCol w="1400950"/>
              </a:tblGrid>
              <a:tr h="385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[R-N°]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[Nombre del Requerimiento]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Requerimiento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[Funcional, No Funcional]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Clasificación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Actores Relacionados</a:t>
                      </a:r>
                      <a:endParaRPr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Módulo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solicitudes en 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línea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Responsabilidad en Equipos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Control de Stock de equipos y materiales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Administrador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Interfaz de usuario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Stakeholder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daños de equipos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usuario.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Administrador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1" name="Google Shape;101;p19"/>
          <p:cNvGraphicFramePr/>
          <p:nvPr/>
        </p:nvGraphicFramePr>
        <p:xfrm>
          <a:off x="1077725" y="3897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{CBC43FFA-B417-486A-8BCE-07962210CE94}</a:tableStyleId>
              </a:tblPr>
              <a:tblGrid>
                <a:gridCol w="592725"/>
                <a:gridCol w="2399625"/>
                <a:gridCol w="1644375"/>
                <a:gridCol w="956025"/>
                <a:gridCol w="1395800"/>
              </a:tblGrid>
              <a:tr h="561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Mantenimiento del sistema.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 de 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Administrador del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Escalabilidad del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Funcional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Funcional para el sistema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Equipo de desarrollo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45F0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Metodología</a:t>
            </a:r>
            <a:r>
              <a:rPr lang="es" sz="3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 sz="1200">
                <a:latin typeface="Calibri"/>
                <a:ea typeface="Calibri"/>
                <a:cs typeface="Calibri"/>
                <a:sym typeface="Calibri"/>
              </a:rPr>
              <a:t>Se utilizará la metodología ágil SCRUM ya que nos permitirá adaptarnos rápidamente a cambios en requisitos o prioridades gracias a su flexibilidad,  se trabaja con sprints el cual nos permitirá entregar reportes de manera regular gracias a su iteraciones cortas y su  proceso asegurando que el producto final cumpla con las necesidades y expectativas de este gracias a su enfoque.</a:t>
            </a:r>
            <a:endParaRPr i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750" y="2887900"/>
            <a:ext cx="3405375" cy="19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57825" y="523000"/>
            <a:ext cx="4045200" cy="14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s" sz="3800">
                <a:latin typeface="Calibri"/>
                <a:ea typeface="Calibri"/>
                <a:cs typeface="Calibri"/>
                <a:sym typeface="Calibri"/>
              </a:rPr>
              <a:t>ronograma de Actividades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822500" y="2205825"/>
            <a:ext cx="4321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1: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Semana 5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Incluye análisis completo y primeros diseños</a:t>
            </a:r>
            <a:b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2: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Semana 10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 de desarrollo funcional con pruebas y validaciones</a:t>
            </a:r>
            <a:b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Final: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Semana 14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completo con documentación, pruebas y presentación</a:t>
            </a:r>
            <a:endParaRPr i="1" sz="1100">
              <a:solidFill>
                <a:schemeClr val="dk1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822500" y="986925"/>
            <a:ext cx="3000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 de marzo de 2025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Término: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9 de julio de 2025</a:t>
            </a:r>
            <a:b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Duración total: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17 semanas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2333513"/>
            <a:ext cx="4457125" cy="233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