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6A1074-0AAA-47C0-A6AA-0D166F3D02A2}">
  <a:tblStyle styleId="{086A1074-0AAA-47C0-A6AA-0D166F3D02A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86d8eda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86d8eda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86d8eda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86d8eda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86d8eda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86d8eda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86d8eda43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86d8eda43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90a068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90a068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bbbdf538bfe6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bbbdf538bfe6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86d8eda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86d8eda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a90a068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a90a068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bbbdf538bfe6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bbbdf538bfe6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86d8eda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86d8eda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55">
                <a:latin typeface="Calibri"/>
                <a:ea typeface="Calibri"/>
                <a:cs typeface="Calibri"/>
                <a:sym typeface="Calibri"/>
              </a:rPr>
              <a:t>SIGEM</a:t>
            </a:r>
            <a:endParaRPr sz="375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3">
                <a:latin typeface="Calibri"/>
                <a:ea typeface="Calibri"/>
                <a:cs typeface="Calibri"/>
                <a:sym typeface="Calibri"/>
              </a:rPr>
              <a:t>Sistema Gestión de Equipos y Materiales del CITT DUOC</a:t>
            </a:r>
            <a:endParaRPr sz="10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2709600" y="3588825"/>
            <a:ext cx="37248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925"/>
              <a:t>Integrantes</a:t>
            </a:r>
            <a:r>
              <a:rPr lang="es" sz="925"/>
              <a:t>: </a:t>
            </a:r>
            <a:endParaRPr sz="925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925"/>
              <a:t>Benjamín </a:t>
            </a:r>
            <a:r>
              <a:rPr lang="es" sz="925"/>
              <a:t>González - </a:t>
            </a:r>
            <a:r>
              <a:rPr lang="es" sz="925"/>
              <a:t>Matias Larenas - Constanza Pavez</a:t>
            </a:r>
            <a:endParaRPr sz="925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925"/>
              <a:t>Profesores: </a:t>
            </a:r>
            <a:endParaRPr sz="925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925"/>
              <a:t>Mabel Herrera - Juan Pablo Mellado</a:t>
            </a:r>
            <a:endParaRPr sz="925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s" sz="925"/>
              <a:t>Equipo 5</a:t>
            </a:r>
            <a:endParaRPr sz="925"/>
          </a:p>
        </p:txBody>
      </p:sp>
      <p:pic>
        <p:nvPicPr>
          <p:cNvPr id="64" name="Google Shape;64;p13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Comentario Final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2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Preguntas y Comentarios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 del Proyecto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017443" y="1147225"/>
            <a:ext cx="7109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Nuestro proyecto consiste en el desarrollo de un sistema de control de inventario para materiales y equipos del CITT. Este sistema permitirá gestionar de manera eficiente el inventario, controlar las solicitudes y préstamos de materiales, asignando responsables por cada equipo, y generar reportes que faciliten la supervisión y la toma de decisiones.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Con estas funcionalidades se busca mejorar la eficiencia en las solicitudes, reducir las pérdidas de materiales, optimizar el uso de los recursos existentes y simplificar la experiencia tanto de los usuarios como del personal administrativo.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4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450" y="1260575"/>
            <a:ext cx="4045200" cy="21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3220">
                <a:latin typeface="Calibri"/>
                <a:ea typeface="Calibri"/>
                <a:cs typeface="Calibri"/>
                <a:sym typeface="Calibri"/>
              </a:rPr>
              <a:t>Problemática </a:t>
            </a:r>
            <a:endParaRPr sz="4600"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50258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problemática, el centro enfrenta problemas en la gestión de sus materiales y equipos debido a la falta de control. La ausencia de un sistema adecuado provoca descontrol de materiales, dificulta la localización de herramientas, lo que impacta negativamente en los procesos académicos  y administrativos.</a:t>
            </a:r>
            <a:endParaRPr sz="2500"/>
          </a:p>
        </p:txBody>
      </p:sp>
      <p:pic>
        <p:nvPicPr>
          <p:cNvPr id="78" name="Google Shape;78;p15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El objetivo principal de este proyecto es d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iseñar e implementar un sistema de gestión de equipos y  materiales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 que optimice el uso de los recursos del CITT. La solución busca: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Centralizar y clarificar la gestión de entradas y salidas de materiales, identificando claramente quién solicita, recibe y devuelve cada artefacto.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Asignar responsables a cada préstamo, manteniendo un seguimiento claro de quién tiene cada equipo y su ubicación.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Automatizar los procesos</a:t>
            </a:r>
            <a:r>
              <a:rPr b="1" lang="es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de solicitud, préstamo y devolución, reduciendo la carga administrativa y los errores humanos.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Disminuir las pérdidas de materiales mediante un control más preciso y trazable del stock.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Facilitar reportes mejorando la transparencia y permitiendo tomar decisiones informadas sobre el uso de recursos.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Mejorar la experiencia del usuario, permitiendo realizar solicitudes desde cualquier lugar con acceso a internet, de forma rápida y sencilla.</a:t>
            </a: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50">
                <a:latin typeface="Calibri"/>
                <a:ea typeface="Calibri"/>
                <a:cs typeface="Calibri"/>
                <a:sym typeface="Calibri"/>
              </a:rPr>
              <a:t>Objetivo General y Objetivos </a:t>
            </a:r>
            <a:r>
              <a:rPr lang="es" sz="3550"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sz="35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44550" y="291275"/>
            <a:ext cx="4077900" cy="4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80% de los productos deben estar registrados en el sistema al primer mes de funcionamiento.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(Definimos un número total de equipos y este es usado como base de medición.)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80% de las solicitudes deben ser procesadas en el sistema dentro de las primeras 2 semanas a partir de su lanzamiento.</a:t>
            </a:r>
            <a:endParaRPr i="1" sz="12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(Pueden existir solicitudes tanto presenciales como online. del total de estas el 80% deben ser online.)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Disminuir el tiempo de gestión de las solicitudes online en un 40% en comparación a las físicas.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(Comparamos el tiempo actual que toma la gestión de una solicitud vs el tiempo que se tarda en el sistema para hacer el cálculo.)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control de materiales y equipos para el citt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7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Factibilidad del Proyecto APT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Factibilidad Técnica: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equipo cuenta con conocimientos en desarrollo web, bases de datos, y control de inventario. Se utilizarán tecnologías conocidas como  (lenguaje que vamos a utilizar) lo que asegura un desarrollo dentro de las capacidades técnicas actuales.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Factibilidad Económica: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aprovecharán recursos gratuitos como GitHub y Figma, por lo que no hay costos asociados al desarrollo. El proyecto no requiere infraestructura externa adicional.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Factibilidad Operativa: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será implementado directamente en el entorno académico del CITT, con validaciones de usuarios (profesores y encargados). El uso del sistema optimizará los procesos actuales.</a:t>
            </a:r>
            <a:endParaRPr/>
          </a:p>
        </p:txBody>
      </p:sp>
      <p:pic>
        <p:nvPicPr>
          <p:cNvPr id="100" name="Google Shape;100;p18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Requerimientos Funcionales y No Funcionales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1064838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{086A1074-0AAA-47C0-A6AA-0D166F3D02A2}</a:tableStyleId>
              </a:tblPr>
              <a:tblGrid>
                <a:gridCol w="594925"/>
                <a:gridCol w="2408475"/>
                <a:gridCol w="1650425"/>
                <a:gridCol w="959550"/>
                <a:gridCol w="1400950"/>
              </a:tblGrid>
              <a:tr h="38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[R-N°]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[Nombre del Requerimiento]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[Funcional, No Funcional]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Clasificación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Actores Relacionados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solicitudes en 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línea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Responsabilidad en Equipos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Control de Stock de equipos y materiales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Administrador del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Interfaz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daños de equipos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usuario.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Administrador del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9"/>
          <p:cNvGraphicFramePr/>
          <p:nvPr/>
        </p:nvGraphicFramePr>
        <p:xfrm>
          <a:off x="1077725" y="38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{086A1074-0AAA-47C0-A6AA-0D166F3D02A2}</a:tableStyleId>
              </a:tblPr>
              <a:tblGrid>
                <a:gridCol w="592725"/>
                <a:gridCol w="2399625"/>
                <a:gridCol w="1644375"/>
                <a:gridCol w="956025"/>
                <a:gridCol w="1395800"/>
              </a:tblGrid>
              <a:tr h="56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Mantenimiento del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 de 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Administrador del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Escalabilidad del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 de desarrollo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8" name="Google Shape;108;p19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200">
                <a:latin typeface="Calibri"/>
                <a:ea typeface="Calibri"/>
                <a:cs typeface="Calibri"/>
                <a:sym typeface="Calibri"/>
              </a:rPr>
              <a:t>Se utilizará la metodología ágil SCRUM ya que nos permitirá adaptarnos rápidamente a cambios en requisitos o prioridades gracias a su flexibilidad,  se trabaja con sprints el cual nos permitirá entregar reportes de manera regular gracias a su iteraciones cortas y su  proceso asegurando que el producto final cumpla con las necesidades y expectativas de este gracias a su enfoque.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750" y="2887900"/>
            <a:ext cx="3405375" cy="19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 title="image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57825" y="523000"/>
            <a:ext cx="40452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" sz="3800">
                <a:latin typeface="Calibri"/>
                <a:ea typeface="Calibri"/>
                <a:cs typeface="Calibri"/>
                <a:sym typeface="Calibri"/>
              </a:rPr>
              <a:t>ronograma de Actividades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822500" y="2205825"/>
            <a:ext cx="4321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1: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Semana 5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Incluye análisis completo y primeros diseños</a:t>
            </a:r>
            <a:b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2: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Semana 10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 de desarrollo funcional con pruebas y validaciones</a:t>
            </a:r>
            <a:b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Final: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Semana 14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completo con documentación, pruebas y presentación</a:t>
            </a:r>
            <a:endParaRPr i="1" sz="1100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822500" y="986925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12 de marzo de 2025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de julio de 2025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Duración total: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 semanas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333513"/>
            <a:ext cx="4457125" cy="233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 title="image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0133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