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6858000" cx="12192000"/>
  <p:notesSz cx="6858000" cy="9144000"/>
  <p:embeddedFontLst>
    <p:embeddedFont>
      <p:font typeface="Roboto"/>
      <p:regular r:id="rId20"/>
      <p:bold r:id="rId21"/>
      <p:italic r:id="rId22"/>
      <p:boldItalic r:id="rId23"/>
    </p:embeddedFont>
    <p:embeddedFont>
      <p:font typeface="Merriweather"/>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hA80GMfrBviEqgxsBUqIzn0bZB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erriweather-regular.fntdata"/><Relationship Id="rId23"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Merriweather-italic.fntdata"/><Relationship Id="rId25" Type="http://schemas.openxmlformats.org/officeDocument/2006/relationships/font" Target="fonts/Merriweather-bold.fntdata"/><Relationship Id="rId28" Type="http://schemas.openxmlformats.org/officeDocument/2006/relationships/font" Target="fonts/OpenSans-regular.fntdata"/><Relationship Id="rId27" Type="http://schemas.openxmlformats.org/officeDocument/2006/relationships/font" Target="fonts/Merriweather-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OpenSans-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671b4c945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g3671b4c945b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g3671bcf330f_0_358"/>
          <p:cNvSpPr/>
          <p:nvPr/>
        </p:nvSpPr>
        <p:spPr>
          <a:xfrm>
            <a:off x="-167" y="0"/>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g3671bcf330f_0_358"/>
          <p:cNvSpPr txBox="1"/>
          <p:nvPr>
            <p:ph type="ctr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2" name="Google Shape;12;g3671bcf330f_0_358"/>
          <p:cNvSpPr txBox="1"/>
          <p:nvPr>
            <p:ph idx="1" type="subTitle"/>
          </p:nvPr>
        </p:nvSpPr>
        <p:spPr>
          <a:xfrm>
            <a:off x="415600" y="2504747"/>
            <a:ext cx="5656800" cy="9843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lt2"/>
              </a:buClr>
              <a:buSzPts val="2100"/>
              <a:buNone/>
              <a:defRPr sz="2100">
                <a:solidFill>
                  <a:schemeClr val="lt2"/>
                </a:solidFill>
              </a:defRPr>
            </a:lvl1pPr>
            <a:lvl2pPr lvl="1">
              <a:lnSpc>
                <a:spcPct val="100000"/>
              </a:lnSpc>
              <a:spcBef>
                <a:spcPts val="0"/>
              </a:spcBef>
              <a:spcAft>
                <a:spcPts val="0"/>
              </a:spcAft>
              <a:buClr>
                <a:schemeClr val="lt2"/>
              </a:buClr>
              <a:buSzPts val="2100"/>
              <a:buNone/>
              <a:defRPr sz="2100">
                <a:solidFill>
                  <a:schemeClr val="lt2"/>
                </a:solidFill>
              </a:defRPr>
            </a:lvl2pPr>
            <a:lvl3pPr lvl="2">
              <a:lnSpc>
                <a:spcPct val="100000"/>
              </a:lnSpc>
              <a:spcBef>
                <a:spcPts val="0"/>
              </a:spcBef>
              <a:spcAft>
                <a:spcPts val="0"/>
              </a:spcAft>
              <a:buClr>
                <a:schemeClr val="lt2"/>
              </a:buClr>
              <a:buSzPts val="2100"/>
              <a:buNone/>
              <a:defRPr sz="2100">
                <a:solidFill>
                  <a:schemeClr val="lt2"/>
                </a:solidFill>
              </a:defRPr>
            </a:lvl3pPr>
            <a:lvl4pPr lvl="3">
              <a:lnSpc>
                <a:spcPct val="100000"/>
              </a:lnSpc>
              <a:spcBef>
                <a:spcPts val="0"/>
              </a:spcBef>
              <a:spcAft>
                <a:spcPts val="0"/>
              </a:spcAft>
              <a:buClr>
                <a:schemeClr val="lt2"/>
              </a:buClr>
              <a:buSzPts val="2100"/>
              <a:buNone/>
              <a:defRPr sz="2100">
                <a:solidFill>
                  <a:schemeClr val="lt2"/>
                </a:solidFill>
              </a:defRPr>
            </a:lvl4pPr>
            <a:lvl5pPr lvl="4">
              <a:lnSpc>
                <a:spcPct val="100000"/>
              </a:lnSpc>
              <a:spcBef>
                <a:spcPts val="0"/>
              </a:spcBef>
              <a:spcAft>
                <a:spcPts val="0"/>
              </a:spcAft>
              <a:buClr>
                <a:schemeClr val="lt2"/>
              </a:buClr>
              <a:buSzPts val="2100"/>
              <a:buNone/>
              <a:defRPr sz="2100">
                <a:solidFill>
                  <a:schemeClr val="lt2"/>
                </a:solidFill>
              </a:defRPr>
            </a:lvl5pPr>
            <a:lvl6pPr lvl="5">
              <a:lnSpc>
                <a:spcPct val="100000"/>
              </a:lnSpc>
              <a:spcBef>
                <a:spcPts val="0"/>
              </a:spcBef>
              <a:spcAft>
                <a:spcPts val="0"/>
              </a:spcAft>
              <a:buClr>
                <a:schemeClr val="lt2"/>
              </a:buClr>
              <a:buSzPts val="2100"/>
              <a:buNone/>
              <a:defRPr sz="2100">
                <a:solidFill>
                  <a:schemeClr val="lt2"/>
                </a:solidFill>
              </a:defRPr>
            </a:lvl6pPr>
            <a:lvl7pPr lvl="6">
              <a:lnSpc>
                <a:spcPct val="100000"/>
              </a:lnSpc>
              <a:spcBef>
                <a:spcPts val="0"/>
              </a:spcBef>
              <a:spcAft>
                <a:spcPts val="0"/>
              </a:spcAft>
              <a:buClr>
                <a:schemeClr val="lt2"/>
              </a:buClr>
              <a:buSzPts val="2100"/>
              <a:buNone/>
              <a:defRPr sz="2100">
                <a:solidFill>
                  <a:schemeClr val="lt2"/>
                </a:solidFill>
              </a:defRPr>
            </a:lvl7pPr>
            <a:lvl8pPr lvl="7">
              <a:lnSpc>
                <a:spcPct val="100000"/>
              </a:lnSpc>
              <a:spcBef>
                <a:spcPts val="0"/>
              </a:spcBef>
              <a:spcAft>
                <a:spcPts val="0"/>
              </a:spcAft>
              <a:buClr>
                <a:schemeClr val="lt2"/>
              </a:buClr>
              <a:buSzPts val="2100"/>
              <a:buNone/>
              <a:defRPr sz="2100">
                <a:solidFill>
                  <a:schemeClr val="lt2"/>
                </a:solidFill>
              </a:defRPr>
            </a:lvl8pPr>
            <a:lvl9pPr lvl="8">
              <a:lnSpc>
                <a:spcPct val="100000"/>
              </a:lnSpc>
              <a:spcBef>
                <a:spcPts val="0"/>
              </a:spcBef>
              <a:spcAft>
                <a:spcPts val="0"/>
              </a:spcAft>
              <a:buClr>
                <a:schemeClr val="lt2"/>
              </a:buClr>
              <a:buSzPts val="2100"/>
              <a:buNone/>
              <a:defRPr sz="2100">
                <a:solidFill>
                  <a:schemeClr val="lt2"/>
                </a:solidFill>
              </a:defRPr>
            </a:lvl9pPr>
          </a:lstStyle>
          <a:p/>
        </p:txBody>
      </p:sp>
      <p:sp>
        <p:nvSpPr>
          <p:cNvPr id="13" name="Google Shape;13;g3671bcf330f_0_35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g3671bcf330f_0_403"/>
          <p:cNvSpPr txBox="1"/>
          <p:nvPr>
            <p:ph hasCustomPrompt="1" type="title"/>
          </p:nvPr>
        </p:nvSpPr>
        <p:spPr>
          <a:xfrm>
            <a:off x="415667" y="1108233"/>
            <a:ext cx="7113300" cy="1659600"/>
          </a:xfrm>
          <a:prstGeom prst="rect">
            <a:avLst/>
          </a:prstGeom>
        </p:spPr>
        <p:txBody>
          <a:bodyPr anchorCtr="0" anchor="b" bIns="121900" lIns="121900" spcFirstLastPara="1" rIns="121900" wrap="square" tIns="121900">
            <a:normAutofit/>
          </a:bodyPr>
          <a:lstStyle>
            <a:lvl1pPr lvl="0">
              <a:spcBef>
                <a:spcPts val="0"/>
              </a:spcBef>
              <a:spcAft>
                <a:spcPts val="0"/>
              </a:spcAft>
              <a:buClr>
                <a:schemeClr val="lt1"/>
              </a:buClr>
              <a:buSzPts val="13300"/>
              <a:buNone/>
              <a:defRPr sz="13300">
                <a:solidFill>
                  <a:schemeClr val="lt1"/>
                </a:solidFill>
              </a:defRPr>
            </a:lvl1pPr>
            <a:lvl2pPr lvl="1">
              <a:spcBef>
                <a:spcPts val="0"/>
              </a:spcBef>
              <a:spcAft>
                <a:spcPts val="0"/>
              </a:spcAft>
              <a:buClr>
                <a:schemeClr val="lt1"/>
              </a:buClr>
              <a:buSzPts val="13300"/>
              <a:buNone/>
              <a:defRPr sz="13300">
                <a:solidFill>
                  <a:schemeClr val="lt1"/>
                </a:solidFill>
              </a:defRPr>
            </a:lvl2pPr>
            <a:lvl3pPr lvl="2">
              <a:spcBef>
                <a:spcPts val="0"/>
              </a:spcBef>
              <a:spcAft>
                <a:spcPts val="0"/>
              </a:spcAft>
              <a:buClr>
                <a:schemeClr val="lt1"/>
              </a:buClr>
              <a:buSzPts val="13300"/>
              <a:buNone/>
              <a:defRPr sz="13300">
                <a:solidFill>
                  <a:schemeClr val="lt1"/>
                </a:solidFill>
              </a:defRPr>
            </a:lvl3pPr>
            <a:lvl4pPr lvl="3">
              <a:spcBef>
                <a:spcPts val="0"/>
              </a:spcBef>
              <a:spcAft>
                <a:spcPts val="0"/>
              </a:spcAft>
              <a:buClr>
                <a:schemeClr val="lt1"/>
              </a:buClr>
              <a:buSzPts val="13300"/>
              <a:buNone/>
              <a:defRPr sz="13300">
                <a:solidFill>
                  <a:schemeClr val="lt1"/>
                </a:solidFill>
              </a:defRPr>
            </a:lvl4pPr>
            <a:lvl5pPr lvl="4">
              <a:spcBef>
                <a:spcPts val="0"/>
              </a:spcBef>
              <a:spcAft>
                <a:spcPts val="0"/>
              </a:spcAft>
              <a:buClr>
                <a:schemeClr val="lt1"/>
              </a:buClr>
              <a:buSzPts val="13300"/>
              <a:buNone/>
              <a:defRPr sz="13300">
                <a:solidFill>
                  <a:schemeClr val="lt1"/>
                </a:solidFill>
              </a:defRPr>
            </a:lvl5pPr>
            <a:lvl6pPr lvl="5">
              <a:spcBef>
                <a:spcPts val="0"/>
              </a:spcBef>
              <a:spcAft>
                <a:spcPts val="0"/>
              </a:spcAft>
              <a:buClr>
                <a:schemeClr val="lt1"/>
              </a:buClr>
              <a:buSzPts val="13300"/>
              <a:buNone/>
              <a:defRPr sz="13300">
                <a:solidFill>
                  <a:schemeClr val="lt1"/>
                </a:solidFill>
              </a:defRPr>
            </a:lvl6pPr>
            <a:lvl7pPr lvl="6">
              <a:spcBef>
                <a:spcPts val="0"/>
              </a:spcBef>
              <a:spcAft>
                <a:spcPts val="0"/>
              </a:spcAft>
              <a:buClr>
                <a:schemeClr val="lt1"/>
              </a:buClr>
              <a:buSzPts val="13300"/>
              <a:buNone/>
              <a:defRPr sz="13300">
                <a:solidFill>
                  <a:schemeClr val="lt1"/>
                </a:solidFill>
              </a:defRPr>
            </a:lvl7pPr>
            <a:lvl8pPr lvl="7">
              <a:spcBef>
                <a:spcPts val="0"/>
              </a:spcBef>
              <a:spcAft>
                <a:spcPts val="0"/>
              </a:spcAft>
              <a:buClr>
                <a:schemeClr val="lt1"/>
              </a:buClr>
              <a:buSzPts val="13300"/>
              <a:buNone/>
              <a:defRPr sz="13300">
                <a:solidFill>
                  <a:schemeClr val="lt1"/>
                </a:solidFill>
              </a:defRPr>
            </a:lvl8pPr>
            <a:lvl9pPr lvl="8">
              <a:spcBef>
                <a:spcPts val="0"/>
              </a:spcBef>
              <a:spcAft>
                <a:spcPts val="0"/>
              </a:spcAft>
              <a:buClr>
                <a:schemeClr val="lt1"/>
              </a:buClr>
              <a:buSzPts val="13300"/>
              <a:buNone/>
              <a:defRPr sz="13300">
                <a:solidFill>
                  <a:schemeClr val="lt1"/>
                </a:solidFill>
              </a:defRPr>
            </a:lvl9pPr>
          </a:lstStyle>
          <a:p>
            <a:r>
              <a:t>xx%</a:t>
            </a:r>
          </a:p>
        </p:txBody>
      </p:sp>
      <p:sp>
        <p:nvSpPr>
          <p:cNvPr id="56" name="Google Shape;56;g3671bcf330f_0_403"/>
          <p:cNvSpPr txBox="1"/>
          <p:nvPr>
            <p:ph idx="1" type="body"/>
          </p:nvPr>
        </p:nvSpPr>
        <p:spPr>
          <a:xfrm>
            <a:off x="415600" y="2828567"/>
            <a:ext cx="7113300" cy="12567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57" name="Google Shape;57;g3671bcf330f_0_40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g3671bcf330f_0_40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60" name="Shape 60"/>
        <p:cNvGrpSpPr/>
        <p:nvPr/>
      </p:nvGrpSpPr>
      <p:grpSpPr>
        <a:xfrm>
          <a:off x="0" y="0"/>
          <a:ext cx="0" cy="0"/>
          <a:chOff x="0" y="0"/>
          <a:chExt cx="0" cy="0"/>
        </a:xfrm>
      </p:grpSpPr>
      <p:sp>
        <p:nvSpPr>
          <p:cNvPr id="61" name="Google Shape;61;g3671bcf330f_0_409"/>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62" name="Google Shape;62;g3671bcf330f_0_409"/>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1600"/>
              </a:spcBef>
              <a:spcAft>
                <a:spcPts val="0"/>
              </a:spcAft>
              <a:buClr>
                <a:schemeClr val="dk1"/>
              </a:buClr>
              <a:buSzPts val="2000"/>
              <a:buNone/>
              <a:defRPr b="1" sz="2000"/>
            </a:lvl2pPr>
            <a:lvl3pPr indent="-228600" lvl="2" marL="1371600" algn="l">
              <a:lnSpc>
                <a:spcPct val="90000"/>
              </a:lnSpc>
              <a:spcBef>
                <a:spcPts val="1600"/>
              </a:spcBef>
              <a:spcAft>
                <a:spcPts val="0"/>
              </a:spcAft>
              <a:buClr>
                <a:schemeClr val="dk1"/>
              </a:buClr>
              <a:buSzPts val="1800"/>
              <a:buNone/>
              <a:defRPr b="1" sz="1800"/>
            </a:lvl3pPr>
            <a:lvl4pPr indent="-228600" lvl="3" marL="1828800" algn="l">
              <a:lnSpc>
                <a:spcPct val="90000"/>
              </a:lnSpc>
              <a:spcBef>
                <a:spcPts val="1600"/>
              </a:spcBef>
              <a:spcAft>
                <a:spcPts val="0"/>
              </a:spcAft>
              <a:buClr>
                <a:schemeClr val="dk1"/>
              </a:buClr>
              <a:buSzPts val="1600"/>
              <a:buNone/>
              <a:defRPr b="1" sz="1600"/>
            </a:lvl4pPr>
            <a:lvl5pPr indent="-228600" lvl="4" marL="2286000" algn="l">
              <a:lnSpc>
                <a:spcPct val="90000"/>
              </a:lnSpc>
              <a:spcBef>
                <a:spcPts val="1600"/>
              </a:spcBef>
              <a:spcAft>
                <a:spcPts val="0"/>
              </a:spcAft>
              <a:buClr>
                <a:schemeClr val="dk1"/>
              </a:buClr>
              <a:buSzPts val="1600"/>
              <a:buNone/>
              <a:defRPr b="1" sz="1600"/>
            </a:lvl5pPr>
            <a:lvl6pPr indent="-228600" lvl="5" marL="2743200" algn="l">
              <a:lnSpc>
                <a:spcPct val="90000"/>
              </a:lnSpc>
              <a:spcBef>
                <a:spcPts val="1600"/>
              </a:spcBef>
              <a:spcAft>
                <a:spcPts val="0"/>
              </a:spcAft>
              <a:buClr>
                <a:schemeClr val="dk1"/>
              </a:buClr>
              <a:buSzPts val="1600"/>
              <a:buNone/>
              <a:defRPr b="1" sz="1600"/>
            </a:lvl6pPr>
            <a:lvl7pPr indent="-228600" lvl="6" marL="3200400" algn="l">
              <a:lnSpc>
                <a:spcPct val="90000"/>
              </a:lnSpc>
              <a:spcBef>
                <a:spcPts val="1600"/>
              </a:spcBef>
              <a:spcAft>
                <a:spcPts val="0"/>
              </a:spcAft>
              <a:buClr>
                <a:schemeClr val="dk1"/>
              </a:buClr>
              <a:buSzPts val="1600"/>
              <a:buNone/>
              <a:defRPr b="1" sz="1600"/>
            </a:lvl7pPr>
            <a:lvl8pPr indent="-228600" lvl="7" marL="3657600" algn="l">
              <a:lnSpc>
                <a:spcPct val="90000"/>
              </a:lnSpc>
              <a:spcBef>
                <a:spcPts val="1600"/>
              </a:spcBef>
              <a:spcAft>
                <a:spcPts val="0"/>
              </a:spcAft>
              <a:buClr>
                <a:schemeClr val="dk1"/>
              </a:buClr>
              <a:buSzPts val="1600"/>
              <a:buNone/>
              <a:defRPr b="1" sz="1600"/>
            </a:lvl8pPr>
            <a:lvl9pPr indent="-228600" lvl="8" marL="4114800" algn="l">
              <a:lnSpc>
                <a:spcPct val="90000"/>
              </a:lnSpc>
              <a:spcBef>
                <a:spcPts val="1600"/>
              </a:spcBef>
              <a:spcAft>
                <a:spcPts val="1600"/>
              </a:spcAft>
              <a:buClr>
                <a:schemeClr val="dk1"/>
              </a:buClr>
              <a:buSzPts val="1600"/>
              <a:buNone/>
              <a:defRPr b="1" sz="1600"/>
            </a:lvl9pPr>
          </a:lstStyle>
          <a:p/>
        </p:txBody>
      </p:sp>
      <p:sp>
        <p:nvSpPr>
          <p:cNvPr id="63" name="Google Shape;63;g3671bcf330f_0_409"/>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64" name="Google Shape;64;g3671bcf330f_0_409"/>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1600"/>
              </a:spcBef>
              <a:spcAft>
                <a:spcPts val="0"/>
              </a:spcAft>
              <a:buClr>
                <a:schemeClr val="dk1"/>
              </a:buClr>
              <a:buSzPts val="2000"/>
              <a:buNone/>
              <a:defRPr b="1" sz="2000"/>
            </a:lvl2pPr>
            <a:lvl3pPr indent="-228600" lvl="2" marL="1371600" algn="l">
              <a:lnSpc>
                <a:spcPct val="90000"/>
              </a:lnSpc>
              <a:spcBef>
                <a:spcPts val="1600"/>
              </a:spcBef>
              <a:spcAft>
                <a:spcPts val="0"/>
              </a:spcAft>
              <a:buClr>
                <a:schemeClr val="dk1"/>
              </a:buClr>
              <a:buSzPts val="1800"/>
              <a:buNone/>
              <a:defRPr b="1" sz="1800"/>
            </a:lvl3pPr>
            <a:lvl4pPr indent="-228600" lvl="3" marL="1828800" algn="l">
              <a:lnSpc>
                <a:spcPct val="90000"/>
              </a:lnSpc>
              <a:spcBef>
                <a:spcPts val="1600"/>
              </a:spcBef>
              <a:spcAft>
                <a:spcPts val="0"/>
              </a:spcAft>
              <a:buClr>
                <a:schemeClr val="dk1"/>
              </a:buClr>
              <a:buSzPts val="1600"/>
              <a:buNone/>
              <a:defRPr b="1" sz="1600"/>
            </a:lvl4pPr>
            <a:lvl5pPr indent="-228600" lvl="4" marL="2286000" algn="l">
              <a:lnSpc>
                <a:spcPct val="90000"/>
              </a:lnSpc>
              <a:spcBef>
                <a:spcPts val="1600"/>
              </a:spcBef>
              <a:spcAft>
                <a:spcPts val="0"/>
              </a:spcAft>
              <a:buClr>
                <a:schemeClr val="dk1"/>
              </a:buClr>
              <a:buSzPts val="1600"/>
              <a:buNone/>
              <a:defRPr b="1" sz="1600"/>
            </a:lvl5pPr>
            <a:lvl6pPr indent="-228600" lvl="5" marL="2743200" algn="l">
              <a:lnSpc>
                <a:spcPct val="90000"/>
              </a:lnSpc>
              <a:spcBef>
                <a:spcPts val="1600"/>
              </a:spcBef>
              <a:spcAft>
                <a:spcPts val="0"/>
              </a:spcAft>
              <a:buClr>
                <a:schemeClr val="dk1"/>
              </a:buClr>
              <a:buSzPts val="1600"/>
              <a:buNone/>
              <a:defRPr b="1" sz="1600"/>
            </a:lvl6pPr>
            <a:lvl7pPr indent="-228600" lvl="6" marL="3200400" algn="l">
              <a:lnSpc>
                <a:spcPct val="90000"/>
              </a:lnSpc>
              <a:spcBef>
                <a:spcPts val="1600"/>
              </a:spcBef>
              <a:spcAft>
                <a:spcPts val="0"/>
              </a:spcAft>
              <a:buClr>
                <a:schemeClr val="dk1"/>
              </a:buClr>
              <a:buSzPts val="1600"/>
              <a:buNone/>
              <a:defRPr b="1" sz="1600"/>
            </a:lvl7pPr>
            <a:lvl8pPr indent="-228600" lvl="7" marL="3657600" algn="l">
              <a:lnSpc>
                <a:spcPct val="90000"/>
              </a:lnSpc>
              <a:spcBef>
                <a:spcPts val="1600"/>
              </a:spcBef>
              <a:spcAft>
                <a:spcPts val="0"/>
              </a:spcAft>
              <a:buClr>
                <a:schemeClr val="dk1"/>
              </a:buClr>
              <a:buSzPts val="1600"/>
              <a:buNone/>
              <a:defRPr b="1" sz="1600"/>
            </a:lvl8pPr>
            <a:lvl9pPr indent="-228600" lvl="8" marL="4114800" algn="l">
              <a:lnSpc>
                <a:spcPct val="90000"/>
              </a:lnSpc>
              <a:spcBef>
                <a:spcPts val="1600"/>
              </a:spcBef>
              <a:spcAft>
                <a:spcPts val="1600"/>
              </a:spcAft>
              <a:buClr>
                <a:schemeClr val="dk1"/>
              </a:buClr>
              <a:buSzPts val="1600"/>
              <a:buNone/>
              <a:defRPr b="1" sz="1600"/>
            </a:lvl9pPr>
          </a:lstStyle>
          <a:p/>
        </p:txBody>
      </p:sp>
      <p:sp>
        <p:nvSpPr>
          <p:cNvPr id="65" name="Google Shape;65;g3671bcf330f_0_409"/>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66" name="Google Shape;66;g3671bcf330f_0_40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g3671bcf330f_0_40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g3671bcf330f_0_40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69" name="Shape 69"/>
        <p:cNvGrpSpPr/>
        <p:nvPr/>
      </p:nvGrpSpPr>
      <p:grpSpPr>
        <a:xfrm>
          <a:off x="0" y="0"/>
          <a:ext cx="0" cy="0"/>
          <a:chOff x="0" y="0"/>
          <a:chExt cx="0" cy="0"/>
        </a:xfrm>
      </p:grpSpPr>
      <p:sp>
        <p:nvSpPr>
          <p:cNvPr id="70" name="Google Shape;70;g3671bcf330f_0_41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71" name="Google Shape;71;g3671bcf330f_0_41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72" name="Google Shape;72;g3671bcf330f_0_41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g3671bcf330f_0_41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g3671bcf330f_0_41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g3671bcf330f_0_363"/>
          <p:cNvSpPr/>
          <p:nvPr/>
        </p:nvSpPr>
        <p:spPr>
          <a:xfrm>
            <a:off x="0" y="64132"/>
            <a:ext cx="12192029" cy="5863987"/>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g3671bcf330f_0_363"/>
          <p:cNvSpPr/>
          <p:nvPr/>
        </p:nvSpPr>
        <p:spPr>
          <a:xfrm>
            <a:off x="0" y="0"/>
            <a:ext cx="12192029" cy="5863987"/>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g3671bcf330f_0_363"/>
          <p:cNvSpPr txBox="1"/>
          <p:nvPr>
            <p:ph type="title"/>
          </p:nvPr>
        </p:nvSpPr>
        <p:spPr>
          <a:xfrm>
            <a:off x="415600" y="719633"/>
            <a:ext cx="11360700" cy="1710000"/>
          </a:xfrm>
          <a:prstGeom prst="rect">
            <a:avLst/>
          </a:prstGeom>
        </p:spPr>
        <p:txBody>
          <a:bodyPr anchorCtr="0" anchor="t"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8" name="Google Shape;18;g3671bcf330f_0_36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g3671bcf330f_0_368"/>
          <p:cNvSpPr/>
          <p:nvPr/>
        </p:nvSpPr>
        <p:spPr>
          <a:xfrm>
            <a:off x="0" y="0"/>
            <a:ext cx="57519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1" name="Google Shape;21;g3671bcf330f_0_368"/>
          <p:cNvSpPr/>
          <p:nvPr/>
        </p:nvSpPr>
        <p:spPr>
          <a:xfrm>
            <a:off x="0" y="58833"/>
            <a:ext cx="5751356" cy="5865687"/>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g3671bcf330f_0_368"/>
          <p:cNvSpPr/>
          <p:nvPr/>
        </p:nvSpPr>
        <p:spPr>
          <a:xfrm>
            <a:off x="-167" y="0"/>
            <a:ext cx="5755723" cy="5860653"/>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g3671bcf330f_0_368"/>
          <p:cNvSpPr txBox="1"/>
          <p:nvPr>
            <p:ph type="title"/>
          </p:nvPr>
        </p:nvSpPr>
        <p:spPr>
          <a:xfrm>
            <a:off x="415633" y="667900"/>
            <a:ext cx="4941900" cy="33453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4" name="Google Shape;24;g3671bcf330f_0_368"/>
          <p:cNvSpPr txBox="1"/>
          <p:nvPr>
            <p:ph idx="1" type="body"/>
          </p:nvPr>
        </p:nvSpPr>
        <p:spPr>
          <a:xfrm>
            <a:off x="6192900" y="667900"/>
            <a:ext cx="5555100" cy="54648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25" name="Google Shape;25;g3671bcf330f_0_36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g3671bcf330f_0_375"/>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8" name="Google Shape;28;g3671bcf330f_0_375"/>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29" name="Google Shape;29;g3671bcf330f_0_375"/>
          <p:cNvSpPr txBox="1"/>
          <p:nvPr>
            <p:ph idx="1" type="body"/>
          </p:nvPr>
        </p:nvSpPr>
        <p:spPr>
          <a:xfrm>
            <a:off x="4156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0" name="Google Shape;30;g3671bcf330f_0_375"/>
          <p:cNvSpPr txBox="1"/>
          <p:nvPr>
            <p:ph idx="2" type="body"/>
          </p:nvPr>
        </p:nvSpPr>
        <p:spPr>
          <a:xfrm>
            <a:off x="6443200" y="2007600"/>
            <a:ext cx="5333100" cy="41016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31" name="Google Shape;31;g3671bcf330f_0_37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3671bcf330f_0_381"/>
          <p:cNvSpPr/>
          <p:nvPr/>
        </p:nvSpPr>
        <p:spPr>
          <a:xfrm>
            <a:off x="0" y="0"/>
            <a:ext cx="12192000" cy="17028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4" name="Google Shape;34;g3671bcf330f_0_381"/>
          <p:cNvSpPr txBox="1"/>
          <p:nvPr>
            <p:ph type="title"/>
          </p:nvPr>
        </p:nvSpPr>
        <p:spPr>
          <a:xfrm>
            <a:off x="415633" y="667900"/>
            <a:ext cx="11360700" cy="8316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5" name="Google Shape;35;g3671bcf330f_0_38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g3671bcf330f_0_385"/>
          <p:cNvSpPr/>
          <p:nvPr/>
        </p:nvSpPr>
        <p:spPr>
          <a:xfrm>
            <a:off x="0" y="0"/>
            <a:ext cx="50193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8" name="Google Shape;38;g3671bcf330f_0_385"/>
          <p:cNvSpPr txBox="1"/>
          <p:nvPr>
            <p:ph type="title"/>
          </p:nvPr>
        </p:nvSpPr>
        <p:spPr>
          <a:xfrm>
            <a:off x="415633" y="667900"/>
            <a:ext cx="4170000" cy="2438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39" name="Google Shape;39;g3671bcf330f_0_385"/>
          <p:cNvSpPr txBox="1"/>
          <p:nvPr>
            <p:ph idx="1" type="body"/>
          </p:nvPr>
        </p:nvSpPr>
        <p:spPr>
          <a:xfrm>
            <a:off x="415600" y="3187533"/>
            <a:ext cx="4170000" cy="3063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Clr>
                <a:schemeClr val="accent2"/>
              </a:buClr>
              <a:buSzPts val="1700"/>
              <a:buChar char="●"/>
              <a:defRPr>
                <a:solidFill>
                  <a:schemeClr val="accent2"/>
                </a:solidFill>
              </a:defRPr>
            </a:lvl1pPr>
            <a:lvl2pPr indent="-323850" lvl="1" marL="914400">
              <a:spcBef>
                <a:spcPts val="0"/>
              </a:spcBef>
              <a:spcAft>
                <a:spcPts val="0"/>
              </a:spcAft>
              <a:buClr>
                <a:schemeClr val="accent2"/>
              </a:buClr>
              <a:buSzPts val="1500"/>
              <a:buChar char="○"/>
              <a:defRPr>
                <a:solidFill>
                  <a:schemeClr val="accent2"/>
                </a:solidFill>
              </a:defRPr>
            </a:lvl2pPr>
            <a:lvl3pPr indent="-323850" lvl="2" marL="1371600">
              <a:spcBef>
                <a:spcPts val="0"/>
              </a:spcBef>
              <a:spcAft>
                <a:spcPts val="0"/>
              </a:spcAft>
              <a:buClr>
                <a:schemeClr val="accent2"/>
              </a:buClr>
              <a:buSzPts val="1500"/>
              <a:buChar char="■"/>
              <a:defRPr>
                <a:solidFill>
                  <a:schemeClr val="accent2"/>
                </a:solidFill>
              </a:defRPr>
            </a:lvl3pPr>
            <a:lvl4pPr indent="-323850" lvl="3" marL="1828800">
              <a:spcBef>
                <a:spcPts val="0"/>
              </a:spcBef>
              <a:spcAft>
                <a:spcPts val="0"/>
              </a:spcAft>
              <a:buClr>
                <a:schemeClr val="accent2"/>
              </a:buClr>
              <a:buSzPts val="1500"/>
              <a:buChar char="●"/>
              <a:defRPr>
                <a:solidFill>
                  <a:schemeClr val="accent2"/>
                </a:solidFill>
              </a:defRPr>
            </a:lvl4pPr>
            <a:lvl5pPr indent="-323850" lvl="4" marL="2286000">
              <a:spcBef>
                <a:spcPts val="0"/>
              </a:spcBef>
              <a:spcAft>
                <a:spcPts val="0"/>
              </a:spcAft>
              <a:buClr>
                <a:schemeClr val="accent2"/>
              </a:buClr>
              <a:buSzPts val="1500"/>
              <a:buChar char="○"/>
              <a:defRPr>
                <a:solidFill>
                  <a:schemeClr val="accent2"/>
                </a:solidFill>
              </a:defRPr>
            </a:lvl5pPr>
            <a:lvl6pPr indent="-323850" lvl="5" marL="2743200">
              <a:spcBef>
                <a:spcPts val="0"/>
              </a:spcBef>
              <a:spcAft>
                <a:spcPts val="0"/>
              </a:spcAft>
              <a:buClr>
                <a:schemeClr val="accent2"/>
              </a:buClr>
              <a:buSzPts val="1500"/>
              <a:buChar char="■"/>
              <a:defRPr>
                <a:solidFill>
                  <a:schemeClr val="accent2"/>
                </a:solidFill>
              </a:defRPr>
            </a:lvl6pPr>
            <a:lvl7pPr indent="-323850" lvl="6" marL="3200400">
              <a:spcBef>
                <a:spcPts val="0"/>
              </a:spcBef>
              <a:spcAft>
                <a:spcPts val="0"/>
              </a:spcAft>
              <a:buClr>
                <a:schemeClr val="accent2"/>
              </a:buClr>
              <a:buSzPts val="1500"/>
              <a:buChar char="●"/>
              <a:defRPr>
                <a:solidFill>
                  <a:schemeClr val="accent2"/>
                </a:solidFill>
              </a:defRPr>
            </a:lvl7pPr>
            <a:lvl8pPr indent="-323850" lvl="7" marL="3657600">
              <a:spcBef>
                <a:spcPts val="0"/>
              </a:spcBef>
              <a:spcAft>
                <a:spcPts val="0"/>
              </a:spcAft>
              <a:buClr>
                <a:schemeClr val="accent2"/>
              </a:buClr>
              <a:buSzPts val="1500"/>
              <a:buChar char="○"/>
              <a:defRPr>
                <a:solidFill>
                  <a:schemeClr val="accent2"/>
                </a:solidFill>
              </a:defRPr>
            </a:lvl8pPr>
            <a:lvl9pPr indent="-323850" lvl="8" marL="4114800">
              <a:spcBef>
                <a:spcPts val="0"/>
              </a:spcBef>
              <a:spcAft>
                <a:spcPts val="0"/>
              </a:spcAft>
              <a:buClr>
                <a:schemeClr val="accent2"/>
              </a:buClr>
              <a:buSzPts val="1500"/>
              <a:buChar char="■"/>
              <a:defRPr>
                <a:solidFill>
                  <a:schemeClr val="accent2"/>
                </a:solidFill>
              </a:defRPr>
            </a:lvl9pPr>
          </a:lstStyle>
          <a:p/>
        </p:txBody>
      </p:sp>
      <p:sp>
        <p:nvSpPr>
          <p:cNvPr id="40" name="Google Shape;40;g3671bcf330f_0_38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g3671bcf330f_0_390"/>
          <p:cNvSpPr txBox="1"/>
          <p:nvPr>
            <p:ph type="title"/>
          </p:nvPr>
        </p:nvSpPr>
        <p:spPr>
          <a:xfrm>
            <a:off x="415567" y="1064800"/>
            <a:ext cx="8330400" cy="4728300"/>
          </a:xfrm>
          <a:prstGeom prst="rect">
            <a:avLst/>
          </a:prstGeom>
        </p:spPr>
        <p:txBody>
          <a:bodyPr anchorCtr="0" anchor="ctr" bIns="121900" lIns="121900" spcFirstLastPara="1" rIns="121900" wrap="square" tIns="12190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3" name="Google Shape;43;g3671bcf330f_0_39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g3671bcf330f_0_393"/>
          <p:cNvSpPr/>
          <p:nvPr/>
        </p:nvSpPr>
        <p:spPr>
          <a:xfrm>
            <a:off x="0" y="0"/>
            <a:ext cx="6096000" cy="68580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46" name="Google Shape;46;g3671bcf330f_0_393"/>
          <p:cNvSpPr txBox="1"/>
          <p:nvPr>
            <p:ph type="title"/>
          </p:nvPr>
        </p:nvSpPr>
        <p:spPr>
          <a:xfrm>
            <a:off x="415067" y="667900"/>
            <a:ext cx="4939200" cy="2732700"/>
          </a:xfrm>
          <a:prstGeom prst="rect">
            <a:avLst/>
          </a:prstGeom>
        </p:spPr>
        <p:txBody>
          <a:bodyPr anchorCtr="0" anchor="t" bIns="121900" lIns="121900" spcFirstLastPara="1" rIns="121900" wrap="square" tIns="121900">
            <a:normAutofit/>
          </a:bodyPr>
          <a:lstStyle>
            <a:lvl1pPr lvl="0">
              <a:spcBef>
                <a:spcPts val="0"/>
              </a:spcBef>
              <a:spcAft>
                <a:spcPts val="0"/>
              </a:spcAft>
              <a:buClr>
                <a:schemeClr val="lt1"/>
              </a:buClr>
              <a:buSzPts val="3700"/>
              <a:buNone/>
              <a:defRPr>
                <a:solidFill>
                  <a:schemeClr val="lt1"/>
                </a:solidFill>
              </a:defRPr>
            </a:lvl1pPr>
            <a:lvl2pPr lvl="1">
              <a:spcBef>
                <a:spcPts val="0"/>
              </a:spcBef>
              <a:spcAft>
                <a:spcPts val="0"/>
              </a:spcAft>
              <a:buClr>
                <a:schemeClr val="lt1"/>
              </a:buClr>
              <a:buSzPts val="3700"/>
              <a:buNone/>
              <a:defRPr>
                <a:solidFill>
                  <a:schemeClr val="lt1"/>
                </a:solidFill>
              </a:defRPr>
            </a:lvl2pPr>
            <a:lvl3pPr lvl="2">
              <a:spcBef>
                <a:spcPts val="0"/>
              </a:spcBef>
              <a:spcAft>
                <a:spcPts val="0"/>
              </a:spcAft>
              <a:buClr>
                <a:schemeClr val="lt1"/>
              </a:buClr>
              <a:buSzPts val="3700"/>
              <a:buNone/>
              <a:defRPr>
                <a:solidFill>
                  <a:schemeClr val="lt1"/>
                </a:solidFill>
              </a:defRPr>
            </a:lvl3pPr>
            <a:lvl4pPr lvl="3">
              <a:spcBef>
                <a:spcPts val="0"/>
              </a:spcBef>
              <a:spcAft>
                <a:spcPts val="0"/>
              </a:spcAft>
              <a:buClr>
                <a:schemeClr val="lt1"/>
              </a:buClr>
              <a:buSzPts val="3700"/>
              <a:buNone/>
              <a:defRPr>
                <a:solidFill>
                  <a:schemeClr val="lt1"/>
                </a:solidFill>
              </a:defRPr>
            </a:lvl4pPr>
            <a:lvl5pPr lvl="4">
              <a:spcBef>
                <a:spcPts val="0"/>
              </a:spcBef>
              <a:spcAft>
                <a:spcPts val="0"/>
              </a:spcAft>
              <a:buClr>
                <a:schemeClr val="lt1"/>
              </a:buClr>
              <a:buSzPts val="3700"/>
              <a:buNone/>
              <a:defRPr>
                <a:solidFill>
                  <a:schemeClr val="lt1"/>
                </a:solidFill>
              </a:defRPr>
            </a:lvl5pPr>
            <a:lvl6pPr lvl="5">
              <a:spcBef>
                <a:spcPts val="0"/>
              </a:spcBef>
              <a:spcAft>
                <a:spcPts val="0"/>
              </a:spcAft>
              <a:buClr>
                <a:schemeClr val="lt1"/>
              </a:buClr>
              <a:buSzPts val="3700"/>
              <a:buNone/>
              <a:defRPr>
                <a:solidFill>
                  <a:schemeClr val="lt1"/>
                </a:solidFill>
              </a:defRPr>
            </a:lvl6pPr>
            <a:lvl7pPr lvl="6">
              <a:spcBef>
                <a:spcPts val="0"/>
              </a:spcBef>
              <a:spcAft>
                <a:spcPts val="0"/>
              </a:spcAft>
              <a:buClr>
                <a:schemeClr val="lt1"/>
              </a:buClr>
              <a:buSzPts val="3700"/>
              <a:buNone/>
              <a:defRPr>
                <a:solidFill>
                  <a:schemeClr val="lt1"/>
                </a:solidFill>
              </a:defRPr>
            </a:lvl7pPr>
            <a:lvl8pPr lvl="7">
              <a:spcBef>
                <a:spcPts val="0"/>
              </a:spcBef>
              <a:spcAft>
                <a:spcPts val="0"/>
              </a:spcAft>
              <a:buClr>
                <a:schemeClr val="lt1"/>
              </a:buClr>
              <a:buSzPts val="3700"/>
              <a:buNone/>
              <a:defRPr>
                <a:solidFill>
                  <a:schemeClr val="lt1"/>
                </a:solidFill>
              </a:defRPr>
            </a:lvl8pPr>
            <a:lvl9pPr lvl="8">
              <a:spcBef>
                <a:spcPts val="0"/>
              </a:spcBef>
              <a:spcAft>
                <a:spcPts val="0"/>
              </a:spcAft>
              <a:buClr>
                <a:schemeClr val="lt1"/>
              </a:buClr>
              <a:buSzPts val="3700"/>
              <a:buNone/>
              <a:defRPr>
                <a:solidFill>
                  <a:schemeClr val="lt1"/>
                </a:solidFill>
              </a:defRPr>
            </a:lvl9pPr>
          </a:lstStyle>
          <a:p/>
        </p:txBody>
      </p:sp>
      <p:sp>
        <p:nvSpPr>
          <p:cNvPr id="47" name="Google Shape;47;g3671bcf330f_0_393"/>
          <p:cNvSpPr txBox="1"/>
          <p:nvPr>
            <p:ph idx="1" type="subTitle"/>
          </p:nvPr>
        </p:nvSpPr>
        <p:spPr>
          <a:xfrm>
            <a:off x="406400" y="3502300"/>
            <a:ext cx="4939200" cy="1235700"/>
          </a:xfrm>
          <a:prstGeom prst="rect">
            <a:avLst/>
          </a:prstGeom>
        </p:spPr>
        <p:txBody>
          <a:bodyPr anchorCtr="0" anchor="t" bIns="121900" lIns="121900" spcFirstLastPara="1" rIns="121900" wrap="square" tIns="121900">
            <a:normAutofit/>
          </a:bodyPr>
          <a:lstStyle>
            <a:lvl1pPr lvl="0">
              <a:lnSpc>
                <a:spcPct val="100000"/>
              </a:lnSpc>
              <a:spcBef>
                <a:spcPts val="0"/>
              </a:spcBef>
              <a:spcAft>
                <a:spcPts val="0"/>
              </a:spcAft>
              <a:buClr>
                <a:schemeClr val="accent2"/>
              </a:buClr>
              <a:buSzPts val="2100"/>
              <a:buNone/>
              <a:defRPr sz="2100">
                <a:solidFill>
                  <a:schemeClr val="accent2"/>
                </a:solidFill>
              </a:defRPr>
            </a:lvl1pPr>
            <a:lvl2pPr lvl="1">
              <a:lnSpc>
                <a:spcPct val="100000"/>
              </a:lnSpc>
              <a:spcBef>
                <a:spcPts val="0"/>
              </a:spcBef>
              <a:spcAft>
                <a:spcPts val="0"/>
              </a:spcAft>
              <a:buClr>
                <a:schemeClr val="accent2"/>
              </a:buClr>
              <a:buSzPts val="2100"/>
              <a:buNone/>
              <a:defRPr sz="2100">
                <a:solidFill>
                  <a:schemeClr val="accent2"/>
                </a:solidFill>
              </a:defRPr>
            </a:lvl2pPr>
            <a:lvl3pPr lvl="2">
              <a:lnSpc>
                <a:spcPct val="100000"/>
              </a:lnSpc>
              <a:spcBef>
                <a:spcPts val="0"/>
              </a:spcBef>
              <a:spcAft>
                <a:spcPts val="0"/>
              </a:spcAft>
              <a:buClr>
                <a:schemeClr val="accent2"/>
              </a:buClr>
              <a:buSzPts val="2100"/>
              <a:buNone/>
              <a:defRPr sz="2100">
                <a:solidFill>
                  <a:schemeClr val="accent2"/>
                </a:solidFill>
              </a:defRPr>
            </a:lvl3pPr>
            <a:lvl4pPr lvl="3">
              <a:lnSpc>
                <a:spcPct val="100000"/>
              </a:lnSpc>
              <a:spcBef>
                <a:spcPts val="0"/>
              </a:spcBef>
              <a:spcAft>
                <a:spcPts val="0"/>
              </a:spcAft>
              <a:buClr>
                <a:schemeClr val="accent2"/>
              </a:buClr>
              <a:buSzPts val="2100"/>
              <a:buNone/>
              <a:defRPr sz="2100">
                <a:solidFill>
                  <a:schemeClr val="accent2"/>
                </a:solidFill>
              </a:defRPr>
            </a:lvl4pPr>
            <a:lvl5pPr lvl="4">
              <a:lnSpc>
                <a:spcPct val="100000"/>
              </a:lnSpc>
              <a:spcBef>
                <a:spcPts val="0"/>
              </a:spcBef>
              <a:spcAft>
                <a:spcPts val="0"/>
              </a:spcAft>
              <a:buClr>
                <a:schemeClr val="accent2"/>
              </a:buClr>
              <a:buSzPts val="2100"/>
              <a:buNone/>
              <a:defRPr sz="2100">
                <a:solidFill>
                  <a:schemeClr val="accent2"/>
                </a:solidFill>
              </a:defRPr>
            </a:lvl5pPr>
            <a:lvl6pPr lvl="5">
              <a:lnSpc>
                <a:spcPct val="100000"/>
              </a:lnSpc>
              <a:spcBef>
                <a:spcPts val="0"/>
              </a:spcBef>
              <a:spcAft>
                <a:spcPts val="0"/>
              </a:spcAft>
              <a:buClr>
                <a:schemeClr val="accent2"/>
              </a:buClr>
              <a:buSzPts val="2100"/>
              <a:buNone/>
              <a:defRPr sz="2100">
                <a:solidFill>
                  <a:schemeClr val="accent2"/>
                </a:solidFill>
              </a:defRPr>
            </a:lvl6pPr>
            <a:lvl7pPr lvl="6">
              <a:lnSpc>
                <a:spcPct val="100000"/>
              </a:lnSpc>
              <a:spcBef>
                <a:spcPts val="0"/>
              </a:spcBef>
              <a:spcAft>
                <a:spcPts val="0"/>
              </a:spcAft>
              <a:buClr>
                <a:schemeClr val="accent2"/>
              </a:buClr>
              <a:buSzPts val="2100"/>
              <a:buNone/>
              <a:defRPr sz="2100">
                <a:solidFill>
                  <a:schemeClr val="accent2"/>
                </a:solidFill>
              </a:defRPr>
            </a:lvl7pPr>
            <a:lvl8pPr lvl="7">
              <a:lnSpc>
                <a:spcPct val="100000"/>
              </a:lnSpc>
              <a:spcBef>
                <a:spcPts val="0"/>
              </a:spcBef>
              <a:spcAft>
                <a:spcPts val="0"/>
              </a:spcAft>
              <a:buClr>
                <a:schemeClr val="accent2"/>
              </a:buClr>
              <a:buSzPts val="2100"/>
              <a:buNone/>
              <a:defRPr sz="2100">
                <a:solidFill>
                  <a:schemeClr val="accent2"/>
                </a:solidFill>
              </a:defRPr>
            </a:lvl8pPr>
            <a:lvl9pPr lvl="8">
              <a:lnSpc>
                <a:spcPct val="100000"/>
              </a:lnSpc>
              <a:spcBef>
                <a:spcPts val="0"/>
              </a:spcBef>
              <a:spcAft>
                <a:spcPts val="0"/>
              </a:spcAft>
              <a:buClr>
                <a:schemeClr val="accent2"/>
              </a:buClr>
              <a:buSzPts val="2100"/>
              <a:buNone/>
              <a:defRPr sz="2100">
                <a:solidFill>
                  <a:schemeClr val="accent2"/>
                </a:solidFill>
              </a:defRPr>
            </a:lvl9pPr>
          </a:lstStyle>
          <a:p/>
        </p:txBody>
      </p:sp>
      <p:sp>
        <p:nvSpPr>
          <p:cNvPr id="48" name="Google Shape;48;g3671bcf330f_0_393"/>
          <p:cNvSpPr txBox="1"/>
          <p:nvPr>
            <p:ph idx="2" type="body"/>
          </p:nvPr>
        </p:nvSpPr>
        <p:spPr>
          <a:xfrm>
            <a:off x="6505367" y="667900"/>
            <a:ext cx="5271900" cy="5481900"/>
          </a:xfrm>
          <a:prstGeom prst="rect">
            <a:avLst/>
          </a:prstGeom>
        </p:spPr>
        <p:txBody>
          <a:bodyPr anchorCtr="0" anchor="t" bIns="121900" lIns="121900" spcFirstLastPara="1" rIns="121900" wrap="square" tIns="121900">
            <a:normAutofit/>
          </a:bodyPr>
          <a:lstStyle>
            <a:lvl1pPr indent="-336550" lvl="0" marL="457200">
              <a:spcBef>
                <a:spcPts val="0"/>
              </a:spcBef>
              <a:spcAft>
                <a:spcPts val="0"/>
              </a:spcAft>
              <a:buSzPts val="1700"/>
              <a:buChar char="●"/>
              <a:defRPr/>
            </a:lvl1pPr>
            <a:lvl2pPr indent="-323850" lvl="1" marL="914400">
              <a:spcBef>
                <a:spcPts val="0"/>
              </a:spcBef>
              <a:spcAft>
                <a:spcPts val="0"/>
              </a:spcAft>
              <a:buSzPts val="1500"/>
              <a:buChar char="○"/>
              <a:defRPr/>
            </a:lvl2pPr>
            <a:lvl3pPr indent="-323850" lvl="2" marL="1371600">
              <a:spcBef>
                <a:spcPts val="0"/>
              </a:spcBef>
              <a:spcAft>
                <a:spcPts val="0"/>
              </a:spcAft>
              <a:buSzPts val="1500"/>
              <a:buChar char="■"/>
              <a:defRPr/>
            </a:lvl3pPr>
            <a:lvl4pPr indent="-323850" lvl="3" marL="1828800">
              <a:spcBef>
                <a:spcPts val="0"/>
              </a:spcBef>
              <a:spcAft>
                <a:spcPts val="0"/>
              </a:spcAft>
              <a:buSzPts val="1500"/>
              <a:buChar char="●"/>
              <a:defRPr/>
            </a:lvl4pPr>
            <a:lvl5pPr indent="-323850" lvl="4" marL="2286000">
              <a:spcBef>
                <a:spcPts val="0"/>
              </a:spcBef>
              <a:spcAft>
                <a:spcPts val="0"/>
              </a:spcAft>
              <a:buSzPts val="1500"/>
              <a:buChar char="○"/>
              <a:defRPr/>
            </a:lvl5pPr>
            <a:lvl6pPr indent="-323850" lvl="5" marL="2743200">
              <a:spcBef>
                <a:spcPts val="0"/>
              </a:spcBef>
              <a:spcAft>
                <a:spcPts val="0"/>
              </a:spcAft>
              <a:buSzPts val="1500"/>
              <a:buChar char="■"/>
              <a:defRPr/>
            </a:lvl6pPr>
            <a:lvl7pPr indent="-323850" lvl="6" marL="3200400">
              <a:spcBef>
                <a:spcPts val="0"/>
              </a:spcBef>
              <a:spcAft>
                <a:spcPts val="0"/>
              </a:spcAft>
              <a:buSzPts val="1500"/>
              <a:buChar char="●"/>
              <a:defRPr/>
            </a:lvl7pPr>
            <a:lvl8pPr indent="-323850" lvl="7" marL="3657600">
              <a:spcBef>
                <a:spcPts val="0"/>
              </a:spcBef>
              <a:spcAft>
                <a:spcPts val="0"/>
              </a:spcAft>
              <a:buSzPts val="1500"/>
              <a:buChar char="○"/>
              <a:defRPr/>
            </a:lvl8pPr>
            <a:lvl9pPr indent="-323850" lvl="8" marL="4114800">
              <a:spcBef>
                <a:spcPts val="0"/>
              </a:spcBef>
              <a:spcAft>
                <a:spcPts val="0"/>
              </a:spcAft>
              <a:buSzPts val="1500"/>
              <a:buChar char="■"/>
              <a:defRPr/>
            </a:lvl9pPr>
          </a:lstStyle>
          <a:p/>
        </p:txBody>
      </p:sp>
      <p:sp>
        <p:nvSpPr>
          <p:cNvPr id="49" name="Google Shape;49;g3671bcf330f_0_39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g3671bcf330f_0_399"/>
          <p:cNvSpPr/>
          <p:nvPr/>
        </p:nvSpPr>
        <p:spPr>
          <a:xfrm>
            <a:off x="0" y="5825333"/>
            <a:ext cx="12192000" cy="1032300"/>
          </a:xfrm>
          <a:prstGeom prst="rect">
            <a:avLst/>
          </a:prstGeom>
          <a:solidFill>
            <a:schemeClr val="dk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52" name="Google Shape;52;g3671bcf330f_0_399"/>
          <p:cNvSpPr txBox="1"/>
          <p:nvPr>
            <p:ph idx="1" type="body"/>
          </p:nvPr>
        </p:nvSpPr>
        <p:spPr>
          <a:xfrm>
            <a:off x="415600" y="6028533"/>
            <a:ext cx="10639200" cy="6141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Clr>
                <a:schemeClr val="lt1"/>
              </a:buClr>
              <a:buSzPts val="1700"/>
              <a:buFont typeface="Merriweather"/>
              <a:buNone/>
              <a:defRPr>
                <a:solidFill>
                  <a:schemeClr val="lt1"/>
                </a:solidFill>
                <a:latin typeface="Merriweather"/>
                <a:ea typeface="Merriweather"/>
                <a:cs typeface="Merriweather"/>
                <a:sym typeface="Merriweather"/>
              </a:defRPr>
            </a:lvl1pPr>
          </a:lstStyle>
          <a:p/>
        </p:txBody>
      </p:sp>
      <p:sp>
        <p:nvSpPr>
          <p:cNvPr id="53" name="Google Shape;53;g3671bcf330f_0_39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C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g3671bcf330f_0_354"/>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3700"/>
              <a:buFont typeface="Merriweather"/>
              <a:buNone/>
              <a:defRPr sz="3700">
                <a:solidFill>
                  <a:schemeClr val="accent1"/>
                </a:solidFill>
                <a:latin typeface="Merriweather"/>
                <a:ea typeface="Merriweather"/>
                <a:cs typeface="Merriweather"/>
                <a:sym typeface="Merriweather"/>
              </a:defRPr>
            </a:lvl9pPr>
          </a:lstStyle>
          <a:p/>
        </p:txBody>
      </p:sp>
      <p:sp>
        <p:nvSpPr>
          <p:cNvPr id="7" name="Google Shape;7;g3671bcf330f_0_354"/>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36550" lvl="0" marL="457200">
              <a:lnSpc>
                <a:spcPct val="115000"/>
              </a:lnSpc>
              <a:spcBef>
                <a:spcPts val="0"/>
              </a:spcBef>
              <a:spcAft>
                <a:spcPts val="0"/>
              </a:spcAft>
              <a:buClr>
                <a:schemeClr val="dk2"/>
              </a:buClr>
              <a:buSzPts val="1700"/>
              <a:buFont typeface="Roboto"/>
              <a:buChar char="●"/>
              <a:defRPr sz="1700">
                <a:solidFill>
                  <a:schemeClr val="dk2"/>
                </a:solidFill>
                <a:latin typeface="Roboto"/>
                <a:ea typeface="Roboto"/>
                <a:cs typeface="Roboto"/>
                <a:sym typeface="Roboto"/>
              </a:defRPr>
            </a:lvl1pPr>
            <a:lvl2pPr indent="-323850" lvl="1" marL="914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2pPr>
            <a:lvl3pPr indent="-323850" lvl="2" marL="1371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3pPr>
            <a:lvl4pPr indent="-323850" lvl="3" marL="1828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4pPr>
            <a:lvl5pPr indent="-323850" lvl="4" marL="22860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5pPr>
            <a:lvl6pPr indent="-323850" lvl="5" marL="27432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6pPr>
            <a:lvl7pPr indent="-323850" lvl="6" marL="32004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7pPr>
            <a:lvl8pPr indent="-323850" lvl="7" marL="36576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8pPr>
            <a:lvl9pPr indent="-323850" lvl="8" marL="4114800">
              <a:lnSpc>
                <a:spcPct val="115000"/>
              </a:lnSpc>
              <a:spcBef>
                <a:spcPts val="0"/>
              </a:spcBef>
              <a:spcAft>
                <a:spcPts val="0"/>
              </a:spcAft>
              <a:buClr>
                <a:schemeClr val="dk2"/>
              </a:buClr>
              <a:buSzPts val="1500"/>
              <a:buFont typeface="Roboto"/>
              <a:buChar char="■"/>
              <a:defRPr sz="1500">
                <a:solidFill>
                  <a:schemeClr val="dk2"/>
                </a:solidFill>
                <a:latin typeface="Roboto"/>
                <a:ea typeface="Roboto"/>
                <a:cs typeface="Roboto"/>
                <a:sym typeface="Roboto"/>
              </a:defRPr>
            </a:lvl9pPr>
          </a:lstStyle>
          <a:p/>
        </p:txBody>
      </p:sp>
      <p:sp>
        <p:nvSpPr>
          <p:cNvPr id="8" name="Google Shape;8;g3671bcf330f_0_354"/>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latin typeface="Roboto"/>
                <a:ea typeface="Roboto"/>
                <a:cs typeface="Roboto"/>
                <a:sym typeface="Roboto"/>
              </a:defRPr>
            </a:lvl1pPr>
            <a:lvl2pPr lvl="1" algn="r">
              <a:buNone/>
              <a:defRPr sz="1300">
                <a:solidFill>
                  <a:schemeClr val="dk2"/>
                </a:solidFill>
                <a:latin typeface="Roboto"/>
                <a:ea typeface="Roboto"/>
                <a:cs typeface="Roboto"/>
                <a:sym typeface="Roboto"/>
              </a:defRPr>
            </a:lvl2pPr>
            <a:lvl3pPr lvl="2" algn="r">
              <a:buNone/>
              <a:defRPr sz="1300">
                <a:solidFill>
                  <a:schemeClr val="dk2"/>
                </a:solidFill>
                <a:latin typeface="Roboto"/>
                <a:ea typeface="Roboto"/>
                <a:cs typeface="Roboto"/>
                <a:sym typeface="Roboto"/>
              </a:defRPr>
            </a:lvl3pPr>
            <a:lvl4pPr lvl="3" algn="r">
              <a:buNone/>
              <a:defRPr sz="1300">
                <a:solidFill>
                  <a:schemeClr val="dk2"/>
                </a:solidFill>
                <a:latin typeface="Roboto"/>
                <a:ea typeface="Roboto"/>
                <a:cs typeface="Roboto"/>
                <a:sym typeface="Roboto"/>
              </a:defRPr>
            </a:lvl4pPr>
            <a:lvl5pPr lvl="4" algn="r">
              <a:buNone/>
              <a:defRPr sz="1300">
                <a:solidFill>
                  <a:schemeClr val="dk2"/>
                </a:solidFill>
                <a:latin typeface="Roboto"/>
                <a:ea typeface="Roboto"/>
                <a:cs typeface="Roboto"/>
                <a:sym typeface="Roboto"/>
              </a:defRPr>
            </a:lvl5pPr>
            <a:lvl6pPr lvl="5" algn="r">
              <a:buNone/>
              <a:defRPr sz="1300">
                <a:solidFill>
                  <a:schemeClr val="dk2"/>
                </a:solidFill>
                <a:latin typeface="Roboto"/>
                <a:ea typeface="Roboto"/>
                <a:cs typeface="Roboto"/>
                <a:sym typeface="Roboto"/>
              </a:defRPr>
            </a:lvl6pPr>
            <a:lvl7pPr lvl="6" algn="r">
              <a:buNone/>
              <a:defRPr sz="1300">
                <a:solidFill>
                  <a:schemeClr val="dk2"/>
                </a:solidFill>
                <a:latin typeface="Roboto"/>
                <a:ea typeface="Roboto"/>
                <a:cs typeface="Roboto"/>
                <a:sym typeface="Roboto"/>
              </a:defRPr>
            </a:lvl7pPr>
            <a:lvl8pPr lvl="7" algn="r">
              <a:buNone/>
              <a:defRPr sz="1300">
                <a:solidFill>
                  <a:schemeClr val="dk2"/>
                </a:solidFill>
                <a:latin typeface="Roboto"/>
                <a:ea typeface="Roboto"/>
                <a:cs typeface="Roboto"/>
                <a:sym typeface="Roboto"/>
              </a:defRPr>
            </a:lvl8pPr>
            <a:lvl9pPr lvl="8" algn="r">
              <a:buNone/>
              <a:defRPr sz="13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s-CL"/>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slow">
    <p:wipe dir="l"/>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1.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0.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3.xml"/><Relationship Id="rId3" Type="http://schemas.openxmlformats.org/officeDocument/2006/relationships/image" Target="../media/image1.jp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4.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hyperlink" Target="https://drive.google.com/file/d/1aCkKciDoF5ar7BrAEyoMNnEE7JOZGxr9/view?usp=drive_link" TargetMode="External"/><Relationship Id="rId6" Type="http://schemas.openxmlformats.org/officeDocument/2006/relationships/hyperlink" Target="https://drive.google.com/file/d/1V3Fx70gp3sO3ikomWfVp3G_fm-fhRtl0/view?usp=drive_link"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7.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5.png"/><Relationship Id="rId6"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2.png"/><Relationship Id="rId5"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descr="EscuelaIT Duoc UC - Escuela de Informática y Telecomunicaciones Duoc UC - Duoc  UC | LinkedIn" id="79" name="Google Shape;79;p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80" name="Google Shape;80;p1"/>
          <p:cNvSpPr txBox="1"/>
          <p:nvPr/>
        </p:nvSpPr>
        <p:spPr>
          <a:xfrm>
            <a:off x="1" y="2640299"/>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CL" sz="4400" u="none" cap="none" strike="noStrike">
                <a:solidFill>
                  <a:schemeClr val="dk1"/>
                </a:solidFill>
                <a:latin typeface="Calibri"/>
                <a:ea typeface="Calibri"/>
                <a:cs typeface="Calibri"/>
                <a:sym typeface="Calibri"/>
              </a:rPr>
              <a:t>PROYECTO “</a:t>
            </a:r>
            <a:r>
              <a:rPr lang="es-CL" sz="4400">
                <a:solidFill>
                  <a:schemeClr val="dk1"/>
                </a:solidFill>
                <a:latin typeface="Calibri"/>
                <a:ea typeface="Calibri"/>
                <a:cs typeface="Calibri"/>
                <a:sym typeface="Calibri"/>
              </a:rPr>
              <a:t>SIGEM</a:t>
            </a:r>
            <a:r>
              <a:rPr b="0" i="0" lang="es-CL" sz="4400" u="none" cap="none" strike="noStrike">
                <a:solidFill>
                  <a:schemeClr val="dk1"/>
                </a:solidFill>
                <a:latin typeface="Calibri"/>
                <a:ea typeface="Calibri"/>
                <a:cs typeface="Calibri"/>
                <a:sym typeface="Calibri"/>
              </a:rPr>
              <a:t>”</a:t>
            </a:r>
            <a:endParaRPr/>
          </a:p>
          <a:p>
            <a:pPr indent="0" lvl="0" marL="0" marR="0" rtl="0" algn="ctr">
              <a:spcBef>
                <a:spcPts val="0"/>
              </a:spcBef>
              <a:spcAft>
                <a:spcPts val="0"/>
              </a:spcAft>
              <a:buNone/>
            </a:pPr>
            <a:r>
              <a:rPr b="0" i="0" lang="es-CL" sz="2400" u="none" cap="none" strike="noStrike">
                <a:solidFill>
                  <a:schemeClr val="dk1"/>
                </a:solidFill>
                <a:latin typeface="Calibri"/>
                <a:ea typeface="Calibri"/>
                <a:cs typeface="Calibri"/>
                <a:sym typeface="Calibri"/>
              </a:rPr>
              <a:t>PRESENTACIÓN FINAL CAPSTONE</a:t>
            </a:r>
            <a:endParaRPr b="0" i="0" sz="2400" u="none" cap="none" strike="noStrike">
              <a:solidFill>
                <a:schemeClr val="dk1"/>
              </a:solidFill>
              <a:latin typeface="Calibri"/>
              <a:ea typeface="Calibri"/>
              <a:cs typeface="Calibri"/>
              <a:sym typeface="Calibri"/>
            </a:endParaRPr>
          </a:p>
        </p:txBody>
      </p:sp>
      <p:pic>
        <p:nvPicPr>
          <p:cNvPr id="81" name="Google Shape;81;p1" title="logo.png"/>
          <p:cNvPicPr preferRelativeResize="0"/>
          <p:nvPr/>
        </p:nvPicPr>
        <p:blipFill>
          <a:blip r:embed="rId4">
            <a:alphaModFix/>
          </a:blip>
          <a:stretch>
            <a:fillRect/>
          </a:stretch>
        </p:blipFill>
        <p:spPr>
          <a:xfrm>
            <a:off x="0" y="33476"/>
            <a:ext cx="2450968" cy="959425"/>
          </a:xfrm>
          <a:prstGeom prst="rect">
            <a:avLst/>
          </a:prstGeom>
          <a:noFill/>
          <a:ln>
            <a:noFill/>
          </a:ln>
        </p:spPr>
      </p:pic>
      <p:sp>
        <p:nvSpPr>
          <p:cNvPr id="82" name="Google Shape;82;p1"/>
          <p:cNvSpPr txBox="1"/>
          <p:nvPr/>
        </p:nvSpPr>
        <p:spPr>
          <a:xfrm>
            <a:off x="4109700" y="4132200"/>
            <a:ext cx="3972600" cy="1649400"/>
          </a:xfrm>
          <a:prstGeom prst="rect">
            <a:avLst/>
          </a:prstGeom>
          <a:noFill/>
          <a:ln>
            <a:noFill/>
          </a:ln>
        </p:spPr>
        <p:txBody>
          <a:bodyPr anchorCtr="0" anchor="t" bIns="91425" lIns="91425" spcFirstLastPara="1" rIns="91425" wrap="square" tIns="91425">
            <a:noAutofit/>
          </a:bodyPr>
          <a:lstStyle/>
          <a:p>
            <a:pPr indent="0" lvl="0" marL="0" rtl="0" algn="ctr">
              <a:lnSpc>
                <a:spcPct val="90000"/>
              </a:lnSpc>
              <a:spcBef>
                <a:spcPts val="0"/>
              </a:spcBef>
              <a:spcAft>
                <a:spcPts val="0"/>
              </a:spcAft>
              <a:buClr>
                <a:schemeClr val="dk1"/>
              </a:buClr>
              <a:buSzPts val="275"/>
              <a:buFont typeface="Arial"/>
              <a:buNone/>
            </a:pPr>
            <a:r>
              <a:rPr lang="es-CL" sz="1325">
                <a:solidFill>
                  <a:schemeClr val="dk1"/>
                </a:solidFill>
                <a:latin typeface="Open Sans"/>
                <a:ea typeface="Open Sans"/>
                <a:cs typeface="Open Sans"/>
                <a:sym typeface="Open Sans"/>
              </a:rPr>
              <a:t>I</a:t>
            </a:r>
            <a:r>
              <a:rPr lang="es-CL" sz="1325">
                <a:solidFill>
                  <a:schemeClr val="dk1"/>
                </a:solidFill>
                <a:latin typeface="Calibri"/>
                <a:ea typeface="Calibri"/>
                <a:cs typeface="Calibri"/>
                <a:sym typeface="Calibri"/>
              </a:rPr>
              <a:t>ntegrantes: </a:t>
            </a:r>
            <a:endParaRPr sz="1325">
              <a:solidFill>
                <a:schemeClr val="dk1"/>
              </a:solidFill>
              <a:latin typeface="Calibri"/>
              <a:ea typeface="Calibri"/>
              <a:cs typeface="Calibri"/>
              <a:sym typeface="Calibri"/>
            </a:endParaRPr>
          </a:p>
          <a:p>
            <a:pPr indent="0" lvl="0" marL="0" rtl="0" algn="ctr">
              <a:lnSpc>
                <a:spcPct val="90000"/>
              </a:lnSpc>
              <a:spcBef>
                <a:spcPts val="1200"/>
              </a:spcBef>
              <a:spcAft>
                <a:spcPts val="0"/>
              </a:spcAft>
              <a:buClr>
                <a:schemeClr val="dk1"/>
              </a:buClr>
              <a:buSzPts val="275"/>
              <a:buFont typeface="Arial"/>
              <a:buNone/>
            </a:pPr>
            <a:r>
              <a:rPr lang="es-CL" sz="1325">
                <a:solidFill>
                  <a:schemeClr val="dk1"/>
                </a:solidFill>
                <a:latin typeface="Calibri"/>
                <a:ea typeface="Calibri"/>
                <a:cs typeface="Calibri"/>
                <a:sym typeface="Calibri"/>
              </a:rPr>
              <a:t>Benjamín González - Matias Larenas - Constanza Pavez</a:t>
            </a:r>
            <a:endParaRPr sz="1325">
              <a:solidFill>
                <a:schemeClr val="dk1"/>
              </a:solidFill>
              <a:latin typeface="Calibri"/>
              <a:ea typeface="Calibri"/>
              <a:cs typeface="Calibri"/>
              <a:sym typeface="Calibri"/>
            </a:endParaRPr>
          </a:p>
          <a:p>
            <a:pPr indent="0" lvl="0" marL="0" rtl="0" algn="ctr">
              <a:lnSpc>
                <a:spcPct val="90000"/>
              </a:lnSpc>
              <a:spcBef>
                <a:spcPts val="1200"/>
              </a:spcBef>
              <a:spcAft>
                <a:spcPts val="0"/>
              </a:spcAft>
              <a:buClr>
                <a:schemeClr val="dk1"/>
              </a:buClr>
              <a:buSzPts val="275"/>
              <a:buFont typeface="Arial"/>
              <a:buNone/>
            </a:pPr>
            <a:r>
              <a:rPr lang="es-CL" sz="1325">
                <a:solidFill>
                  <a:schemeClr val="dk1"/>
                </a:solidFill>
                <a:latin typeface="Calibri"/>
                <a:ea typeface="Calibri"/>
                <a:cs typeface="Calibri"/>
                <a:sym typeface="Calibri"/>
              </a:rPr>
              <a:t>Profesores: </a:t>
            </a:r>
            <a:endParaRPr sz="1325">
              <a:solidFill>
                <a:schemeClr val="dk1"/>
              </a:solidFill>
              <a:latin typeface="Calibri"/>
              <a:ea typeface="Calibri"/>
              <a:cs typeface="Calibri"/>
              <a:sym typeface="Calibri"/>
            </a:endParaRPr>
          </a:p>
          <a:p>
            <a:pPr indent="0" lvl="0" marL="0" rtl="0" algn="ctr">
              <a:lnSpc>
                <a:spcPct val="90000"/>
              </a:lnSpc>
              <a:spcBef>
                <a:spcPts val="1200"/>
              </a:spcBef>
              <a:spcAft>
                <a:spcPts val="0"/>
              </a:spcAft>
              <a:buClr>
                <a:schemeClr val="dk1"/>
              </a:buClr>
              <a:buSzPts val="275"/>
              <a:buFont typeface="Arial"/>
              <a:buNone/>
            </a:pPr>
            <a:r>
              <a:rPr lang="es-CL" sz="1325">
                <a:solidFill>
                  <a:schemeClr val="dk1"/>
                </a:solidFill>
                <a:latin typeface="Calibri"/>
                <a:ea typeface="Calibri"/>
                <a:cs typeface="Calibri"/>
                <a:sym typeface="Calibri"/>
              </a:rPr>
              <a:t>Mabel Herrera - Juan Pablo Mellado</a:t>
            </a:r>
            <a:endParaRPr sz="1325">
              <a:solidFill>
                <a:schemeClr val="dk1"/>
              </a:solidFill>
              <a:latin typeface="Calibri"/>
              <a:ea typeface="Calibri"/>
              <a:cs typeface="Calibri"/>
              <a:sym typeface="Calibri"/>
            </a:endParaRPr>
          </a:p>
          <a:p>
            <a:pPr indent="0" lvl="0" marL="0" rtl="0" algn="ctr">
              <a:lnSpc>
                <a:spcPct val="90000"/>
              </a:lnSpc>
              <a:spcBef>
                <a:spcPts val="1200"/>
              </a:spcBef>
              <a:spcAft>
                <a:spcPts val="1200"/>
              </a:spcAft>
              <a:buClr>
                <a:schemeClr val="dk1"/>
              </a:buClr>
              <a:buSzPts val="275"/>
              <a:buFont typeface="Arial"/>
              <a:buNone/>
            </a:pPr>
            <a:r>
              <a:rPr lang="es-CL" sz="1325">
                <a:solidFill>
                  <a:schemeClr val="dk1"/>
                </a:solidFill>
                <a:latin typeface="Calibri"/>
                <a:ea typeface="Calibri"/>
                <a:cs typeface="Calibri"/>
                <a:sym typeface="Calibri"/>
              </a:rPr>
              <a:t>Equipo 5</a:t>
            </a:r>
            <a:endParaRPr sz="32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pic>
        <p:nvPicPr>
          <p:cNvPr descr="EscuelaIT Duoc UC - Escuela de Informática y Telecomunicaciones Duoc UC - Duoc  UC | LinkedIn" id="185" name="Google Shape;185;p9"/>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86" name="Google Shape;186;p9"/>
          <p:cNvSpPr txBox="1"/>
          <p:nvPr/>
        </p:nvSpPr>
        <p:spPr>
          <a:xfrm>
            <a:off x="136188" y="368928"/>
            <a:ext cx="121920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t/>
            </a:r>
            <a:endParaRPr/>
          </a:p>
        </p:txBody>
      </p:sp>
      <p:sp>
        <p:nvSpPr>
          <p:cNvPr id="187" name="Google Shape;187;p9"/>
          <p:cNvSpPr txBox="1"/>
          <p:nvPr/>
        </p:nvSpPr>
        <p:spPr>
          <a:xfrm>
            <a:off x="136200" y="199575"/>
            <a:ext cx="118599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Modelo de datos</a:t>
            </a:r>
            <a:endParaRPr/>
          </a:p>
        </p:txBody>
      </p:sp>
      <p:cxnSp>
        <p:nvCxnSpPr>
          <p:cNvPr id="188" name="Google Shape;188;p9"/>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89" name="Google Shape;189;p9" title="logo.png"/>
          <p:cNvPicPr preferRelativeResize="0"/>
          <p:nvPr/>
        </p:nvPicPr>
        <p:blipFill>
          <a:blip r:embed="rId4">
            <a:alphaModFix/>
          </a:blip>
          <a:stretch>
            <a:fillRect/>
          </a:stretch>
        </p:blipFill>
        <p:spPr>
          <a:xfrm>
            <a:off x="0" y="33476"/>
            <a:ext cx="2450968" cy="959425"/>
          </a:xfrm>
          <a:prstGeom prst="rect">
            <a:avLst/>
          </a:prstGeom>
          <a:noFill/>
          <a:ln>
            <a:noFill/>
          </a:ln>
        </p:spPr>
      </p:pic>
      <p:pic>
        <p:nvPicPr>
          <p:cNvPr id="190" name="Google Shape;190;p9" title="Captura de pantalla 2025-06-12 a la(s) 7.07.08 p.m..png"/>
          <p:cNvPicPr preferRelativeResize="0"/>
          <p:nvPr/>
        </p:nvPicPr>
        <p:blipFill>
          <a:blip r:embed="rId5">
            <a:alphaModFix/>
          </a:blip>
          <a:stretch>
            <a:fillRect/>
          </a:stretch>
        </p:blipFill>
        <p:spPr>
          <a:xfrm>
            <a:off x="576629" y="992897"/>
            <a:ext cx="10979043" cy="5865100"/>
          </a:xfrm>
          <a:prstGeom prst="rect">
            <a:avLst/>
          </a:prstGeom>
          <a:noFill/>
          <a:ln>
            <a:noFill/>
          </a:ln>
        </p:spPr>
      </p:pic>
    </p:spTree>
  </p:cSld>
  <p:clrMapOvr>
    <a:masterClrMapping/>
  </p:clrMapOvr>
  <p:transition spd="slow">
    <p:wipe dir="l"/>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pic>
        <p:nvPicPr>
          <p:cNvPr descr="EscuelaIT Duoc UC - Escuela de Informática y Telecomunicaciones Duoc UC - Duoc  UC | LinkedIn" id="195" name="Google Shape;195;p10"/>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96" name="Google Shape;196;p10"/>
          <p:cNvSpPr txBox="1"/>
          <p:nvPr/>
        </p:nvSpPr>
        <p:spPr>
          <a:xfrm>
            <a:off x="136188" y="368928"/>
            <a:ext cx="121920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t/>
            </a:r>
            <a:endParaRPr/>
          </a:p>
        </p:txBody>
      </p:sp>
      <p:sp>
        <p:nvSpPr>
          <p:cNvPr id="197" name="Google Shape;197;p10"/>
          <p:cNvSpPr txBox="1"/>
          <p:nvPr/>
        </p:nvSpPr>
        <p:spPr>
          <a:xfrm>
            <a:off x="0" y="1432655"/>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Tecnologías utilizadas</a:t>
            </a:r>
            <a:endParaRPr/>
          </a:p>
        </p:txBody>
      </p:sp>
      <p:cxnSp>
        <p:nvCxnSpPr>
          <p:cNvPr id="198" name="Google Shape;198;p10"/>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99" name="Google Shape;199;p10" title="logo.png"/>
          <p:cNvPicPr preferRelativeResize="0"/>
          <p:nvPr/>
        </p:nvPicPr>
        <p:blipFill>
          <a:blip r:embed="rId4">
            <a:alphaModFix/>
          </a:blip>
          <a:stretch>
            <a:fillRect/>
          </a:stretch>
        </p:blipFill>
        <p:spPr>
          <a:xfrm>
            <a:off x="0" y="33476"/>
            <a:ext cx="2450968" cy="959425"/>
          </a:xfrm>
          <a:prstGeom prst="rect">
            <a:avLst/>
          </a:prstGeom>
          <a:noFill/>
          <a:ln>
            <a:noFill/>
          </a:ln>
        </p:spPr>
      </p:pic>
      <p:pic>
        <p:nvPicPr>
          <p:cNvPr id="200" name="Google Shape;200;p10"/>
          <p:cNvPicPr preferRelativeResize="0"/>
          <p:nvPr/>
        </p:nvPicPr>
        <p:blipFill>
          <a:blip r:embed="rId5">
            <a:alphaModFix/>
          </a:blip>
          <a:stretch>
            <a:fillRect/>
          </a:stretch>
        </p:blipFill>
        <p:spPr>
          <a:xfrm>
            <a:off x="-4" y="4486701"/>
            <a:ext cx="1423490" cy="959425"/>
          </a:xfrm>
          <a:prstGeom prst="rect">
            <a:avLst/>
          </a:prstGeom>
          <a:noFill/>
          <a:ln>
            <a:noFill/>
          </a:ln>
        </p:spPr>
      </p:pic>
      <p:pic>
        <p:nvPicPr>
          <p:cNvPr id="201" name="Google Shape;201;p10"/>
          <p:cNvPicPr preferRelativeResize="0"/>
          <p:nvPr/>
        </p:nvPicPr>
        <p:blipFill rotWithShape="1">
          <a:blip r:embed="rId6">
            <a:alphaModFix/>
          </a:blip>
          <a:srcRect b="0" l="19826" r="19820" t="21092"/>
          <a:stretch/>
        </p:blipFill>
        <p:spPr>
          <a:xfrm>
            <a:off x="6190113" y="4396950"/>
            <a:ext cx="1550549" cy="1138895"/>
          </a:xfrm>
          <a:prstGeom prst="rect">
            <a:avLst/>
          </a:prstGeom>
          <a:noFill/>
          <a:ln>
            <a:noFill/>
          </a:ln>
        </p:spPr>
      </p:pic>
      <p:pic>
        <p:nvPicPr>
          <p:cNvPr id="202" name="Google Shape;202;p10"/>
          <p:cNvPicPr preferRelativeResize="0"/>
          <p:nvPr/>
        </p:nvPicPr>
        <p:blipFill>
          <a:blip r:embed="rId7">
            <a:alphaModFix/>
          </a:blip>
          <a:stretch>
            <a:fillRect/>
          </a:stretch>
        </p:blipFill>
        <p:spPr>
          <a:xfrm>
            <a:off x="322725" y="3155267"/>
            <a:ext cx="1156475" cy="1156475"/>
          </a:xfrm>
          <a:prstGeom prst="rect">
            <a:avLst/>
          </a:prstGeom>
          <a:noFill/>
          <a:ln>
            <a:noFill/>
          </a:ln>
        </p:spPr>
      </p:pic>
      <p:pic>
        <p:nvPicPr>
          <p:cNvPr id="203" name="Google Shape;203;p10"/>
          <p:cNvPicPr preferRelativeResize="0"/>
          <p:nvPr/>
        </p:nvPicPr>
        <p:blipFill>
          <a:blip r:embed="rId8">
            <a:alphaModFix/>
          </a:blip>
          <a:stretch>
            <a:fillRect/>
          </a:stretch>
        </p:blipFill>
        <p:spPr>
          <a:xfrm>
            <a:off x="6253150" y="3155275"/>
            <a:ext cx="1550550" cy="1031125"/>
          </a:xfrm>
          <a:prstGeom prst="rect">
            <a:avLst/>
          </a:prstGeom>
          <a:noFill/>
          <a:ln>
            <a:noFill/>
          </a:ln>
        </p:spPr>
      </p:pic>
      <p:sp>
        <p:nvSpPr>
          <p:cNvPr id="204" name="Google Shape;204;p10"/>
          <p:cNvSpPr txBox="1"/>
          <p:nvPr/>
        </p:nvSpPr>
        <p:spPr>
          <a:xfrm>
            <a:off x="1524700" y="3410428"/>
            <a:ext cx="4317300" cy="7854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s-CL" sz="1300">
                <a:solidFill>
                  <a:schemeClr val="dk1"/>
                </a:solidFill>
                <a:latin typeface="Calibri"/>
                <a:ea typeface="Calibri"/>
                <a:cs typeface="Calibri"/>
                <a:sym typeface="Calibri"/>
              </a:rPr>
              <a:t>para el diseño de la base de datos se </a:t>
            </a:r>
            <a:r>
              <a:rPr lang="es-CL" sz="1300">
                <a:solidFill>
                  <a:schemeClr val="dk1"/>
                </a:solidFill>
                <a:latin typeface="Calibri"/>
                <a:ea typeface="Calibri"/>
                <a:cs typeface="Calibri"/>
                <a:sym typeface="Calibri"/>
              </a:rPr>
              <a:t>utilizó</a:t>
            </a:r>
            <a:r>
              <a:rPr lang="es-CL" sz="1300">
                <a:solidFill>
                  <a:schemeClr val="dk1"/>
                </a:solidFill>
                <a:latin typeface="Calibri"/>
                <a:ea typeface="Calibri"/>
                <a:cs typeface="Calibri"/>
                <a:sym typeface="Calibri"/>
              </a:rPr>
              <a:t> Oracle </a:t>
            </a:r>
            <a:r>
              <a:rPr lang="es-CL" sz="1300">
                <a:solidFill>
                  <a:schemeClr val="dk1"/>
                </a:solidFill>
                <a:latin typeface="Calibri"/>
                <a:ea typeface="Calibri"/>
                <a:cs typeface="Calibri"/>
                <a:sym typeface="Calibri"/>
              </a:rPr>
              <a:t>data modeler</a:t>
            </a:r>
            <a:r>
              <a:rPr lang="es-CL" sz="1300">
                <a:solidFill>
                  <a:schemeClr val="dk1"/>
                </a:solidFill>
                <a:latin typeface="Calibri"/>
                <a:ea typeface="Calibri"/>
                <a:cs typeface="Calibri"/>
                <a:sym typeface="Calibri"/>
              </a:rPr>
              <a:t> ya que posee todas las herramientas para definir un modelo de datos eficiente.</a:t>
            </a:r>
            <a:endParaRPr sz="1300">
              <a:solidFill>
                <a:schemeClr val="dk1"/>
              </a:solidFill>
              <a:latin typeface="Calibri"/>
              <a:ea typeface="Calibri"/>
              <a:cs typeface="Calibri"/>
              <a:sym typeface="Calibri"/>
            </a:endParaRPr>
          </a:p>
        </p:txBody>
      </p:sp>
      <p:sp>
        <p:nvSpPr>
          <p:cNvPr id="205" name="Google Shape;205;p10"/>
          <p:cNvSpPr txBox="1"/>
          <p:nvPr/>
        </p:nvSpPr>
        <p:spPr>
          <a:xfrm>
            <a:off x="1479200" y="4643300"/>
            <a:ext cx="4317300" cy="892500"/>
          </a:xfrm>
          <a:prstGeom prst="rect">
            <a:avLst/>
          </a:prstGeom>
          <a:noFill/>
          <a:ln>
            <a:noFill/>
          </a:ln>
        </p:spPr>
        <p:txBody>
          <a:bodyPr anchorCtr="0" anchor="t" bIns="91425" lIns="91425" spcFirstLastPara="1" rIns="91425" wrap="square" tIns="91425">
            <a:noAutofit/>
          </a:bodyPr>
          <a:lstStyle/>
          <a:p>
            <a:pPr indent="0" lvl="0" marL="139700" rtl="0" algn="just">
              <a:lnSpc>
                <a:spcPct val="115000"/>
              </a:lnSpc>
              <a:spcBef>
                <a:spcPts val="0"/>
              </a:spcBef>
              <a:spcAft>
                <a:spcPts val="0"/>
              </a:spcAft>
              <a:buNone/>
            </a:pPr>
            <a:r>
              <a:rPr lang="es-CL" sz="1300">
                <a:solidFill>
                  <a:schemeClr val="dk1"/>
                </a:solidFill>
                <a:latin typeface="Calibri"/>
                <a:ea typeface="Calibri"/>
                <a:cs typeface="Calibri"/>
                <a:sym typeface="Calibri"/>
              </a:rPr>
              <a:t>Se empleó GitHub como plataforma central de desarrollo colaborativo y control de versiones por ser una herramienta completa</a:t>
            </a:r>
            <a:endParaRPr sz="1300">
              <a:solidFill>
                <a:schemeClr val="dk1"/>
              </a:solidFill>
              <a:latin typeface="Calibri"/>
              <a:ea typeface="Calibri"/>
              <a:cs typeface="Calibri"/>
              <a:sym typeface="Calibri"/>
            </a:endParaRPr>
          </a:p>
        </p:txBody>
      </p:sp>
      <p:cxnSp>
        <p:nvCxnSpPr>
          <p:cNvPr id="206" name="Google Shape;206;p10"/>
          <p:cNvCxnSpPr/>
          <p:nvPr/>
        </p:nvCxnSpPr>
        <p:spPr>
          <a:xfrm flipH="1">
            <a:off x="6104275" y="2509075"/>
            <a:ext cx="22800" cy="4286400"/>
          </a:xfrm>
          <a:prstGeom prst="straightConnector1">
            <a:avLst/>
          </a:prstGeom>
          <a:noFill/>
          <a:ln cap="flat" cmpd="sng" w="9525">
            <a:solidFill>
              <a:schemeClr val="dk2"/>
            </a:solidFill>
            <a:prstDash val="solid"/>
            <a:round/>
            <a:headEnd len="med" w="med" type="none"/>
            <a:tailEnd len="med" w="med" type="none"/>
          </a:ln>
        </p:spPr>
      </p:cxnSp>
      <p:sp>
        <p:nvSpPr>
          <p:cNvPr id="207" name="Google Shape;207;p10"/>
          <p:cNvSpPr txBox="1"/>
          <p:nvPr/>
        </p:nvSpPr>
        <p:spPr>
          <a:xfrm>
            <a:off x="7803700" y="4599213"/>
            <a:ext cx="4362900" cy="7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1300">
                <a:solidFill>
                  <a:schemeClr val="dk1"/>
                </a:solidFill>
                <a:latin typeface="Calibri"/>
                <a:ea typeface="Calibri"/>
                <a:cs typeface="Calibri"/>
                <a:sym typeface="Calibri"/>
              </a:rPr>
              <a:t>Lenguaje de </a:t>
            </a:r>
            <a:r>
              <a:rPr lang="es-CL" sz="1300">
                <a:solidFill>
                  <a:schemeClr val="dk1"/>
                </a:solidFill>
                <a:latin typeface="Calibri"/>
                <a:ea typeface="Calibri"/>
                <a:cs typeface="Calibri"/>
                <a:sym typeface="Calibri"/>
              </a:rPr>
              <a:t>programación</a:t>
            </a:r>
            <a:r>
              <a:rPr lang="es-CL" sz="1300">
                <a:solidFill>
                  <a:schemeClr val="dk1"/>
                </a:solidFill>
                <a:latin typeface="Calibri"/>
                <a:ea typeface="Calibri"/>
                <a:cs typeface="Calibri"/>
                <a:sym typeface="Calibri"/>
              </a:rPr>
              <a:t> Python con Framework Django</a:t>
            </a:r>
            <a:endParaRPr sz="1300">
              <a:solidFill>
                <a:schemeClr val="dk1"/>
              </a:solidFill>
              <a:latin typeface="Calibri"/>
              <a:ea typeface="Calibri"/>
              <a:cs typeface="Calibri"/>
              <a:sym typeface="Calibri"/>
            </a:endParaRPr>
          </a:p>
          <a:p>
            <a:pPr indent="0" lvl="0" marL="0" rtl="0" algn="l">
              <a:spcBef>
                <a:spcPts val="0"/>
              </a:spcBef>
              <a:spcAft>
                <a:spcPts val="0"/>
              </a:spcAft>
              <a:buNone/>
            </a:pPr>
            <a:r>
              <a:rPr lang="es-CL" sz="1300">
                <a:solidFill>
                  <a:schemeClr val="dk1"/>
                </a:solidFill>
                <a:latin typeface="Calibri"/>
                <a:ea typeface="Calibri"/>
                <a:cs typeface="Calibri"/>
                <a:sym typeface="Calibri"/>
              </a:rPr>
              <a:t>por su gran comunidad, Escalabilidad y </a:t>
            </a:r>
            <a:r>
              <a:rPr lang="es-CL" sz="1300">
                <a:solidFill>
                  <a:schemeClr val="dk1"/>
                </a:solidFill>
                <a:latin typeface="Calibri"/>
                <a:ea typeface="Calibri"/>
                <a:cs typeface="Calibri"/>
                <a:sym typeface="Calibri"/>
              </a:rPr>
              <a:t>Protección</a:t>
            </a:r>
            <a:r>
              <a:rPr lang="es-CL" sz="1300">
                <a:solidFill>
                  <a:schemeClr val="dk1"/>
                </a:solidFill>
                <a:latin typeface="Calibri"/>
                <a:ea typeface="Calibri"/>
                <a:cs typeface="Calibri"/>
                <a:sym typeface="Calibri"/>
              </a:rPr>
              <a:t> contra </a:t>
            </a:r>
            <a:r>
              <a:rPr lang="es-CL" sz="1300">
                <a:solidFill>
                  <a:schemeClr val="dk1"/>
                </a:solidFill>
                <a:latin typeface="Calibri"/>
                <a:ea typeface="Calibri"/>
                <a:cs typeface="Calibri"/>
                <a:sym typeface="Calibri"/>
              </a:rPr>
              <a:t>inyección</a:t>
            </a:r>
            <a:r>
              <a:rPr lang="es-CL" sz="1300">
                <a:solidFill>
                  <a:schemeClr val="dk1"/>
                </a:solidFill>
                <a:latin typeface="Calibri"/>
                <a:ea typeface="Calibri"/>
                <a:cs typeface="Calibri"/>
                <a:sym typeface="Calibri"/>
              </a:rPr>
              <a:t> SQL.</a:t>
            </a:r>
            <a:endParaRPr sz="1300">
              <a:solidFill>
                <a:schemeClr val="dk1"/>
              </a:solidFill>
              <a:latin typeface="Calibri"/>
              <a:ea typeface="Calibri"/>
              <a:cs typeface="Calibri"/>
              <a:sym typeface="Calibri"/>
            </a:endParaRPr>
          </a:p>
        </p:txBody>
      </p:sp>
      <p:sp>
        <p:nvSpPr>
          <p:cNvPr id="208" name="Google Shape;208;p10"/>
          <p:cNvSpPr txBox="1"/>
          <p:nvPr/>
        </p:nvSpPr>
        <p:spPr>
          <a:xfrm>
            <a:off x="7852975" y="3376400"/>
            <a:ext cx="4085700" cy="78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CL" sz="1300">
                <a:solidFill>
                  <a:schemeClr val="dk1"/>
                </a:solidFill>
                <a:latin typeface="Calibri"/>
                <a:ea typeface="Calibri"/>
                <a:cs typeface="Calibri"/>
                <a:sym typeface="Calibri"/>
              </a:rPr>
              <a:t>Para montar un servidor local sin costo durante el desarrollo y </a:t>
            </a:r>
            <a:r>
              <a:rPr lang="es-CL" sz="1300">
                <a:solidFill>
                  <a:schemeClr val="dk1"/>
                </a:solidFill>
                <a:latin typeface="Calibri"/>
                <a:ea typeface="Calibri"/>
                <a:cs typeface="Calibri"/>
                <a:sym typeface="Calibri"/>
              </a:rPr>
              <a:t>fácil</a:t>
            </a:r>
            <a:r>
              <a:rPr lang="es-CL" sz="1300">
                <a:solidFill>
                  <a:schemeClr val="dk1"/>
                </a:solidFill>
                <a:latin typeface="Calibri"/>
                <a:ea typeface="Calibri"/>
                <a:cs typeface="Calibri"/>
                <a:sym typeface="Calibri"/>
              </a:rPr>
              <a:t> de configurar, Posee una interfaz </a:t>
            </a:r>
            <a:r>
              <a:rPr lang="es-CL" sz="1300">
                <a:solidFill>
                  <a:schemeClr val="dk1"/>
                </a:solidFill>
                <a:latin typeface="Calibri"/>
                <a:ea typeface="Calibri"/>
                <a:cs typeface="Calibri"/>
                <a:sym typeface="Calibri"/>
              </a:rPr>
              <a:t>gráfica</a:t>
            </a:r>
            <a:r>
              <a:rPr lang="es-CL" sz="1300">
                <a:solidFill>
                  <a:schemeClr val="dk1"/>
                </a:solidFill>
                <a:latin typeface="Calibri"/>
                <a:ea typeface="Calibri"/>
                <a:cs typeface="Calibri"/>
                <a:sym typeface="Calibri"/>
              </a:rPr>
              <a:t> para administrar la base de datos.</a:t>
            </a:r>
            <a:endParaRPr sz="13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2" name="Shape 212"/>
        <p:cNvGrpSpPr/>
        <p:nvPr/>
      </p:nvGrpSpPr>
      <p:grpSpPr>
        <a:xfrm>
          <a:off x="0" y="0"/>
          <a:ext cx="0" cy="0"/>
          <a:chOff x="0" y="0"/>
          <a:chExt cx="0" cy="0"/>
        </a:xfrm>
      </p:grpSpPr>
      <p:pic>
        <p:nvPicPr>
          <p:cNvPr descr="EscuelaIT Duoc UC - Escuela de Informática y Telecomunicaciones Duoc UC - Duoc  UC | LinkedIn" id="213" name="Google Shape;213;p11"/>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14" name="Google Shape;214;p11"/>
          <p:cNvSpPr txBox="1"/>
          <p:nvPr/>
        </p:nvSpPr>
        <p:spPr>
          <a:xfrm>
            <a:off x="1" y="1459095"/>
            <a:ext cx="12191999" cy="76944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Resultados obtenidos</a:t>
            </a:r>
            <a:endParaRPr/>
          </a:p>
        </p:txBody>
      </p:sp>
      <p:pic>
        <p:nvPicPr>
          <p:cNvPr id="215" name="Google Shape;215;p11" title="logo.png"/>
          <p:cNvPicPr preferRelativeResize="0"/>
          <p:nvPr/>
        </p:nvPicPr>
        <p:blipFill>
          <a:blip r:embed="rId4">
            <a:alphaModFix/>
          </a:blip>
          <a:stretch>
            <a:fillRect/>
          </a:stretch>
        </p:blipFill>
        <p:spPr>
          <a:xfrm>
            <a:off x="0" y="33476"/>
            <a:ext cx="2450968" cy="959425"/>
          </a:xfrm>
          <a:prstGeom prst="rect">
            <a:avLst/>
          </a:prstGeom>
          <a:noFill/>
          <a:ln>
            <a:noFill/>
          </a:ln>
        </p:spPr>
      </p:pic>
      <p:sp>
        <p:nvSpPr>
          <p:cNvPr id="216" name="Google Shape;216;p11"/>
          <p:cNvSpPr txBox="1"/>
          <p:nvPr/>
        </p:nvSpPr>
        <p:spPr>
          <a:xfrm>
            <a:off x="700050" y="2544275"/>
            <a:ext cx="10791900" cy="35406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Calibri"/>
              <a:buAutoNum type="arabicPeriod"/>
            </a:pPr>
            <a:r>
              <a:rPr lang="es-CL">
                <a:solidFill>
                  <a:schemeClr val="dk1"/>
                </a:solidFill>
                <a:latin typeface="Calibri"/>
                <a:ea typeface="Calibri"/>
                <a:cs typeface="Calibri"/>
                <a:sym typeface="Calibri"/>
              </a:rPr>
              <a:t>Funcionamiento correcto del sistema: Se logró implementar todas las funcionalidades propuestas.</a:t>
            </a:r>
            <a:br>
              <a:rPr lang="es-CL">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s-CL">
                <a:solidFill>
                  <a:schemeClr val="dk1"/>
                </a:solidFill>
                <a:latin typeface="Calibri"/>
                <a:ea typeface="Calibri"/>
                <a:cs typeface="Calibri"/>
                <a:sym typeface="Calibri"/>
              </a:rPr>
              <a:t>Cumplimiento de objetivos: Se alcanzaron los objetivos generales y específicos.</a:t>
            </a:r>
            <a:br>
              <a:rPr lang="es-CL">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s-CL">
                <a:solidFill>
                  <a:schemeClr val="dk1"/>
                </a:solidFill>
                <a:latin typeface="Calibri"/>
                <a:ea typeface="Calibri"/>
                <a:cs typeface="Calibri"/>
                <a:sym typeface="Calibri"/>
              </a:rPr>
              <a:t>Optimización del tiempo de trabajo: Se mejoraron procesos en comparación al método anterior.</a:t>
            </a:r>
            <a:br>
              <a:rPr lang="es-CL">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a:p>
            <a:pPr indent="-317500" lvl="0" marL="457200" rtl="0" algn="l">
              <a:spcBef>
                <a:spcPts val="0"/>
              </a:spcBef>
              <a:spcAft>
                <a:spcPts val="0"/>
              </a:spcAft>
              <a:buClr>
                <a:schemeClr val="dk1"/>
              </a:buClr>
              <a:buSzPts val="1400"/>
              <a:buFont typeface="Calibri"/>
              <a:buAutoNum type="arabicPeriod"/>
            </a:pPr>
            <a:r>
              <a:rPr lang="es-CL">
                <a:solidFill>
                  <a:schemeClr val="dk1"/>
                </a:solidFill>
                <a:latin typeface="Calibri"/>
                <a:ea typeface="Calibri"/>
                <a:cs typeface="Calibri"/>
                <a:sym typeface="Calibri"/>
              </a:rPr>
              <a:t>Base para mejoras futuras: El proyecto quedó preparado para escalar o agregar nuevas funciones.</a:t>
            </a:r>
            <a:endParaRPr sz="2800">
              <a:solidFill>
                <a:schemeClr val="dk1"/>
              </a:solidFill>
              <a:latin typeface="Calibri"/>
              <a:ea typeface="Calibri"/>
              <a:cs typeface="Calibri"/>
              <a:sym typeface="Calibri"/>
            </a:endParaRPr>
          </a:p>
        </p:txBody>
      </p:sp>
    </p:spTree>
  </p:cSld>
  <p:clrMapOvr>
    <a:masterClrMapping/>
  </p:clrMapOvr>
  <p:transition spd="slow">
    <p:wipe dir="l"/>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descr="EscuelaIT Duoc UC - Escuela de Informática y Telecomunicaciones Duoc UC - Duoc  UC | LinkedIn" id="221" name="Google Shape;221;p1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pic>
        <p:nvPicPr>
          <p:cNvPr id="222" name="Google Shape;222;p12" title="logo.png"/>
          <p:cNvPicPr preferRelativeResize="0"/>
          <p:nvPr/>
        </p:nvPicPr>
        <p:blipFill>
          <a:blip r:embed="rId4">
            <a:alphaModFix/>
          </a:blip>
          <a:stretch>
            <a:fillRect/>
          </a:stretch>
        </p:blipFill>
        <p:spPr>
          <a:xfrm>
            <a:off x="0" y="33476"/>
            <a:ext cx="2450968" cy="959425"/>
          </a:xfrm>
          <a:prstGeom prst="rect">
            <a:avLst/>
          </a:prstGeom>
          <a:noFill/>
          <a:ln>
            <a:noFill/>
          </a:ln>
        </p:spPr>
      </p:pic>
      <p:sp>
        <p:nvSpPr>
          <p:cNvPr id="223" name="Google Shape;223;p12"/>
          <p:cNvSpPr txBox="1"/>
          <p:nvPr>
            <p:ph idx="4294967295" type="title"/>
          </p:nvPr>
        </p:nvSpPr>
        <p:spPr>
          <a:xfrm>
            <a:off x="787075" y="839750"/>
            <a:ext cx="10515600" cy="1325700"/>
          </a:xfrm>
          <a:prstGeom prst="rect">
            <a:avLst/>
          </a:prstGeom>
        </p:spPr>
        <p:txBody>
          <a:bodyPr anchorCtr="0" anchor="t" bIns="121900" lIns="121900" spcFirstLastPara="1" rIns="121900" wrap="square" tIns="121900">
            <a:normAutofit/>
          </a:bodyPr>
          <a:lstStyle/>
          <a:p>
            <a:pPr indent="0" lvl="0" marL="0" rtl="0" algn="ctr">
              <a:lnSpc>
                <a:spcPct val="100000"/>
              </a:lnSpc>
              <a:spcBef>
                <a:spcPts val="0"/>
              </a:spcBef>
              <a:spcAft>
                <a:spcPts val="0"/>
              </a:spcAft>
              <a:buNone/>
            </a:pPr>
            <a:r>
              <a:rPr lang="es-CL">
                <a:latin typeface="Calibri"/>
                <a:ea typeface="Calibri"/>
                <a:cs typeface="Calibri"/>
                <a:sym typeface="Calibri"/>
              </a:rPr>
              <a:t>Obstáculos presentados durante el desarrollo</a:t>
            </a:r>
            <a:endParaRPr>
              <a:latin typeface="Calibri"/>
              <a:ea typeface="Calibri"/>
              <a:cs typeface="Calibri"/>
              <a:sym typeface="Calibri"/>
            </a:endParaRPr>
          </a:p>
        </p:txBody>
      </p:sp>
      <p:sp>
        <p:nvSpPr>
          <p:cNvPr id="224" name="Google Shape;224;p12"/>
          <p:cNvSpPr txBox="1"/>
          <p:nvPr>
            <p:ph idx="1" type="body"/>
          </p:nvPr>
        </p:nvSpPr>
        <p:spPr>
          <a:xfrm>
            <a:off x="348750" y="1841534"/>
            <a:ext cx="11494500" cy="3625200"/>
          </a:xfrm>
          <a:prstGeom prst="rect">
            <a:avLst/>
          </a:prstGeom>
        </p:spPr>
        <p:txBody>
          <a:bodyPr anchorCtr="0" anchor="ctr" bIns="121900" lIns="121900" spcFirstLastPara="1" rIns="121900" wrap="square" tIns="121900">
            <a:normAutofit/>
          </a:bodyPr>
          <a:lstStyle/>
          <a:p>
            <a:pPr indent="-317500" lvl="0" marL="457200" rtl="0" algn="l">
              <a:spcBef>
                <a:spcPts val="0"/>
              </a:spcBef>
              <a:spcAft>
                <a:spcPts val="0"/>
              </a:spcAft>
              <a:buClr>
                <a:srgbClr val="0E0E0E"/>
              </a:buClr>
              <a:buSzPts val="1400"/>
              <a:buFont typeface="Calibri"/>
              <a:buAutoNum type="arabicPeriod"/>
            </a:pPr>
            <a:r>
              <a:rPr lang="es-CL" sz="1400">
                <a:solidFill>
                  <a:srgbClr val="0E0E0E"/>
                </a:solidFill>
                <a:latin typeface="Calibri"/>
                <a:ea typeface="Calibri"/>
                <a:cs typeface="Calibri"/>
                <a:sym typeface="Calibri"/>
              </a:rPr>
              <a:t>U</a:t>
            </a:r>
            <a:r>
              <a:rPr lang="es-CL" sz="1400">
                <a:solidFill>
                  <a:srgbClr val="0E0E0E"/>
                </a:solidFill>
                <a:latin typeface="Calibri"/>
                <a:ea typeface="Calibri"/>
                <a:cs typeface="Calibri"/>
                <a:sym typeface="Calibri"/>
              </a:rPr>
              <a:t>so de clase usuario predeterminado de django que no </a:t>
            </a:r>
            <a:r>
              <a:rPr lang="es-CL" sz="1400">
                <a:solidFill>
                  <a:srgbClr val="0E0E0E"/>
                </a:solidFill>
                <a:latin typeface="Calibri"/>
                <a:ea typeface="Calibri"/>
                <a:cs typeface="Calibri"/>
                <a:sym typeface="Calibri"/>
              </a:rPr>
              <a:t>permite</a:t>
            </a:r>
            <a:r>
              <a:rPr lang="es-CL" sz="1400">
                <a:solidFill>
                  <a:srgbClr val="0E0E0E"/>
                </a:solidFill>
                <a:latin typeface="Calibri"/>
                <a:ea typeface="Calibri"/>
                <a:cs typeface="Calibri"/>
                <a:sym typeface="Calibri"/>
              </a:rPr>
              <a:t> añadir atributos nuevos lo cual no </a:t>
            </a:r>
            <a:r>
              <a:rPr lang="es-CL" sz="1400">
                <a:solidFill>
                  <a:srgbClr val="0E0E0E"/>
                </a:solidFill>
                <a:latin typeface="Calibri"/>
                <a:ea typeface="Calibri"/>
                <a:cs typeface="Calibri"/>
                <a:sym typeface="Calibri"/>
              </a:rPr>
              <a:t>permitió</a:t>
            </a:r>
            <a:r>
              <a:rPr lang="es-CL" sz="1400">
                <a:solidFill>
                  <a:srgbClr val="0E0E0E"/>
                </a:solidFill>
                <a:latin typeface="Calibri"/>
                <a:ea typeface="Calibri"/>
                <a:cs typeface="Calibri"/>
                <a:sym typeface="Calibri"/>
              </a:rPr>
              <a:t> durante un inicio, asignar una foto de perfil  ( se </a:t>
            </a:r>
            <a:r>
              <a:rPr lang="es-CL" sz="1400">
                <a:solidFill>
                  <a:srgbClr val="0E0E0E"/>
                </a:solidFill>
                <a:latin typeface="Calibri"/>
                <a:ea typeface="Calibri"/>
                <a:cs typeface="Calibri"/>
                <a:sym typeface="Calibri"/>
              </a:rPr>
              <a:t>corrigió</a:t>
            </a:r>
            <a:r>
              <a:rPr lang="es-CL" sz="1400">
                <a:solidFill>
                  <a:srgbClr val="0E0E0E"/>
                </a:solidFill>
                <a:latin typeface="Calibri"/>
                <a:ea typeface="Calibri"/>
                <a:cs typeface="Calibri"/>
                <a:sym typeface="Calibri"/>
              </a:rPr>
              <a:t> con una clase de </a:t>
            </a:r>
            <a:r>
              <a:rPr lang="es-CL" sz="1400">
                <a:solidFill>
                  <a:srgbClr val="0E0E0E"/>
                </a:solidFill>
                <a:latin typeface="Calibri"/>
                <a:ea typeface="Calibri"/>
                <a:cs typeface="Calibri"/>
                <a:sym typeface="Calibri"/>
              </a:rPr>
              <a:t>usuario</a:t>
            </a:r>
            <a:r>
              <a:rPr lang="es-CL" sz="1400">
                <a:solidFill>
                  <a:srgbClr val="0E0E0E"/>
                </a:solidFill>
                <a:latin typeface="Calibri"/>
                <a:ea typeface="Calibri"/>
                <a:cs typeface="Calibri"/>
                <a:sym typeface="Calibri"/>
              </a:rPr>
              <a:t> personalizado).</a:t>
            </a:r>
            <a:endParaRPr sz="1400">
              <a:solidFill>
                <a:srgbClr val="0E0E0E"/>
              </a:solidFill>
              <a:latin typeface="Calibri"/>
              <a:ea typeface="Calibri"/>
              <a:cs typeface="Calibri"/>
              <a:sym typeface="Calibri"/>
            </a:endParaRPr>
          </a:p>
          <a:p>
            <a:pPr indent="0" lvl="0" marL="0" rtl="0" algn="l">
              <a:spcBef>
                <a:spcPts val="0"/>
              </a:spcBef>
              <a:spcAft>
                <a:spcPts val="0"/>
              </a:spcAft>
              <a:buNone/>
            </a:pPr>
            <a:r>
              <a:t/>
            </a:r>
            <a:endParaRPr sz="1400">
              <a:solidFill>
                <a:srgbClr val="0E0E0E"/>
              </a:solidFill>
              <a:latin typeface="Calibri"/>
              <a:ea typeface="Calibri"/>
              <a:cs typeface="Calibri"/>
              <a:sym typeface="Calibri"/>
            </a:endParaRPr>
          </a:p>
          <a:p>
            <a:pPr indent="-317500" lvl="0" marL="457200" rtl="0" algn="l">
              <a:spcBef>
                <a:spcPts val="0"/>
              </a:spcBef>
              <a:spcAft>
                <a:spcPts val="0"/>
              </a:spcAft>
              <a:buClr>
                <a:srgbClr val="0E0E0E"/>
              </a:buClr>
              <a:buSzPts val="1400"/>
              <a:buFont typeface="Calibri"/>
              <a:buAutoNum type="arabicPeriod"/>
            </a:pPr>
            <a:r>
              <a:rPr lang="es-CL" sz="1400">
                <a:solidFill>
                  <a:srgbClr val="0E0E0E"/>
                </a:solidFill>
                <a:latin typeface="Calibri"/>
                <a:ea typeface="Calibri"/>
                <a:cs typeface="Calibri"/>
                <a:sym typeface="Calibri"/>
              </a:rPr>
              <a:t>Se </a:t>
            </a:r>
            <a:r>
              <a:rPr lang="es-CL" sz="1400">
                <a:solidFill>
                  <a:srgbClr val="0E0E0E"/>
                </a:solidFill>
                <a:latin typeface="Calibri"/>
                <a:ea typeface="Calibri"/>
                <a:cs typeface="Calibri"/>
                <a:sym typeface="Calibri"/>
              </a:rPr>
              <a:t>implementó</a:t>
            </a:r>
            <a:r>
              <a:rPr lang="es-CL" sz="1400">
                <a:solidFill>
                  <a:srgbClr val="0E0E0E"/>
                </a:solidFill>
                <a:latin typeface="Calibri"/>
                <a:ea typeface="Calibri"/>
                <a:cs typeface="Calibri"/>
                <a:sym typeface="Calibri"/>
              </a:rPr>
              <a:t> una </a:t>
            </a:r>
            <a:r>
              <a:rPr lang="es-CL" sz="1400">
                <a:solidFill>
                  <a:srgbClr val="0E0E0E"/>
                </a:solidFill>
                <a:latin typeface="Calibri"/>
                <a:ea typeface="Calibri"/>
                <a:cs typeface="Calibri"/>
                <a:sym typeface="Calibri"/>
              </a:rPr>
              <a:t>lógica</a:t>
            </a:r>
            <a:r>
              <a:rPr lang="es-CL" sz="1400">
                <a:solidFill>
                  <a:srgbClr val="0E0E0E"/>
                </a:solidFill>
                <a:latin typeface="Calibri"/>
                <a:ea typeface="Calibri"/>
                <a:cs typeface="Calibri"/>
                <a:sym typeface="Calibri"/>
              </a:rPr>
              <a:t> </a:t>
            </a:r>
            <a:r>
              <a:rPr lang="es-CL" sz="1400">
                <a:solidFill>
                  <a:srgbClr val="0E0E0E"/>
                </a:solidFill>
                <a:latin typeface="Calibri"/>
                <a:ea typeface="Calibri"/>
                <a:cs typeface="Calibri"/>
                <a:sym typeface="Calibri"/>
              </a:rPr>
              <a:t>errónea</a:t>
            </a:r>
            <a:r>
              <a:rPr lang="es-CL" sz="1400">
                <a:solidFill>
                  <a:srgbClr val="0E0E0E"/>
                </a:solidFill>
                <a:latin typeface="Calibri"/>
                <a:ea typeface="Calibri"/>
                <a:cs typeface="Calibri"/>
                <a:sym typeface="Calibri"/>
              </a:rPr>
              <a:t> sobre </a:t>
            </a:r>
            <a:r>
              <a:rPr lang="es-CL" sz="1400">
                <a:solidFill>
                  <a:srgbClr val="0E0E0E"/>
                </a:solidFill>
                <a:latin typeface="Calibri"/>
                <a:ea typeface="Calibri"/>
                <a:cs typeface="Calibri"/>
                <a:sym typeface="Calibri"/>
              </a:rPr>
              <a:t>cómo</a:t>
            </a:r>
            <a:r>
              <a:rPr lang="es-CL" sz="1400">
                <a:solidFill>
                  <a:srgbClr val="0E0E0E"/>
                </a:solidFill>
                <a:latin typeface="Calibri"/>
                <a:ea typeface="Calibri"/>
                <a:cs typeface="Calibri"/>
                <a:sym typeface="Calibri"/>
              </a:rPr>
              <a:t> manejar las solicitudes lo cual </a:t>
            </a:r>
            <a:r>
              <a:rPr lang="es-CL" sz="1400">
                <a:solidFill>
                  <a:srgbClr val="0E0E0E"/>
                </a:solidFill>
                <a:latin typeface="Calibri"/>
                <a:ea typeface="Calibri"/>
                <a:cs typeface="Calibri"/>
                <a:sym typeface="Calibri"/>
              </a:rPr>
              <a:t>derivó</a:t>
            </a:r>
            <a:r>
              <a:rPr lang="es-CL" sz="1400">
                <a:solidFill>
                  <a:srgbClr val="0E0E0E"/>
                </a:solidFill>
                <a:latin typeface="Calibri"/>
                <a:ea typeface="Calibri"/>
                <a:cs typeface="Calibri"/>
                <a:sym typeface="Calibri"/>
              </a:rPr>
              <a:t> en re programar funciones para contemplar la reserva, disponibilidad y tiempo </a:t>
            </a:r>
            <a:r>
              <a:rPr lang="es-CL" sz="1400">
                <a:solidFill>
                  <a:srgbClr val="0E0E0E"/>
                </a:solidFill>
                <a:latin typeface="Calibri"/>
                <a:ea typeface="Calibri"/>
                <a:cs typeface="Calibri"/>
                <a:sym typeface="Calibri"/>
              </a:rPr>
              <a:t>de</a:t>
            </a:r>
            <a:r>
              <a:rPr lang="es-CL" sz="1400">
                <a:solidFill>
                  <a:srgbClr val="0E0E0E"/>
                </a:solidFill>
                <a:latin typeface="Calibri"/>
                <a:ea typeface="Calibri"/>
                <a:cs typeface="Calibri"/>
                <a:sym typeface="Calibri"/>
              </a:rPr>
              <a:t> una </a:t>
            </a:r>
            <a:r>
              <a:rPr lang="es-CL" sz="1400">
                <a:solidFill>
                  <a:srgbClr val="0E0E0E"/>
                </a:solidFill>
                <a:latin typeface="Calibri"/>
                <a:ea typeface="Calibri"/>
                <a:cs typeface="Calibri"/>
                <a:sym typeface="Calibri"/>
              </a:rPr>
              <a:t>solicitud.</a:t>
            </a:r>
            <a:endParaRPr sz="1400">
              <a:solidFill>
                <a:srgbClr val="0E0E0E"/>
              </a:solidFill>
              <a:latin typeface="Calibri"/>
              <a:ea typeface="Calibri"/>
              <a:cs typeface="Calibri"/>
              <a:sym typeface="Calibri"/>
            </a:endParaRPr>
          </a:p>
          <a:p>
            <a:pPr indent="0" lvl="0" marL="0" rtl="0" algn="l">
              <a:spcBef>
                <a:spcPts val="0"/>
              </a:spcBef>
              <a:spcAft>
                <a:spcPts val="0"/>
              </a:spcAft>
              <a:buNone/>
            </a:pPr>
            <a:r>
              <a:t/>
            </a:r>
            <a:endParaRPr sz="1400">
              <a:solidFill>
                <a:srgbClr val="0E0E0E"/>
              </a:solidFill>
              <a:latin typeface="Calibri"/>
              <a:ea typeface="Calibri"/>
              <a:cs typeface="Calibri"/>
              <a:sym typeface="Calibri"/>
            </a:endParaRPr>
          </a:p>
          <a:p>
            <a:pPr indent="-317500" lvl="0" marL="457200" rtl="0" algn="l">
              <a:spcBef>
                <a:spcPts val="0"/>
              </a:spcBef>
              <a:spcAft>
                <a:spcPts val="0"/>
              </a:spcAft>
              <a:buClr>
                <a:srgbClr val="0E0E0E"/>
              </a:buClr>
              <a:buSzPts val="1400"/>
              <a:buFont typeface="Calibri"/>
              <a:buAutoNum type="arabicPeriod"/>
            </a:pPr>
            <a:r>
              <a:rPr lang="es-CL" sz="1400">
                <a:solidFill>
                  <a:srgbClr val="0E0E0E"/>
                </a:solidFill>
                <a:latin typeface="Calibri"/>
                <a:ea typeface="Calibri"/>
                <a:cs typeface="Calibri"/>
                <a:sym typeface="Calibri"/>
              </a:rPr>
              <a:t>No se </a:t>
            </a:r>
            <a:r>
              <a:rPr lang="es-CL" sz="1400">
                <a:solidFill>
                  <a:srgbClr val="0E0E0E"/>
                </a:solidFill>
                <a:latin typeface="Calibri"/>
                <a:ea typeface="Calibri"/>
                <a:cs typeface="Calibri"/>
                <a:sym typeface="Calibri"/>
              </a:rPr>
              <a:t>implementó</a:t>
            </a:r>
            <a:r>
              <a:rPr lang="es-CL" sz="1400">
                <a:solidFill>
                  <a:srgbClr val="0E0E0E"/>
                </a:solidFill>
                <a:latin typeface="Calibri"/>
                <a:ea typeface="Calibri"/>
                <a:cs typeface="Calibri"/>
                <a:sym typeface="Calibri"/>
              </a:rPr>
              <a:t> de forma </a:t>
            </a:r>
            <a:r>
              <a:rPr lang="es-CL" sz="1400">
                <a:solidFill>
                  <a:srgbClr val="0E0E0E"/>
                </a:solidFill>
                <a:latin typeface="Calibri"/>
                <a:ea typeface="Calibri"/>
                <a:cs typeface="Calibri"/>
                <a:sym typeface="Calibri"/>
              </a:rPr>
              <a:t>inmediata</a:t>
            </a:r>
            <a:r>
              <a:rPr lang="es-CL" sz="1400">
                <a:solidFill>
                  <a:srgbClr val="0E0E0E"/>
                </a:solidFill>
                <a:latin typeface="Calibri"/>
                <a:ea typeface="Calibri"/>
                <a:cs typeface="Calibri"/>
                <a:sym typeface="Calibri"/>
              </a:rPr>
              <a:t> junto a los </a:t>
            </a:r>
            <a:r>
              <a:rPr lang="es-CL" sz="1400">
                <a:solidFill>
                  <a:srgbClr val="0E0E0E"/>
                </a:solidFill>
                <a:latin typeface="Calibri"/>
                <a:ea typeface="Calibri"/>
                <a:cs typeface="Calibri"/>
                <a:sym typeface="Calibri"/>
              </a:rPr>
              <a:t>demás</a:t>
            </a:r>
            <a:r>
              <a:rPr lang="es-CL" sz="1400">
                <a:solidFill>
                  <a:srgbClr val="0E0E0E"/>
                </a:solidFill>
                <a:latin typeface="Calibri"/>
                <a:ea typeface="Calibri"/>
                <a:cs typeface="Calibri"/>
                <a:sym typeface="Calibri"/>
              </a:rPr>
              <a:t> estados la “</a:t>
            </a:r>
            <a:r>
              <a:rPr lang="es-CL" sz="1400">
                <a:solidFill>
                  <a:srgbClr val="0E0E0E"/>
                </a:solidFill>
                <a:latin typeface="Calibri"/>
                <a:ea typeface="Calibri"/>
                <a:cs typeface="Calibri"/>
                <a:sym typeface="Calibri"/>
              </a:rPr>
              <a:t>APROBACIÓN</a:t>
            </a:r>
            <a:r>
              <a:rPr lang="es-CL" sz="1400">
                <a:solidFill>
                  <a:srgbClr val="0E0E0E"/>
                </a:solidFill>
                <a:latin typeface="Calibri"/>
                <a:ea typeface="Calibri"/>
                <a:cs typeface="Calibri"/>
                <a:sym typeface="Calibri"/>
              </a:rPr>
              <a:t> PARCIAL” lo cual </a:t>
            </a:r>
            <a:r>
              <a:rPr lang="es-CL" sz="1400">
                <a:solidFill>
                  <a:srgbClr val="0E0E0E"/>
                </a:solidFill>
                <a:latin typeface="Calibri"/>
                <a:ea typeface="Calibri"/>
                <a:cs typeface="Calibri"/>
                <a:sym typeface="Calibri"/>
              </a:rPr>
              <a:t>derivó</a:t>
            </a:r>
            <a:r>
              <a:rPr lang="es-CL" sz="1400">
                <a:solidFill>
                  <a:srgbClr val="0E0E0E"/>
                </a:solidFill>
                <a:latin typeface="Calibri"/>
                <a:ea typeface="Calibri"/>
                <a:cs typeface="Calibri"/>
                <a:sym typeface="Calibri"/>
              </a:rPr>
              <a:t> en modificar el modelo de datos y todas las funciones de </a:t>
            </a:r>
            <a:r>
              <a:rPr lang="es-CL" sz="1400">
                <a:solidFill>
                  <a:srgbClr val="0E0E0E"/>
                </a:solidFill>
                <a:latin typeface="Calibri"/>
                <a:ea typeface="Calibri"/>
                <a:cs typeface="Calibri"/>
                <a:sym typeface="Calibri"/>
              </a:rPr>
              <a:t>gestión</a:t>
            </a:r>
            <a:r>
              <a:rPr lang="es-CL" sz="1400">
                <a:solidFill>
                  <a:srgbClr val="0E0E0E"/>
                </a:solidFill>
                <a:latin typeface="Calibri"/>
                <a:ea typeface="Calibri"/>
                <a:cs typeface="Calibri"/>
                <a:sym typeface="Calibri"/>
              </a:rPr>
              <a:t> de solicitudes. </a:t>
            </a:r>
            <a:endParaRPr sz="1400">
              <a:solidFill>
                <a:srgbClr val="0E0E0E"/>
              </a:solidFill>
              <a:latin typeface="Calibri"/>
              <a:ea typeface="Calibri"/>
              <a:cs typeface="Calibri"/>
              <a:sym typeface="Calibri"/>
            </a:endParaRPr>
          </a:p>
          <a:p>
            <a:pPr indent="0" lvl="0" marL="0" rtl="0" algn="l">
              <a:spcBef>
                <a:spcPts val="0"/>
              </a:spcBef>
              <a:spcAft>
                <a:spcPts val="0"/>
              </a:spcAft>
              <a:buNone/>
            </a:pPr>
            <a:r>
              <a:t/>
            </a:r>
            <a:endParaRPr sz="1400">
              <a:solidFill>
                <a:srgbClr val="0E0E0E"/>
              </a:solidFill>
              <a:latin typeface="Calibri"/>
              <a:ea typeface="Calibri"/>
              <a:cs typeface="Calibri"/>
              <a:sym typeface="Calibri"/>
            </a:endParaRPr>
          </a:p>
          <a:p>
            <a:pPr indent="-317500" lvl="0" marL="457200" rtl="0" algn="l">
              <a:spcBef>
                <a:spcPts val="0"/>
              </a:spcBef>
              <a:spcAft>
                <a:spcPts val="0"/>
              </a:spcAft>
              <a:buClr>
                <a:srgbClr val="0E0E0E"/>
              </a:buClr>
              <a:buSzPts val="1400"/>
              <a:buFont typeface="Calibri"/>
              <a:buAutoNum type="arabicPeriod"/>
            </a:pPr>
            <a:r>
              <a:rPr lang="es-CL" sz="1400">
                <a:solidFill>
                  <a:srgbClr val="0E0E0E"/>
                </a:solidFill>
                <a:latin typeface="Calibri"/>
                <a:ea typeface="Calibri"/>
                <a:cs typeface="Calibri"/>
                <a:sym typeface="Calibri"/>
              </a:rPr>
              <a:t>No se </a:t>
            </a:r>
            <a:r>
              <a:rPr lang="es-CL" sz="1400">
                <a:solidFill>
                  <a:srgbClr val="0E0E0E"/>
                </a:solidFill>
                <a:latin typeface="Calibri"/>
                <a:ea typeface="Calibri"/>
                <a:cs typeface="Calibri"/>
                <a:sym typeface="Calibri"/>
              </a:rPr>
              <a:t>contempló</a:t>
            </a:r>
            <a:r>
              <a:rPr lang="es-CL" sz="1400">
                <a:solidFill>
                  <a:srgbClr val="0E0E0E"/>
                </a:solidFill>
                <a:latin typeface="Calibri"/>
                <a:ea typeface="Calibri"/>
                <a:cs typeface="Calibri"/>
                <a:sym typeface="Calibri"/>
              </a:rPr>
              <a:t> en primera instancia la escalabilidad del sistema en el tiempo por que lo que se tuvo que modificar los “ID” de las solicitudes para reiniciarse cada año.</a:t>
            </a:r>
            <a:endParaRPr sz="1400">
              <a:solidFill>
                <a:srgbClr val="0E0E0E"/>
              </a:solidFill>
              <a:latin typeface="Calibri"/>
              <a:ea typeface="Calibri"/>
              <a:cs typeface="Calibri"/>
              <a:sym typeface="Calibri"/>
            </a:endParaRPr>
          </a:p>
          <a:p>
            <a:pPr indent="0" lvl="0" marL="0" rtl="0" algn="l">
              <a:spcBef>
                <a:spcPts val="0"/>
              </a:spcBef>
              <a:spcAft>
                <a:spcPts val="0"/>
              </a:spcAft>
              <a:buNone/>
            </a:pPr>
            <a:r>
              <a:t/>
            </a:r>
            <a:endParaRPr sz="1400">
              <a:solidFill>
                <a:srgbClr val="0E0E0E"/>
              </a:solidFill>
              <a:latin typeface="Calibri"/>
              <a:ea typeface="Calibri"/>
              <a:cs typeface="Calibri"/>
              <a:sym typeface="Calibri"/>
            </a:endParaRPr>
          </a:p>
          <a:p>
            <a:pPr indent="-317500" lvl="0" marL="457200" rtl="0" algn="l">
              <a:spcBef>
                <a:spcPts val="0"/>
              </a:spcBef>
              <a:spcAft>
                <a:spcPts val="0"/>
              </a:spcAft>
              <a:buClr>
                <a:srgbClr val="0E0E0E"/>
              </a:buClr>
              <a:buSzPts val="1400"/>
              <a:buFont typeface="Calibri"/>
              <a:buAutoNum type="arabicPeriod"/>
            </a:pPr>
            <a:r>
              <a:rPr lang="es-CL" sz="1400">
                <a:solidFill>
                  <a:srgbClr val="0E0E0E"/>
                </a:solidFill>
                <a:latin typeface="Calibri"/>
                <a:ea typeface="Calibri"/>
                <a:cs typeface="Calibri"/>
                <a:sym typeface="Calibri"/>
              </a:rPr>
              <a:t>En mitad del proceso de desarrollo nos dimos cuenta que la experiencia de usuario no era de alta calidad por lo que hicimos una serie de mejoras para asegurar una alta calidad en la experiencia de nuestros usuarios.</a:t>
            </a:r>
            <a:endParaRPr sz="1400">
              <a:solidFill>
                <a:srgbClr val="0E0E0E"/>
              </a:solidFill>
              <a:latin typeface="Calibri"/>
              <a:ea typeface="Calibri"/>
              <a:cs typeface="Calibri"/>
              <a:sym typeface="Calibri"/>
            </a:endParaRPr>
          </a:p>
        </p:txBody>
      </p:sp>
    </p:spTree>
  </p:cSld>
  <p:clrMapOvr>
    <a:masterClrMapping/>
  </p:clrMapOvr>
  <p:transition spd="slow">
    <p:wipe dir="l"/>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8" name="Shape 228"/>
        <p:cNvGrpSpPr/>
        <p:nvPr/>
      </p:nvGrpSpPr>
      <p:grpSpPr>
        <a:xfrm>
          <a:off x="0" y="0"/>
          <a:ext cx="0" cy="0"/>
          <a:chOff x="0" y="0"/>
          <a:chExt cx="0" cy="0"/>
        </a:xfrm>
      </p:grpSpPr>
      <p:pic>
        <p:nvPicPr>
          <p:cNvPr descr="EscuelaIT Duoc UC - Escuela de Informática y Telecomunicaciones Duoc UC - Duoc  UC | LinkedIn" id="229" name="Google Shape;229;p1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30" name="Google Shape;230;p13"/>
          <p:cNvSpPr txBox="1"/>
          <p:nvPr/>
        </p:nvSpPr>
        <p:spPr>
          <a:xfrm>
            <a:off x="1" y="1212917"/>
            <a:ext cx="12192000" cy="1139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Demostración del resultado del proyecto.</a:t>
            </a:r>
            <a:endParaRPr/>
          </a:p>
          <a:p>
            <a:pPr indent="0" lvl="0" marL="0" marR="0" rtl="0" algn="ctr">
              <a:spcBef>
                <a:spcPts val="0"/>
              </a:spcBef>
              <a:spcAft>
                <a:spcPts val="0"/>
              </a:spcAft>
              <a:buNone/>
            </a:pPr>
            <a:r>
              <a:t/>
            </a:r>
            <a:endParaRPr sz="2400">
              <a:solidFill>
                <a:srgbClr val="757070"/>
              </a:solidFill>
              <a:latin typeface="Calibri"/>
              <a:ea typeface="Calibri"/>
              <a:cs typeface="Calibri"/>
              <a:sym typeface="Calibri"/>
            </a:endParaRPr>
          </a:p>
        </p:txBody>
      </p:sp>
      <p:pic>
        <p:nvPicPr>
          <p:cNvPr id="231" name="Google Shape;231;p13" title="logo.png"/>
          <p:cNvPicPr preferRelativeResize="0"/>
          <p:nvPr/>
        </p:nvPicPr>
        <p:blipFill>
          <a:blip r:embed="rId4">
            <a:alphaModFix/>
          </a:blip>
          <a:stretch>
            <a:fillRect/>
          </a:stretch>
        </p:blipFill>
        <p:spPr>
          <a:xfrm>
            <a:off x="0" y="33476"/>
            <a:ext cx="2450968" cy="959425"/>
          </a:xfrm>
          <a:prstGeom prst="rect">
            <a:avLst/>
          </a:prstGeom>
          <a:noFill/>
          <a:ln>
            <a:noFill/>
          </a:ln>
        </p:spPr>
      </p:pic>
      <p:sp>
        <p:nvSpPr>
          <p:cNvPr id="232" name="Google Shape;232;p13"/>
          <p:cNvSpPr txBox="1"/>
          <p:nvPr/>
        </p:nvSpPr>
        <p:spPr>
          <a:xfrm>
            <a:off x="1913300" y="2352025"/>
            <a:ext cx="8238000" cy="1954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s-CL" sz="1700">
                <a:solidFill>
                  <a:schemeClr val="dk2"/>
                </a:solidFill>
                <a:latin typeface="Calibri"/>
                <a:ea typeface="Calibri"/>
                <a:cs typeface="Calibri"/>
                <a:sym typeface="Calibri"/>
              </a:rPr>
              <a:t>Creación de solicitud usuario corriente(Profesor):</a:t>
            </a:r>
            <a:endParaRPr sz="1700">
              <a:solidFill>
                <a:schemeClr val="dk2"/>
              </a:solidFill>
              <a:latin typeface="Calibri"/>
              <a:ea typeface="Calibri"/>
              <a:cs typeface="Calibri"/>
              <a:sym typeface="Calibri"/>
            </a:endParaRPr>
          </a:p>
          <a:p>
            <a:pPr indent="0" lvl="0" marL="0" rtl="0" algn="l">
              <a:spcBef>
                <a:spcPts val="0"/>
              </a:spcBef>
              <a:spcAft>
                <a:spcPts val="0"/>
              </a:spcAft>
              <a:buNone/>
            </a:pPr>
            <a:r>
              <a:t/>
            </a:r>
            <a:endParaRPr sz="1700">
              <a:solidFill>
                <a:schemeClr val="dk2"/>
              </a:solidFill>
              <a:latin typeface="Calibri"/>
              <a:ea typeface="Calibri"/>
              <a:cs typeface="Calibri"/>
              <a:sym typeface="Calibri"/>
            </a:endParaRPr>
          </a:p>
          <a:p>
            <a:pPr indent="0" lvl="0" marL="0" rtl="0" algn="l">
              <a:spcBef>
                <a:spcPts val="0"/>
              </a:spcBef>
              <a:spcAft>
                <a:spcPts val="0"/>
              </a:spcAft>
              <a:buNone/>
            </a:pPr>
            <a:r>
              <a:rPr lang="es-CL" sz="1500" u="sng">
                <a:solidFill>
                  <a:schemeClr val="hlink"/>
                </a:solidFill>
                <a:latin typeface="Calibri"/>
                <a:ea typeface="Calibri"/>
                <a:cs typeface="Calibri"/>
                <a:sym typeface="Calibri"/>
                <a:hlinkClick r:id="rId5"/>
              </a:rPr>
              <a:t>https://drive.google.com/file/d/1aCkKciDoF5ar7BrAEyoMNnEE7JOZGxr9/view?usp=drive_link</a:t>
            </a:r>
            <a:endParaRPr sz="1500">
              <a:solidFill>
                <a:schemeClr val="dk2"/>
              </a:solidFill>
              <a:latin typeface="Calibri"/>
              <a:ea typeface="Calibri"/>
              <a:cs typeface="Calibri"/>
              <a:sym typeface="Calibri"/>
            </a:endParaRPr>
          </a:p>
          <a:p>
            <a:pPr indent="0" lvl="0" marL="0" rtl="0" algn="l">
              <a:spcBef>
                <a:spcPts val="0"/>
              </a:spcBef>
              <a:spcAft>
                <a:spcPts val="0"/>
              </a:spcAft>
              <a:buNone/>
            </a:pPr>
            <a:r>
              <a:t/>
            </a:r>
            <a:endParaRPr sz="1700">
              <a:solidFill>
                <a:schemeClr val="dk2"/>
              </a:solidFill>
              <a:latin typeface="Calibri"/>
              <a:ea typeface="Calibri"/>
              <a:cs typeface="Calibri"/>
              <a:sym typeface="Calibri"/>
            </a:endParaRPr>
          </a:p>
          <a:p>
            <a:pPr indent="0" lvl="0" marL="0" rtl="0" algn="l">
              <a:spcBef>
                <a:spcPts val="0"/>
              </a:spcBef>
              <a:spcAft>
                <a:spcPts val="0"/>
              </a:spcAft>
              <a:buNone/>
            </a:pPr>
            <a:r>
              <a:rPr lang="es-CL" sz="1700">
                <a:solidFill>
                  <a:schemeClr val="dk2"/>
                </a:solidFill>
                <a:latin typeface="Calibri"/>
                <a:ea typeface="Calibri"/>
                <a:cs typeface="Calibri"/>
                <a:sym typeface="Calibri"/>
              </a:rPr>
              <a:t>Panel y funciones de Administrador:</a:t>
            </a:r>
            <a:endParaRPr sz="1700">
              <a:solidFill>
                <a:schemeClr val="dk2"/>
              </a:solidFill>
              <a:latin typeface="Calibri"/>
              <a:ea typeface="Calibri"/>
              <a:cs typeface="Calibri"/>
              <a:sym typeface="Calibri"/>
            </a:endParaRPr>
          </a:p>
          <a:p>
            <a:pPr indent="0" lvl="0" marL="0" rtl="0" algn="l">
              <a:spcBef>
                <a:spcPts val="0"/>
              </a:spcBef>
              <a:spcAft>
                <a:spcPts val="0"/>
              </a:spcAft>
              <a:buNone/>
            </a:pPr>
            <a:r>
              <a:t/>
            </a:r>
            <a:endParaRPr sz="1700">
              <a:solidFill>
                <a:schemeClr val="dk2"/>
              </a:solidFill>
              <a:latin typeface="Calibri"/>
              <a:ea typeface="Calibri"/>
              <a:cs typeface="Calibri"/>
              <a:sym typeface="Calibri"/>
            </a:endParaRPr>
          </a:p>
          <a:p>
            <a:pPr indent="0" lvl="0" marL="0" rtl="0" algn="l">
              <a:spcBef>
                <a:spcPts val="0"/>
              </a:spcBef>
              <a:spcAft>
                <a:spcPts val="0"/>
              </a:spcAft>
              <a:buNone/>
            </a:pPr>
            <a:r>
              <a:rPr lang="es-CL" sz="1500" u="sng">
                <a:solidFill>
                  <a:schemeClr val="hlink"/>
                </a:solidFill>
                <a:latin typeface="Calibri"/>
                <a:ea typeface="Calibri"/>
                <a:cs typeface="Calibri"/>
                <a:sym typeface="Calibri"/>
                <a:hlinkClick r:id="rId6"/>
              </a:rPr>
              <a:t>https://drive.google.com/file/d/1V3Fx70gp3sO3ikomWfVp3G_fm-fhRtl0/view?usp=drive_link</a:t>
            </a:r>
            <a:endParaRPr sz="1500">
              <a:solidFill>
                <a:schemeClr val="dk2"/>
              </a:solidFill>
              <a:latin typeface="Calibri"/>
              <a:ea typeface="Calibri"/>
              <a:cs typeface="Calibri"/>
              <a:sym typeface="Calibri"/>
            </a:endParaRPr>
          </a:p>
        </p:txBody>
      </p:sp>
    </p:spTree>
  </p:cSld>
  <p:clrMapOvr>
    <a:masterClrMapping/>
  </p:clrMapOvr>
  <p:transition spd="slow">
    <p:wipe dir="l"/>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pic>
        <p:nvPicPr>
          <p:cNvPr descr="EscuelaIT Duoc UC - Escuela de Informática y Telecomunicaciones Duoc UC - Duoc  UC | LinkedIn" id="237" name="Google Shape;237;p1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238" name="Google Shape;238;p14"/>
          <p:cNvSpPr txBox="1"/>
          <p:nvPr/>
        </p:nvSpPr>
        <p:spPr>
          <a:xfrm>
            <a:off x="0" y="2588704"/>
            <a:ext cx="12192000" cy="76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4400">
                <a:solidFill>
                  <a:schemeClr val="dk1"/>
                </a:solidFill>
                <a:latin typeface="Calibri"/>
                <a:ea typeface="Calibri"/>
                <a:cs typeface="Calibri"/>
                <a:sym typeface="Calibri"/>
              </a:rPr>
              <a:t>PREGUNTAS DE LA COMISIÓN</a:t>
            </a:r>
            <a:endParaRPr/>
          </a:p>
        </p:txBody>
      </p:sp>
      <p:pic>
        <p:nvPicPr>
          <p:cNvPr id="239" name="Google Shape;239;p14" title="logo.png"/>
          <p:cNvPicPr preferRelativeResize="0"/>
          <p:nvPr/>
        </p:nvPicPr>
        <p:blipFill>
          <a:blip r:embed="rId4">
            <a:alphaModFix/>
          </a:blip>
          <a:stretch>
            <a:fillRect/>
          </a:stretch>
        </p:blipFill>
        <p:spPr>
          <a:xfrm>
            <a:off x="0" y="33475"/>
            <a:ext cx="2450953" cy="959425"/>
          </a:xfrm>
          <a:prstGeom prst="rect">
            <a:avLst/>
          </a:prstGeom>
          <a:noFill/>
          <a:ln>
            <a:noFill/>
          </a:ln>
        </p:spPr>
      </p:pic>
    </p:spTree>
  </p:cSld>
  <p:clrMapOvr>
    <a:masterClrMapping/>
  </p:clrMapOvr>
  <p:transition spd="slow">
    <p:wipe dir="l"/>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descr="EscuelaIT Duoc UC - Escuela de Informática y Telecomunicaciones Duoc UC - Duoc  UC | LinkedIn" id="87" name="Google Shape;87;p2"/>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grpSp>
        <p:nvGrpSpPr>
          <p:cNvPr id="88" name="Google Shape;88;p2"/>
          <p:cNvGrpSpPr/>
          <p:nvPr/>
        </p:nvGrpSpPr>
        <p:grpSpPr>
          <a:xfrm>
            <a:off x="4121026" y="1710819"/>
            <a:ext cx="7633553" cy="4350553"/>
            <a:chOff x="0" y="0"/>
            <a:chExt cx="7633553" cy="4350553"/>
          </a:xfrm>
        </p:grpSpPr>
        <p:sp>
          <p:nvSpPr>
            <p:cNvPr id="89" name="Google Shape;89;p2"/>
            <p:cNvSpPr/>
            <p:nvPr/>
          </p:nvSpPr>
          <p:spPr>
            <a:xfrm>
              <a:off x="0" y="0"/>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txBox="1"/>
            <p:nvPr/>
          </p:nvSpPr>
          <p:spPr>
            <a:xfrm>
              <a:off x="1662653" y="0"/>
              <a:ext cx="5970900" cy="1359600"/>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Constanza Pavez</a:t>
              </a:r>
              <a:endParaRPr b="0" i="0" sz="2600" u="none" cap="none" strike="noStrike">
                <a:solidFill>
                  <a:schemeClr val="lt1"/>
                </a:solidFill>
                <a:latin typeface="Calibri"/>
                <a:ea typeface="Calibri"/>
                <a:cs typeface="Calibri"/>
                <a:sym typeface="Calibri"/>
              </a:endParaRPr>
            </a:p>
            <a:p>
              <a:pPr indent="-215900" lvl="1" marL="228600" marR="0" rtl="0" algn="l">
                <a:lnSpc>
                  <a:spcPct val="90000"/>
                </a:lnSpc>
                <a:spcBef>
                  <a:spcPts val="91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Scrum Master &amp; Developer.</a:t>
              </a:r>
              <a:endParaRPr b="0" i="0" sz="1800" u="none" cap="none" strike="noStrike">
                <a:solidFill>
                  <a:schemeClr val="lt1"/>
                </a:solidFill>
                <a:latin typeface="Calibri"/>
                <a:ea typeface="Calibri"/>
                <a:cs typeface="Calibri"/>
                <a:sym typeface="Calibri"/>
              </a:endParaRPr>
            </a:p>
            <a:p>
              <a:pPr indent="-215900" lvl="1" marL="228600" marR="0" rtl="0" algn="l">
                <a:lnSpc>
                  <a:spcPct val="90000"/>
                </a:lnSpc>
                <a:spcBef>
                  <a:spcPts val="30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Desarrollo Front-End, Diseño UI.	</a:t>
              </a:r>
              <a:endParaRPr b="0" i="0" sz="1800" u="none" cap="none" strike="noStrike">
                <a:solidFill>
                  <a:schemeClr val="lt1"/>
                </a:solidFill>
                <a:latin typeface="Calibri"/>
                <a:ea typeface="Calibri"/>
                <a:cs typeface="Calibri"/>
                <a:sym typeface="Calibri"/>
              </a:endParaRPr>
            </a:p>
          </p:txBody>
        </p:sp>
        <p:sp>
          <p:nvSpPr>
            <p:cNvPr id="91" name="Google Shape;91;p2"/>
            <p:cNvSpPr/>
            <p:nvPr/>
          </p:nvSpPr>
          <p:spPr>
            <a:xfrm>
              <a:off x="135954" y="135954"/>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
            <p:cNvSpPr/>
            <p:nvPr/>
          </p:nvSpPr>
          <p:spPr>
            <a:xfrm>
              <a:off x="0" y="1495502"/>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
            <p:cNvSpPr txBox="1"/>
            <p:nvPr/>
          </p:nvSpPr>
          <p:spPr>
            <a:xfrm>
              <a:off x="1662653" y="1495502"/>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Benjamín </a:t>
              </a:r>
              <a:r>
                <a:rPr lang="es-CL" sz="2600">
                  <a:solidFill>
                    <a:schemeClr val="lt1"/>
                  </a:solidFill>
                  <a:latin typeface="Calibri"/>
                  <a:ea typeface="Calibri"/>
                  <a:cs typeface="Calibri"/>
                  <a:sym typeface="Calibri"/>
                </a:rPr>
                <a:t>González</a:t>
              </a:r>
              <a:endParaRPr b="0" i="0" sz="2600" u="none" cap="none" strike="noStrike">
                <a:solidFill>
                  <a:schemeClr val="lt1"/>
                </a:solidFill>
                <a:latin typeface="Calibri"/>
                <a:ea typeface="Calibri"/>
                <a:cs typeface="Calibri"/>
                <a:sym typeface="Calibri"/>
              </a:endParaRPr>
            </a:p>
            <a:p>
              <a:pPr indent="-215900" lvl="1" marL="228600" marR="0" rtl="0" algn="l">
                <a:lnSpc>
                  <a:spcPct val="90000"/>
                </a:lnSpc>
                <a:spcBef>
                  <a:spcPts val="91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Product Owner &amp; Developer.</a:t>
              </a:r>
              <a:endParaRPr b="0" i="0" sz="1800" u="none" cap="none" strike="noStrike">
                <a:solidFill>
                  <a:schemeClr val="lt1"/>
                </a:solidFill>
                <a:latin typeface="Calibri"/>
                <a:ea typeface="Calibri"/>
                <a:cs typeface="Calibri"/>
                <a:sym typeface="Calibri"/>
              </a:endParaRPr>
            </a:p>
            <a:p>
              <a:pPr indent="-215900" lvl="1" marL="228600" marR="0" rtl="0" algn="l">
                <a:lnSpc>
                  <a:spcPct val="90000"/>
                </a:lnSpc>
                <a:spcBef>
                  <a:spcPts val="30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Desarrollo Back-End, Desarrollo </a:t>
              </a:r>
              <a:r>
                <a:rPr lang="es-CL" sz="1800">
                  <a:solidFill>
                    <a:schemeClr val="lt1"/>
                  </a:solidFill>
                  <a:latin typeface="Calibri"/>
                  <a:ea typeface="Calibri"/>
                  <a:cs typeface="Calibri"/>
                  <a:sym typeface="Calibri"/>
                </a:rPr>
                <a:t>Arquitectura</a:t>
              </a:r>
              <a:r>
                <a:rPr lang="es-CL" sz="1800">
                  <a:solidFill>
                    <a:schemeClr val="lt1"/>
                  </a:solidFill>
                  <a:latin typeface="Calibri"/>
                  <a:ea typeface="Calibri"/>
                  <a:cs typeface="Calibri"/>
                  <a:sym typeface="Calibri"/>
                </a:rPr>
                <a:t> Escalable.</a:t>
              </a:r>
              <a:endParaRPr b="0" i="0" sz="1800" u="none" cap="none" strike="noStrike">
                <a:solidFill>
                  <a:schemeClr val="lt1"/>
                </a:solidFill>
                <a:latin typeface="Calibri"/>
                <a:ea typeface="Calibri"/>
                <a:cs typeface="Calibri"/>
                <a:sym typeface="Calibri"/>
              </a:endParaRPr>
            </a:p>
          </p:txBody>
        </p:sp>
        <p:sp>
          <p:nvSpPr>
            <p:cNvPr id="94" name="Google Shape;94;p2"/>
            <p:cNvSpPr/>
            <p:nvPr/>
          </p:nvSpPr>
          <p:spPr>
            <a:xfrm>
              <a:off x="135954" y="1631457"/>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
            <p:cNvSpPr/>
            <p:nvPr/>
          </p:nvSpPr>
          <p:spPr>
            <a:xfrm>
              <a:off x="0" y="2991005"/>
              <a:ext cx="7633494" cy="1359548"/>
            </a:xfrm>
            <a:prstGeom prst="roundRect">
              <a:avLst>
                <a:gd fmla="val 10000" name="adj"/>
              </a:avLst>
            </a:prstGeom>
            <a:gradFill>
              <a:gsLst>
                <a:gs pos="0">
                  <a:srgbClr val="6EA5DA"/>
                </a:gs>
                <a:gs pos="50000">
                  <a:srgbClr val="529BDA"/>
                </a:gs>
                <a:gs pos="100000">
                  <a:srgbClr val="4188C8"/>
                </a:gs>
              </a:gsLst>
              <a:lin ang="5400000" scaled="0"/>
            </a:gra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2"/>
            <p:cNvSpPr txBox="1"/>
            <p:nvPr/>
          </p:nvSpPr>
          <p:spPr>
            <a:xfrm>
              <a:off x="1662653" y="2991005"/>
              <a:ext cx="5970840" cy="1359548"/>
            </a:xfrm>
            <a:prstGeom prst="rect">
              <a:avLst/>
            </a:prstGeom>
            <a:noFill/>
            <a:ln>
              <a:noFill/>
            </a:ln>
          </p:spPr>
          <p:txBody>
            <a:bodyPr anchorCtr="0" anchor="t" bIns="99050" lIns="99050" spcFirstLastPara="1" rIns="99050" wrap="square" tIns="99050">
              <a:noAutofit/>
            </a:bodyPr>
            <a:lstStyle/>
            <a:p>
              <a:pPr indent="0" lvl="0" marL="0" marR="0" rtl="0" algn="l">
                <a:lnSpc>
                  <a:spcPct val="90000"/>
                </a:lnSpc>
                <a:spcBef>
                  <a:spcPts val="0"/>
                </a:spcBef>
                <a:spcAft>
                  <a:spcPts val="0"/>
                </a:spcAft>
                <a:buClr>
                  <a:schemeClr val="lt1"/>
                </a:buClr>
                <a:buSzPts val="2600"/>
                <a:buFont typeface="Calibri"/>
                <a:buNone/>
              </a:pPr>
              <a:r>
                <a:rPr lang="es-CL" sz="2600">
                  <a:solidFill>
                    <a:schemeClr val="lt1"/>
                  </a:solidFill>
                  <a:latin typeface="Calibri"/>
                  <a:ea typeface="Calibri"/>
                  <a:cs typeface="Calibri"/>
                  <a:sym typeface="Calibri"/>
                </a:rPr>
                <a:t>Matías Larenas</a:t>
              </a:r>
              <a:endParaRPr b="0" i="0" sz="2600" u="none" cap="none" strike="noStrike">
                <a:solidFill>
                  <a:schemeClr val="lt1"/>
                </a:solidFill>
                <a:latin typeface="Calibri"/>
                <a:ea typeface="Calibri"/>
                <a:cs typeface="Calibri"/>
                <a:sym typeface="Calibri"/>
              </a:endParaRPr>
            </a:p>
            <a:p>
              <a:pPr indent="-215900" lvl="1" marL="228600" marR="0" rtl="0" algn="l">
                <a:lnSpc>
                  <a:spcPct val="90000"/>
                </a:lnSpc>
                <a:spcBef>
                  <a:spcPts val="91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Developer &amp; QA.</a:t>
              </a:r>
              <a:endParaRPr b="0" i="0" sz="1800" u="none" cap="none" strike="noStrike">
                <a:solidFill>
                  <a:schemeClr val="lt1"/>
                </a:solidFill>
                <a:latin typeface="Calibri"/>
                <a:ea typeface="Calibri"/>
                <a:cs typeface="Calibri"/>
                <a:sym typeface="Calibri"/>
              </a:endParaRPr>
            </a:p>
            <a:p>
              <a:pPr indent="-215900" lvl="1" marL="228600" marR="0" rtl="0" algn="l">
                <a:lnSpc>
                  <a:spcPct val="90000"/>
                </a:lnSpc>
                <a:spcBef>
                  <a:spcPts val="300"/>
                </a:spcBef>
                <a:spcAft>
                  <a:spcPts val="0"/>
                </a:spcAft>
                <a:buClr>
                  <a:schemeClr val="lt1"/>
                </a:buClr>
                <a:buSzPts val="1800"/>
                <a:buFont typeface="Calibri"/>
                <a:buChar char="•"/>
              </a:pPr>
              <a:r>
                <a:rPr lang="es-CL" sz="1800">
                  <a:solidFill>
                    <a:schemeClr val="lt1"/>
                  </a:solidFill>
                  <a:latin typeface="Calibri"/>
                  <a:ea typeface="Calibri"/>
                  <a:cs typeface="Calibri"/>
                  <a:sym typeface="Calibri"/>
                </a:rPr>
                <a:t>Desarrollo Back-End, pruebas de software automatizadas.</a:t>
              </a:r>
              <a:endParaRPr b="0" i="0" sz="1800" u="none" cap="none" strike="noStrike">
                <a:solidFill>
                  <a:schemeClr val="lt1"/>
                </a:solidFill>
                <a:latin typeface="Calibri"/>
                <a:ea typeface="Calibri"/>
                <a:cs typeface="Calibri"/>
                <a:sym typeface="Calibri"/>
              </a:endParaRPr>
            </a:p>
          </p:txBody>
        </p:sp>
        <p:sp>
          <p:nvSpPr>
            <p:cNvPr id="97" name="Google Shape;97;p2"/>
            <p:cNvSpPr/>
            <p:nvPr/>
          </p:nvSpPr>
          <p:spPr>
            <a:xfrm>
              <a:off x="135954" y="3126960"/>
              <a:ext cx="1526698" cy="1087638"/>
            </a:xfrm>
            <a:prstGeom prst="roundRect">
              <a:avLst>
                <a:gd fmla="val 10000" name="adj"/>
              </a:avLst>
            </a:prstGeom>
            <a:solidFill>
              <a:srgbClr val="C3D4EB"/>
            </a:solidFill>
            <a:ln>
              <a:noFill/>
            </a:ln>
            <a:effectLst>
              <a:outerShdw blurRad="57150" rotWithShape="0" algn="ctr" dir="5400000" dist="19050">
                <a:srgbClr val="000000">
                  <a:alpha val="62745"/>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2"/>
          <p:cNvSpPr txBox="1"/>
          <p:nvPr/>
        </p:nvSpPr>
        <p:spPr>
          <a:xfrm>
            <a:off x="136188" y="368928"/>
            <a:ext cx="12192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99" name="Google Shape;99;p2"/>
          <p:cNvSpPr txBox="1"/>
          <p:nvPr/>
        </p:nvSpPr>
        <p:spPr>
          <a:xfrm>
            <a:off x="238327" y="3058616"/>
            <a:ext cx="3608961" cy="120032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INTEGRANTES DEL PROYECTO</a:t>
            </a:r>
            <a:endParaRPr sz="1800">
              <a:solidFill>
                <a:schemeClr val="dk1"/>
              </a:solidFill>
              <a:latin typeface="Calibri"/>
              <a:ea typeface="Calibri"/>
              <a:cs typeface="Calibri"/>
              <a:sym typeface="Calibri"/>
            </a:endParaRPr>
          </a:p>
        </p:txBody>
      </p:sp>
      <p:cxnSp>
        <p:nvCxnSpPr>
          <p:cNvPr id="100" name="Google Shape;100;p2"/>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01" name="Google Shape;101;p2" title="logo.png"/>
          <p:cNvPicPr preferRelativeResize="0"/>
          <p:nvPr/>
        </p:nvPicPr>
        <p:blipFill>
          <a:blip r:embed="rId4">
            <a:alphaModFix/>
          </a:blip>
          <a:stretch>
            <a:fillRect/>
          </a:stretch>
        </p:blipFill>
        <p:spPr>
          <a:xfrm>
            <a:off x="0" y="33476"/>
            <a:ext cx="2450968" cy="959425"/>
          </a:xfrm>
          <a:prstGeom prst="rect">
            <a:avLst/>
          </a:prstGeom>
          <a:noFill/>
          <a:ln>
            <a:noFill/>
          </a:ln>
        </p:spPr>
      </p:pic>
    </p:spTree>
  </p:cSld>
  <p:clrMapOvr>
    <a:masterClrMapping/>
  </p:clrMapOvr>
  <p:transition spd="slow">
    <p:wipe dir="l"/>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descr="EscuelaIT Duoc UC - Escuela de Informática y Telecomunicaciones Duoc UC - Duoc  UC | LinkedIn" id="106" name="Google Shape;106;p3"/>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07" name="Google Shape;107;p3"/>
          <p:cNvSpPr txBox="1"/>
          <p:nvPr/>
        </p:nvSpPr>
        <p:spPr>
          <a:xfrm>
            <a:off x="136188" y="368928"/>
            <a:ext cx="12192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08" name="Google Shape;108;p3"/>
          <p:cNvSpPr txBox="1"/>
          <p:nvPr/>
        </p:nvSpPr>
        <p:spPr>
          <a:xfrm>
            <a:off x="0" y="1130849"/>
            <a:ext cx="12191999"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DESCRIPCIÓN DEL PROYECTO</a:t>
            </a:r>
            <a:endParaRPr sz="1800">
              <a:solidFill>
                <a:schemeClr val="dk1"/>
              </a:solidFill>
              <a:latin typeface="Calibri"/>
              <a:ea typeface="Calibri"/>
              <a:cs typeface="Calibri"/>
              <a:sym typeface="Calibri"/>
            </a:endParaRPr>
          </a:p>
        </p:txBody>
      </p:sp>
      <p:cxnSp>
        <p:nvCxnSpPr>
          <p:cNvPr id="109" name="Google Shape;109;p3"/>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10" name="Google Shape;110;p3"/>
          <p:cNvSpPr/>
          <p:nvPr/>
        </p:nvSpPr>
        <p:spPr>
          <a:xfrm>
            <a:off x="714909" y="2169769"/>
            <a:ext cx="4348705" cy="4092601"/>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Problema o dolor</a:t>
            </a:r>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a:p>
            <a:pPr indent="0" lvl="0" marL="139700" rtl="0" algn="just">
              <a:lnSpc>
                <a:spcPct val="115000"/>
              </a:lnSpc>
              <a:spcBef>
                <a:spcPts val="0"/>
              </a:spcBef>
              <a:spcAft>
                <a:spcPts val="0"/>
              </a:spcAft>
              <a:buClr>
                <a:schemeClr val="dk1"/>
              </a:buClr>
              <a:buSzPts val="1100"/>
              <a:buFont typeface="Arial"/>
              <a:buNone/>
            </a:pPr>
            <a:r>
              <a:rPr lang="es-CL" sz="1500">
                <a:solidFill>
                  <a:srgbClr val="0E0E0E"/>
                </a:solidFill>
                <a:latin typeface="Calibri"/>
                <a:ea typeface="Calibri"/>
                <a:cs typeface="Calibri"/>
                <a:sym typeface="Calibri"/>
              </a:rPr>
              <a:t>Actualmente, el CITT enfrenta una </a:t>
            </a:r>
            <a:r>
              <a:rPr b="1" lang="es-CL" sz="1500">
                <a:solidFill>
                  <a:srgbClr val="0E0E0E"/>
                </a:solidFill>
                <a:latin typeface="Calibri"/>
                <a:ea typeface="Calibri"/>
                <a:cs typeface="Calibri"/>
                <a:sym typeface="Calibri"/>
              </a:rPr>
              <a:t>falta de control en la gestión de materiales y equipos</a:t>
            </a:r>
            <a:r>
              <a:rPr lang="es-CL" sz="1500">
                <a:solidFill>
                  <a:srgbClr val="0E0E0E"/>
                </a:solidFill>
                <a:latin typeface="Calibri"/>
                <a:ea typeface="Calibri"/>
                <a:cs typeface="Calibri"/>
                <a:sym typeface="Calibri"/>
              </a:rPr>
              <a:t>, lo que provoca desorganización, pérdidas de herramientas, demoras en los proyectos y un uso ineficiente de los recursos disponibles. La ausencia de un sistema centralizado y automatizado dificulta el seguimiento, la trazabilidad y la planificación adecuada de recursos.</a:t>
            </a:r>
            <a:endParaRPr sz="1500">
              <a:solidFill>
                <a:srgbClr val="0E0E0E"/>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1800" u="sng">
              <a:solidFill>
                <a:schemeClr val="dk1"/>
              </a:solidFill>
              <a:latin typeface="Calibri"/>
              <a:ea typeface="Calibri"/>
              <a:cs typeface="Calibri"/>
              <a:sym typeface="Calibri"/>
            </a:endParaRPr>
          </a:p>
        </p:txBody>
      </p:sp>
      <p:sp>
        <p:nvSpPr>
          <p:cNvPr id="111" name="Google Shape;111;p3"/>
          <p:cNvSpPr/>
          <p:nvPr/>
        </p:nvSpPr>
        <p:spPr>
          <a:xfrm>
            <a:off x="6912079" y="2177325"/>
            <a:ext cx="4348800" cy="4092600"/>
          </a:xfrm>
          <a:prstGeom prst="roundRect">
            <a:avLst>
              <a:gd fmla="val 10901" name="adj"/>
            </a:avLst>
          </a:prstGeom>
          <a:solidFill>
            <a:schemeClr val="lt1"/>
          </a:solidFill>
          <a:ln cap="flat" cmpd="sng" w="12700">
            <a:solidFill>
              <a:schemeClr val="accent1"/>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spcBef>
                <a:spcPts val="0"/>
              </a:spcBef>
              <a:spcAft>
                <a:spcPts val="0"/>
              </a:spcAft>
              <a:buNone/>
            </a:pPr>
            <a:r>
              <a:rPr lang="es-CL" sz="2800" u="sng">
                <a:solidFill>
                  <a:schemeClr val="dk1"/>
                </a:solidFill>
                <a:latin typeface="Calibri"/>
                <a:ea typeface="Calibri"/>
                <a:cs typeface="Calibri"/>
                <a:sym typeface="Calibri"/>
              </a:rPr>
              <a:t>Propuesta de solución</a:t>
            </a:r>
            <a:endParaRPr/>
          </a:p>
          <a:p>
            <a:pPr indent="0" lvl="0" marL="0" marR="0" rtl="0" algn="ctr">
              <a:spcBef>
                <a:spcPts val="0"/>
              </a:spcBef>
              <a:spcAft>
                <a:spcPts val="0"/>
              </a:spcAft>
              <a:buNone/>
            </a:pPr>
            <a:r>
              <a:t/>
            </a:r>
            <a:endParaRPr sz="1900" u="sng">
              <a:solidFill>
                <a:schemeClr val="dk1"/>
              </a:solidFill>
              <a:latin typeface="Calibri"/>
              <a:ea typeface="Calibri"/>
              <a:cs typeface="Calibri"/>
              <a:sym typeface="Calibri"/>
            </a:endParaRPr>
          </a:p>
          <a:p>
            <a:pPr indent="0" lvl="0" marL="139700" rtl="0" algn="just">
              <a:lnSpc>
                <a:spcPct val="115000"/>
              </a:lnSpc>
              <a:spcBef>
                <a:spcPts val="0"/>
              </a:spcBef>
              <a:spcAft>
                <a:spcPts val="0"/>
              </a:spcAft>
              <a:buClr>
                <a:schemeClr val="dk1"/>
              </a:buClr>
              <a:buSzPts val="1100"/>
              <a:buFont typeface="Arial"/>
              <a:buNone/>
            </a:pPr>
            <a:r>
              <a:rPr lang="es-CL" sz="1500">
                <a:solidFill>
                  <a:srgbClr val="0E0E0E"/>
                </a:solidFill>
                <a:latin typeface="Calibri"/>
                <a:ea typeface="Calibri"/>
                <a:cs typeface="Calibri"/>
                <a:sym typeface="Calibri"/>
              </a:rPr>
              <a:t>Desarrollar e implementar un </a:t>
            </a:r>
            <a:r>
              <a:rPr b="1" lang="es-CL" sz="1500">
                <a:solidFill>
                  <a:srgbClr val="0E0E0E"/>
                </a:solidFill>
                <a:latin typeface="Calibri"/>
                <a:ea typeface="Calibri"/>
                <a:cs typeface="Calibri"/>
                <a:sym typeface="Calibri"/>
              </a:rPr>
              <a:t>sistema digital de control de materiales y equipos</a:t>
            </a:r>
            <a:r>
              <a:rPr lang="es-CL" sz="1500">
                <a:solidFill>
                  <a:srgbClr val="0E0E0E"/>
                </a:solidFill>
                <a:latin typeface="Calibri"/>
                <a:ea typeface="Calibri"/>
                <a:cs typeface="Calibri"/>
                <a:sym typeface="Calibri"/>
              </a:rPr>
              <a:t> que automatice los procesos de entrada y salida, gestione solicitudes en línea, genere reportes y optimice el inventario. Esta solución permitirá mejorar la eficiencia operativa, reducir pérdidas, facilitar la toma de decisiones y garantizar la disponibilidad de los recursos del CITT en tiempo y forma.</a:t>
            </a:r>
            <a:endParaRPr sz="1500">
              <a:solidFill>
                <a:srgbClr val="0E0E0E"/>
              </a:solidFill>
              <a:latin typeface="Calibri"/>
              <a:ea typeface="Calibri"/>
              <a:cs typeface="Calibri"/>
              <a:sym typeface="Calibri"/>
            </a:endParaRPr>
          </a:p>
          <a:p>
            <a:pPr indent="0" lvl="0" marL="0" marR="0" rtl="0" algn="just">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3"/>
          <p:cNvSpPr/>
          <p:nvPr/>
        </p:nvSpPr>
        <p:spPr>
          <a:xfrm>
            <a:off x="5456903" y="3736258"/>
            <a:ext cx="1140542" cy="757084"/>
          </a:xfrm>
          <a:prstGeom prst="rightArrow">
            <a:avLst>
              <a:gd fmla="val 50000" name="adj1"/>
              <a:gd fmla="val 50000" name="adj2"/>
            </a:avLst>
          </a:prstGeom>
          <a:solidFill>
            <a:schemeClr val="accent1"/>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3" name="Google Shape;113;p3" title="logo.png"/>
          <p:cNvPicPr preferRelativeResize="0"/>
          <p:nvPr/>
        </p:nvPicPr>
        <p:blipFill>
          <a:blip r:embed="rId4">
            <a:alphaModFix/>
          </a:blip>
          <a:stretch>
            <a:fillRect/>
          </a:stretch>
        </p:blipFill>
        <p:spPr>
          <a:xfrm>
            <a:off x="0" y="33476"/>
            <a:ext cx="2450968" cy="959425"/>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descr="EscuelaIT Duoc UC - Escuela de Informática y Telecomunicaciones Duoc UC - Duoc  UC | LinkedIn" id="118" name="Google Shape;118;p4"/>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19" name="Google Shape;119;p4"/>
          <p:cNvSpPr txBox="1"/>
          <p:nvPr/>
        </p:nvSpPr>
        <p:spPr>
          <a:xfrm>
            <a:off x="136188" y="368928"/>
            <a:ext cx="12192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20" name="Google Shape;120;p4"/>
          <p:cNvSpPr txBox="1"/>
          <p:nvPr/>
        </p:nvSpPr>
        <p:spPr>
          <a:xfrm>
            <a:off x="0" y="1384298"/>
            <a:ext cx="47835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 General</a:t>
            </a:r>
            <a:endParaRPr sz="1800">
              <a:solidFill>
                <a:schemeClr val="dk1"/>
              </a:solidFill>
              <a:latin typeface="Calibri"/>
              <a:ea typeface="Calibri"/>
              <a:cs typeface="Calibri"/>
              <a:sym typeface="Calibri"/>
            </a:endParaRPr>
          </a:p>
        </p:txBody>
      </p:sp>
      <p:cxnSp>
        <p:nvCxnSpPr>
          <p:cNvPr id="121" name="Google Shape;121;p4"/>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sp>
        <p:nvSpPr>
          <p:cNvPr id="122" name="Google Shape;122;p4"/>
          <p:cNvSpPr txBox="1"/>
          <p:nvPr/>
        </p:nvSpPr>
        <p:spPr>
          <a:xfrm>
            <a:off x="5242750" y="1384300"/>
            <a:ext cx="66708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Objetivos Específicos</a:t>
            </a:r>
            <a:endParaRPr sz="1800">
              <a:solidFill>
                <a:schemeClr val="dk1"/>
              </a:solidFill>
              <a:latin typeface="Calibri"/>
              <a:ea typeface="Calibri"/>
              <a:cs typeface="Calibri"/>
              <a:sym typeface="Calibri"/>
            </a:endParaRPr>
          </a:p>
        </p:txBody>
      </p:sp>
      <p:sp>
        <p:nvSpPr>
          <p:cNvPr id="123" name="Google Shape;123;p4"/>
          <p:cNvSpPr/>
          <p:nvPr/>
        </p:nvSpPr>
        <p:spPr>
          <a:xfrm>
            <a:off x="307202" y="2294226"/>
            <a:ext cx="4169100" cy="40134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rtl="0" algn="just">
              <a:lnSpc>
                <a:spcPct val="115000"/>
              </a:lnSpc>
              <a:spcBef>
                <a:spcPts val="1200"/>
              </a:spcBef>
              <a:spcAft>
                <a:spcPts val="1200"/>
              </a:spcAft>
              <a:buSzPts val="1100"/>
              <a:buNone/>
            </a:pPr>
            <a:r>
              <a:rPr lang="es-CL" sz="1800">
                <a:solidFill>
                  <a:schemeClr val="dk1"/>
                </a:solidFill>
                <a:latin typeface="Calibri"/>
                <a:ea typeface="Calibri"/>
                <a:cs typeface="Calibri"/>
                <a:sym typeface="Calibri"/>
              </a:rPr>
              <a:t>Desarrollar un sistema de control de materiales y equipos para el CITT que automatice su gestión, optimice recursos y mejore la eficiencia en las solicitudes.</a:t>
            </a:r>
            <a:endParaRPr sz="1800">
              <a:solidFill>
                <a:schemeClr val="dk1"/>
              </a:solidFill>
              <a:latin typeface="Calibri"/>
              <a:ea typeface="Calibri"/>
              <a:cs typeface="Calibri"/>
              <a:sym typeface="Calibri"/>
            </a:endParaRPr>
          </a:p>
        </p:txBody>
      </p:sp>
      <p:sp>
        <p:nvSpPr>
          <p:cNvPr id="124" name="Google Shape;124;p4"/>
          <p:cNvSpPr/>
          <p:nvPr/>
        </p:nvSpPr>
        <p:spPr>
          <a:xfrm>
            <a:off x="5983900" y="2340275"/>
            <a:ext cx="5188500" cy="3921300"/>
          </a:xfrm>
          <a:prstGeom prst="roundRect">
            <a:avLst>
              <a:gd fmla="val 16667" name="adj"/>
            </a:avLst>
          </a:prstGeom>
          <a:solidFill>
            <a:schemeClr val="lt1"/>
          </a:solidFill>
          <a:ln cap="flat" cmpd="sng" w="1270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342900" lvl="0" marL="457200" rtl="0" algn="just">
              <a:lnSpc>
                <a:spcPct val="115000"/>
              </a:lnSpc>
              <a:spcBef>
                <a:spcPts val="120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Registrar al menos el 80% de los materiales del CITT en el primer mes.</a:t>
            </a:r>
            <a:endParaRPr sz="1800">
              <a:solidFill>
                <a:schemeClr val="dk1"/>
              </a:solidFill>
              <a:latin typeface="Calibri"/>
              <a:ea typeface="Calibri"/>
              <a:cs typeface="Calibri"/>
              <a:sym typeface="Calibri"/>
            </a:endParaRPr>
          </a:p>
          <a:p>
            <a:pPr indent="-342900" lvl="0" marL="457200" rtl="0" algn="just">
              <a:lnSpc>
                <a:spcPct val="115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Digitalizar el 80% de las solicitudes dentro de las primeras dos semanas desde el lanzamiento.</a:t>
            </a:r>
            <a:endParaRPr sz="1800">
              <a:solidFill>
                <a:schemeClr val="dk1"/>
              </a:solidFill>
              <a:latin typeface="Calibri"/>
              <a:ea typeface="Calibri"/>
              <a:cs typeface="Calibri"/>
              <a:sym typeface="Calibri"/>
            </a:endParaRPr>
          </a:p>
          <a:p>
            <a:pPr indent="-342900" lvl="0" marL="457200" rtl="0" algn="just">
              <a:lnSpc>
                <a:spcPct val="115000"/>
              </a:lnSpc>
              <a:spcBef>
                <a:spcPts val="0"/>
              </a:spcBef>
              <a:spcAft>
                <a:spcPts val="0"/>
              </a:spcAft>
              <a:buClr>
                <a:schemeClr val="dk1"/>
              </a:buClr>
              <a:buSzPts val="1800"/>
              <a:buFont typeface="Calibri"/>
              <a:buChar char="●"/>
            </a:pPr>
            <a:r>
              <a:rPr lang="es-CL" sz="1800">
                <a:solidFill>
                  <a:schemeClr val="dk1"/>
                </a:solidFill>
                <a:latin typeface="Calibri"/>
                <a:ea typeface="Calibri"/>
                <a:cs typeface="Calibri"/>
                <a:sym typeface="Calibri"/>
              </a:rPr>
              <a:t>Reducir en un 40% el tiempo de gestión de solicitudes online respecto al proceso físico actual.</a:t>
            </a:r>
            <a:endParaRPr sz="2100">
              <a:solidFill>
                <a:schemeClr val="dk1"/>
              </a:solidFill>
              <a:latin typeface="Calibri"/>
              <a:ea typeface="Calibri"/>
              <a:cs typeface="Calibri"/>
              <a:sym typeface="Calibri"/>
            </a:endParaRPr>
          </a:p>
          <a:p>
            <a:pPr indent="0" lvl="0" marL="0" marR="0" rtl="0" algn="ctr">
              <a:spcBef>
                <a:spcPts val="1200"/>
              </a:spcBef>
              <a:spcAft>
                <a:spcPts val="0"/>
              </a:spcAft>
              <a:buNone/>
            </a:pPr>
            <a:r>
              <a:t/>
            </a:r>
            <a:endParaRPr sz="1600">
              <a:solidFill>
                <a:schemeClr val="dk1"/>
              </a:solidFill>
              <a:latin typeface="Calibri"/>
              <a:ea typeface="Calibri"/>
              <a:cs typeface="Calibri"/>
              <a:sym typeface="Calibri"/>
            </a:endParaRPr>
          </a:p>
        </p:txBody>
      </p:sp>
      <p:pic>
        <p:nvPicPr>
          <p:cNvPr id="125" name="Google Shape;125;p4" title="logo.png"/>
          <p:cNvPicPr preferRelativeResize="0"/>
          <p:nvPr/>
        </p:nvPicPr>
        <p:blipFill>
          <a:blip r:embed="rId4">
            <a:alphaModFix/>
          </a:blip>
          <a:stretch>
            <a:fillRect/>
          </a:stretch>
        </p:blipFill>
        <p:spPr>
          <a:xfrm>
            <a:off x="0" y="33476"/>
            <a:ext cx="2450968" cy="959425"/>
          </a:xfrm>
          <a:prstGeom prst="rect">
            <a:avLst/>
          </a:prstGeom>
          <a:noFill/>
          <a:ln>
            <a:noFill/>
          </a:ln>
        </p:spPr>
      </p:pic>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500"/>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pic>
        <p:nvPicPr>
          <p:cNvPr descr="EscuelaIT Duoc UC - Escuela de Informática y Telecomunicaciones Duoc UC - Duoc  UC | LinkedIn" id="130" name="Google Shape;130;p5"/>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31" name="Google Shape;131;p5"/>
          <p:cNvSpPr txBox="1"/>
          <p:nvPr/>
        </p:nvSpPr>
        <p:spPr>
          <a:xfrm>
            <a:off x="136188" y="368928"/>
            <a:ext cx="12192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cxnSp>
        <p:nvCxnSpPr>
          <p:cNvPr id="132" name="Google Shape;132;p5"/>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pic>
        <p:nvPicPr>
          <p:cNvPr id="133" name="Google Shape;133;p5" title="logo.png"/>
          <p:cNvPicPr preferRelativeResize="0"/>
          <p:nvPr/>
        </p:nvPicPr>
        <p:blipFill>
          <a:blip r:embed="rId4">
            <a:alphaModFix/>
          </a:blip>
          <a:stretch>
            <a:fillRect/>
          </a:stretch>
        </p:blipFill>
        <p:spPr>
          <a:xfrm>
            <a:off x="0" y="33476"/>
            <a:ext cx="2450968" cy="959425"/>
          </a:xfrm>
          <a:prstGeom prst="rect">
            <a:avLst/>
          </a:prstGeom>
          <a:noFill/>
          <a:ln>
            <a:noFill/>
          </a:ln>
        </p:spPr>
      </p:pic>
      <p:sp>
        <p:nvSpPr>
          <p:cNvPr id="134" name="Google Shape;134;p5"/>
          <p:cNvSpPr txBox="1"/>
          <p:nvPr>
            <p:ph idx="4294967295" type="title"/>
          </p:nvPr>
        </p:nvSpPr>
        <p:spPr>
          <a:xfrm>
            <a:off x="839788" y="992900"/>
            <a:ext cx="10515600" cy="1325700"/>
          </a:xfrm>
          <a:prstGeom prst="rect">
            <a:avLst/>
          </a:prstGeom>
        </p:spPr>
        <p:txBody>
          <a:bodyPr anchorCtr="0" anchor="t" bIns="121900" lIns="121900" spcFirstLastPara="1" rIns="121900" wrap="square" tIns="121900">
            <a:normAutofit/>
          </a:bodyPr>
          <a:lstStyle/>
          <a:p>
            <a:pPr indent="0" lvl="0" marL="0" rtl="0" algn="ctr">
              <a:spcBef>
                <a:spcPts val="0"/>
              </a:spcBef>
              <a:spcAft>
                <a:spcPts val="0"/>
              </a:spcAft>
              <a:buNone/>
            </a:pPr>
            <a:r>
              <a:rPr lang="es-CL" sz="3600">
                <a:latin typeface="Calibri"/>
                <a:ea typeface="Calibri"/>
                <a:cs typeface="Calibri"/>
                <a:sym typeface="Calibri"/>
              </a:rPr>
              <a:t>Alcances y limitaciones del proyecto</a:t>
            </a:r>
            <a:endParaRPr sz="3600">
              <a:latin typeface="Calibri"/>
              <a:ea typeface="Calibri"/>
              <a:cs typeface="Calibri"/>
              <a:sym typeface="Calibri"/>
            </a:endParaRPr>
          </a:p>
        </p:txBody>
      </p:sp>
      <p:sp>
        <p:nvSpPr>
          <p:cNvPr id="135" name="Google Shape;135;p5"/>
          <p:cNvSpPr txBox="1"/>
          <p:nvPr>
            <p:ph idx="1" type="body"/>
          </p:nvPr>
        </p:nvSpPr>
        <p:spPr>
          <a:xfrm>
            <a:off x="568100" y="2060425"/>
            <a:ext cx="4985700" cy="614100"/>
          </a:xfrm>
          <a:prstGeom prst="rect">
            <a:avLst/>
          </a:prstGeom>
        </p:spPr>
        <p:txBody>
          <a:bodyPr anchorCtr="0" anchor="ctr" bIns="121900" lIns="121900" spcFirstLastPara="1" rIns="121900" wrap="square" tIns="121900">
            <a:normAutofit/>
          </a:bodyPr>
          <a:lstStyle/>
          <a:p>
            <a:pPr indent="0" lvl="0" marL="0" rtl="0" algn="ctr">
              <a:spcBef>
                <a:spcPts val="0"/>
              </a:spcBef>
              <a:spcAft>
                <a:spcPts val="0"/>
              </a:spcAft>
              <a:buNone/>
            </a:pPr>
            <a:r>
              <a:rPr lang="es-CL">
                <a:solidFill>
                  <a:schemeClr val="dk1"/>
                </a:solidFill>
                <a:latin typeface="Calibri"/>
                <a:ea typeface="Calibri"/>
                <a:cs typeface="Calibri"/>
                <a:sym typeface="Calibri"/>
              </a:rPr>
              <a:t>Alcances</a:t>
            </a:r>
            <a:endParaRPr>
              <a:solidFill>
                <a:schemeClr val="dk1"/>
              </a:solidFill>
              <a:latin typeface="Calibri"/>
              <a:ea typeface="Calibri"/>
              <a:cs typeface="Calibri"/>
              <a:sym typeface="Calibri"/>
            </a:endParaRPr>
          </a:p>
        </p:txBody>
      </p:sp>
      <p:sp>
        <p:nvSpPr>
          <p:cNvPr id="136" name="Google Shape;136;p5"/>
          <p:cNvSpPr txBox="1"/>
          <p:nvPr>
            <p:ph idx="4294967295" type="body"/>
          </p:nvPr>
        </p:nvSpPr>
        <p:spPr>
          <a:xfrm>
            <a:off x="785588" y="2819875"/>
            <a:ext cx="5157900" cy="36846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p>
            <a:pPr indent="-342900" lvl="0" marL="457200" rtl="0" algn="l">
              <a:spcBef>
                <a:spcPts val="0"/>
              </a:spcBef>
              <a:spcAft>
                <a:spcPts val="0"/>
              </a:spcAft>
              <a:buSzPts val="1800"/>
              <a:buFont typeface="Calibri"/>
              <a:buAutoNum type="arabicPeriod"/>
            </a:pPr>
            <a:r>
              <a:rPr lang="es-CL" sz="1800">
                <a:latin typeface="Calibri"/>
                <a:ea typeface="Calibri"/>
                <a:cs typeface="Calibri"/>
                <a:sym typeface="Calibri"/>
              </a:rPr>
              <a:t>Control de acceso solo para integrantes de </a:t>
            </a:r>
            <a:r>
              <a:rPr lang="es-CL" sz="1800">
                <a:latin typeface="Calibri"/>
                <a:ea typeface="Calibri"/>
                <a:cs typeface="Calibri"/>
                <a:sym typeface="Calibri"/>
              </a:rPr>
              <a:t>Duoc UC</a:t>
            </a:r>
            <a:r>
              <a:rPr lang="es-CL" sz="1800">
                <a:latin typeface="Calibri"/>
                <a:ea typeface="Calibri"/>
                <a:cs typeface="Calibri"/>
                <a:sym typeface="Calibri"/>
              </a:rPr>
              <a:t>.</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CL" sz="1800">
                <a:latin typeface="Calibri"/>
                <a:ea typeface="Calibri"/>
                <a:cs typeface="Calibri"/>
                <a:sym typeface="Calibri"/>
              </a:rPr>
              <a:t>Listado de materiales disponibles para solicitar.</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CL" sz="1800">
                <a:latin typeface="Calibri"/>
                <a:ea typeface="Calibri"/>
                <a:cs typeface="Calibri"/>
                <a:sym typeface="Calibri"/>
              </a:rPr>
              <a:t>C</a:t>
            </a:r>
            <a:r>
              <a:rPr lang="es-CL" sz="1800">
                <a:latin typeface="Calibri"/>
                <a:ea typeface="Calibri"/>
                <a:cs typeface="Calibri"/>
                <a:sym typeface="Calibri"/>
              </a:rPr>
              <a:t>reación</a:t>
            </a:r>
            <a:r>
              <a:rPr lang="es-CL" sz="1800">
                <a:latin typeface="Calibri"/>
                <a:ea typeface="Calibri"/>
                <a:cs typeface="Calibri"/>
                <a:sym typeface="Calibri"/>
              </a:rPr>
              <a:t> de solicitudes.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CL" sz="1800">
                <a:latin typeface="Calibri"/>
                <a:ea typeface="Calibri"/>
                <a:cs typeface="Calibri"/>
                <a:sym typeface="Calibri"/>
              </a:rPr>
              <a:t>historial de solicitudes por usuario.</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CL" sz="1800">
                <a:latin typeface="Calibri"/>
                <a:ea typeface="Calibri"/>
                <a:cs typeface="Calibri"/>
                <a:sym typeface="Calibri"/>
              </a:rPr>
              <a:t>Notificaciones por correo.</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CL" sz="1800">
                <a:latin typeface="Calibri"/>
                <a:ea typeface="Calibri"/>
                <a:cs typeface="Calibri"/>
                <a:sym typeface="Calibri"/>
              </a:rPr>
              <a:t>Control de devoluciones.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CL" sz="1800">
                <a:latin typeface="Calibri"/>
                <a:ea typeface="Calibri"/>
                <a:cs typeface="Calibri"/>
                <a:sym typeface="Calibri"/>
              </a:rPr>
              <a:t>Control de daños y responsables.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CL" sz="1800">
                <a:latin typeface="Calibri"/>
                <a:ea typeface="Calibri"/>
                <a:cs typeface="Calibri"/>
                <a:sym typeface="Calibri"/>
              </a:rPr>
              <a:t>Gestión</a:t>
            </a:r>
            <a:r>
              <a:rPr lang="es-CL" sz="1800">
                <a:latin typeface="Calibri"/>
                <a:ea typeface="Calibri"/>
                <a:cs typeface="Calibri"/>
                <a:sym typeface="Calibri"/>
              </a:rPr>
              <a:t> de reportes de solicitudes.</a:t>
            </a:r>
            <a:endParaRPr sz="1800">
              <a:latin typeface="Calibri"/>
              <a:ea typeface="Calibri"/>
              <a:cs typeface="Calibri"/>
              <a:sym typeface="Calibri"/>
            </a:endParaRPr>
          </a:p>
          <a:p>
            <a:pPr indent="0" lvl="0" marL="0" rtl="0" algn="l">
              <a:spcBef>
                <a:spcPts val="1600"/>
              </a:spcBef>
              <a:spcAft>
                <a:spcPts val="1600"/>
              </a:spcAft>
              <a:buNone/>
            </a:pPr>
            <a:r>
              <a:t/>
            </a:r>
            <a:endParaRPr sz="1400"/>
          </a:p>
        </p:txBody>
      </p:sp>
      <p:sp>
        <p:nvSpPr>
          <p:cNvPr id="137" name="Google Shape;137;p5"/>
          <p:cNvSpPr txBox="1"/>
          <p:nvPr>
            <p:ph idx="4294967295" type="body"/>
          </p:nvPr>
        </p:nvSpPr>
        <p:spPr>
          <a:xfrm>
            <a:off x="6172250" y="1995963"/>
            <a:ext cx="5183100" cy="823800"/>
          </a:xfrm>
          <a:prstGeom prst="rect">
            <a:avLst/>
          </a:prstGeom>
        </p:spPr>
        <p:txBody>
          <a:bodyPr anchorCtr="0" anchor="t" bIns="121900" lIns="121900" spcFirstLastPara="1" rIns="121900" wrap="square" tIns="121900">
            <a:normAutofit/>
          </a:bodyPr>
          <a:lstStyle/>
          <a:p>
            <a:pPr indent="0" lvl="0" marL="0" rtl="0" algn="ctr">
              <a:spcBef>
                <a:spcPts val="0"/>
              </a:spcBef>
              <a:spcAft>
                <a:spcPts val="1600"/>
              </a:spcAft>
              <a:buNone/>
            </a:pPr>
            <a:r>
              <a:rPr lang="es-CL">
                <a:latin typeface="Calibri"/>
                <a:ea typeface="Calibri"/>
                <a:cs typeface="Calibri"/>
                <a:sym typeface="Calibri"/>
              </a:rPr>
              <a:t>Limitaciones</a:t>
            </a:r>
            <a:endParaRPr>
              <a:latin typeface="Calibri"/>
              <a:ea typeface="Calibri"/>
              <a:cs typeface="Calibri"/>
              <a:sym typeface="Calibri"/>
            </a:endParaRPr>
          </a:p>
        </p:txBody>
      </p:sp>
      <p:sp>
        <p:nvSpPr>
          <p:cNvPr id="138" name="Google Shape;138;p5"/>
          <p:cNvSpPr txBox="1"/>
          <p:nvPr>
            <p:ph idx="4294967295" type="body"/>
          </p:nvPr>
        </p:nvSpPr>
        <p:spPr>
          <a:xfrm>
            <a:off x="6172250" y="2819875"/>
            <a:ext cx="5183100" cy="3684600"/>
          </a:xfrm>
          <a:prstGeom prst="rect">
            <a:avLst/>
          </a:prstGeom>
          <a:ln cap="flat" cmpd="sng" w="9525">
            <a:solidFill>
              <a:schemeClr val="dk1"/>
            </a:solidFill>
            <a:prstDash val="solid"/>
            <a:round/>
            <a:headEnd len="sm" w="sm" type="none"/>
            <a:tailEnd len="sm" w="sm" type="none"/>
          </a:ln>
        </p:spPr>
        <p:txBody>
          <a:bodyPr anchorCtr="0" anchor="t" bIns="121900" lIns="121900" spcFirstLastPara="1" rIns="121900" wrap="square" tIns="121900">
            <a:normAutofit/>
          </a:bodyPr>
          <a:lstStyle/>
          <a:p>
            <a:pPr indent="-342900" lvl="0" marL="457200" rtl="0" algn="l">
              <a:spcBef>
                <a:spcPts val="0"/>
              </a:spcBef>
              <a:spcAft>
                <a:spcPts val="0"/>
              </a:spcAft>
              <a:buSzPts val="1800"/>
              <a:buFont typeface="Calibri"/>
              <a:buAutoNum type="arabicPeriod"/>
            </a:pPr>
            <a:r>
              <a:rPr lang="es-CL" sz="1800">
                <a:latin typeface="Calibri"/>
                <a:ea typeface="Calibri"/>
                <a:cs typeface="Calibri"/>
                <a:sym typeface="Calibri"/>
              </a:rPr>
              <a:t>Solicitud puede ser cancelada pero no modificada.</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CL" sz="1800">
                <a:latin typeface="Calibri"/>
                <a:ea typeface="Calibri"/>
                <a:cs typeface="Calibri"/>
                <a:sym typeface="Calibri"/>
              </a:rPr>
              <a:t>No se puede extender rango de </a:t>
            </a:r>
            <a:r>
              <a:rPr lang="es-CL" sz="1800">
                <a:latin typeface="Calibri"/>
                <a:ea typeface="Calibri"/>
                <a:cs typeface="Calibri"/>
                <a:sym typeface="Calibri"/>
              </a:rPr>
              <a:t>préstamo</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CL" sz="1800">
                <a:latin typeface="Calibri"/>
                <a:ea typeface="Calibri"/>
                <a:cs typeface="Calibri"/>
                <a:sym typeface="Calibri"/>
              </a:rPr>
              <a:t>Solo los profesores pueden pedir materiales</a:t>
            </a:r>
            <a:endParaRPr sz="1800">
              <a:latin typeface="Calibri"/>
              <a:ea typeface="Calibri"/>
              <a:cs typeface="Calibri"/>
              <a:sym typeface="Calibri"/>
            </a:endParaRPr>
          </a:p>
          <a:p>
            <a:pPr indent="-342900" lvl="0" marL="457200" rtl="0" algn="l">
              <a:spcBef>
                <a:spcPts val="0"/>
              </a:spcBef>
              <a:spcAft>
                <a:spcPts val="0"/>
              </a:spcAft>
              <a:buSzPts val="1800"/>
              <a:buFont typeface="Calibri"/>
              <a:buAutoNum type="arabicPeriod"/>
            </a:pPr>
            <a:r>
              <a:rPr lang="es-CL" sz="1800">
                <a:latin typeface="Calibri"/>
                <a:ea typeface="Calibri"/>
                <a:cs typeface="Calibri"/>
                <a:sym typeface="Calibri"/>
              </a:rPr>
              <a:t>No es posible apelar por solicitud rechazada desde el sistema</a:t>
            </a:r>
            <a:endParaRPr sz="1800">
              <a:latin typeface="Calibri"/>
              <a:ea typeface="Calibri"/>
              <a:cs typeface="Calibri"/>
              <a:sym typeface="Calibri"/>
            </a:endParaRPr>
          </a:p>
          <a:p>
            <a:pPr indent="0" lvl="0" marL="457200" rtl="0" algn="l">
              <a:spcBef>
                <a:spcPts val="1600"/>
              </a:spcBef>
              <a:spcAft>
                <a:spcPts val="1600"/>
              </a:spcAft>
              <a:buNone/>
            </a:pPr>
            <a:r>
              <a:t/>
            </a:r>
            <a:endParaRPr sz="1600"/>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descr="EscuelaIT Duoc UC - Escuela de Informática y Telecomunicaciones Duoc UC - Duoc  UC | LinkedIn" id="143" name="Google Shape;143;p6"/>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44" name="Google Shape;144;p6"/>
          <p:cNvSpPr txBox="1"/>
          <p:nvPr/>
        </p:nvSpPr>
        <p:spPr>
          <a:xfrm>
            <a:off x="136188" y="368928"/>
            <a:ext cx="12192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45" name="Google Shape;145;p6"/>
          <p:cNvSpPr txBox="1"/>
          <p:nvPr/>
        </p:nvSpPr>
        <p:spPr>
          <a:xfrm>
            <a:off x="0" y="992905"/>
            <a:ext cx="12192000" cy="646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Metodología de trabajo para el desarrollo del proyecto</a:t>
            </a:r>
            <a:endParaRPr sz="1800">
              <a:solidFill>
                <a:schemeClr val="dk1"/>
              </a:solidFill>
              <a:latin typeface="Calibri"/>
              <a:ea typeface="Calibri"/>
              <a:cs typeface="Calibri"/>
              <a:sym typeface="Calibri"/>
            </a:endParaRPr>
          </a:p>
        </p:txBody>
      </p:sp>
      <p:cxnSp>
        <p:nvCxnSpPr>
          <p:cNvPr id="146" name="Google Shape;146;p6"/>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47" name="Google Shape;147;p6" title="logo.png"/>
          <p:cNvPicPr preferRelativeResize="0"/>
          <p:nvPr/>
        </p:nvPicPr>
        <p:blipFill>
          <a:blip r:embed="rId4">
            <a:alphaModFix/>
          </a:blip>
          <a:stretch>
            <a:fillRect/>
          </a:stretch>
        </p:blipFill>
        <p:spPr>
          <a:xfrm>
            <a:off x="0" y="33476"/>
            <a:ext cx="2450968" cy="959425"/>
          </a:xfrm>
          <a:prstGeom prst="rect">
            <a:avLst/>
          </a:prstGeom>
          <a:noFill/>
          <a:ln>
            <a:noFill/>
          </a:ln>
        </p:spPr>
      </p:pic>
      <p:sp>
        <p:nvSpPr>
          <p:cNvPr id="148" name="Google Shape;148;p6"/>
          <p:cNvSpPr txBox="1"/>
          <p:nvPr/>
        </p:nvSpPr>
        <p:spPr>
          <a:xfrm>
            <a:off x="1326000" y="2004100"/>
            <a:ext cx="9812400" cy="14436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just">
              <a:lnSpc>
                <a:spcPct val="150000"/>
              </a:lnSpc>
              <a:spcBef>
                <a:spcPts val="0"/>
              </a:spcBef>
              <a:spcAft>
                <a:spcPts val="0"/>
              </a:spcAft>
              <a:buNone/>
            </a:pPr>
            <a:r>
              <a:rPr lang="es-CL" sz="1854">
                <a:solidFill>
                  <a:srgbClr val="000000"/>
                </a:solidFill>
                <a:latin typeface="Calibri"/>
                <a:ea typeface="Calibri"/>
                <a:cs typeface="Calibri"/>
                <a:sym typeface="Calibri"/>
              </a:rPr>
              <a:t>Se utilizará la metodología ágil SCRUM ya que nos permitirá adaptarnos rápidamente a cambios en requisitos o prioridades gracias a su flexibilidad,  se trabaja con sprints el cual nos permitirá entregar reportes de manera regular gracias a su iteraciones cortas y su  proceso asegurando que el producto final cumpla con las necesidades y expectativas de este gracias a su enfoque.</a:t>
            </a:r>
            <a:endParaRPr sz="1854">
              <a:solidFill>
                <a:srgbClr val="000000"/>
              </a:solidFill>
              <a:latin typeface="Calibri"/>
              <a:ea typeface="Calibri"/>
              <a:cs typeface="Calibri"/>
              <a:sym typeface="Calibri"/>
            </a:endParaRPr>
          </a:p>
          <a:p>
            <a:pPr indent="0" lvl="0" marL="0" rtl="0" algn="l">
              <a:lnSpc>
                <a:spcPct val="115000"/>
              </a:lnSpc>
              <a:spcBef>
                <a:spcPts val="800"/>
              </a:spcBef>
              <a:spcAft>
                <a:spcPts val="1200"/>
              </a:spcAft>
              <a:buNone/>
            </a:pPr>
            <a:r>
              <a:t/>
            </a:r>
            <a:endParaRPr sz="1800">
              <a:solidFill>
                <a:srgbClr val="000000"/>
              </a:solidFill>
              <a:latin typeface="Open Sans"/>
              <a:ea typeface="Open Sans"/>
              <a:cs typeface="Open Sans"/>
              <a:sym typeface="Open Sans"/>
            </a:endParaRPr>
          </a:p>
        </p:txBody>
      </p:sp>
      <p:pic>
        <p:nvPicPr>
          <p:cNvPr id="149" name="Google Shape;149;p6"/>
          <p:cNvPicPr preferRelativeResize="0"/>
          <p:nvPr/>
        </p:nvPicPr>
        <p:blipFill>
          <a:blip r:embed="rId5">
            <a:alphaModFix/>
          </a:blip>
          <a:stretch>
            <a:fillRect/>
          </a:stretch>
        </p:blipFill>
        <p:spPr>
          <a:xfrm>
            <a:off x="3659655" y="3331558"/>
            <a:ext cx="4872701" cy="2871067"/>
          </a:xfrm>
          <a:prstGeom prst="rect">
            <a:avLst/>
          </a:prstGeom>
          <a:noFill/>
          <a:ln>
            <a:noFill/>
          </a:ln>
        </p:spPr>
      </p:pic>
    </p:spTree>
  </p:cSld>
  <p:clrMapOvr>
    <a:masterClrMapping/>
  </p:clrMapOvr>
  <p:transition spd="slow">
    <p:wipe dir="l"/>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pic>
        <p:nvPicPr>
          <p:cNvPr descr="EscuelaIT Duoc UC - Escuela de Informática y Telecomunicaciones Duoc UC - Duoc  UC | LinkedIn" id="154" name="Google Shape;154;p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55" name="Google Shape;155;p7"/>
          <p:cNvSpPr txBox="1"/>
          <p:nvPr/>
        </p:nvSpPr>
        <p:spPr>
          <a:xfrm>
            <a:off x="136188" y="368928"/>
            <a:ext cx="12192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56" name="Google Shape;156;p7"/>
          <p:cNvSpPr txBox="1"/>
          <p:nvPr/>
        </p:nvSpPr>
        <p:spPr>
          <a:xfrm>
            <a:off x="-212974" y="570606"/>
            <a:ext cx="121920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Cronograma general y backlogs</a:t>
            </a:r>
            <a:endParaRPr/>
          </a:p>
          <a:p>
            <a:pPr indent="0" lvl="0" marL="0" marR="0" rtl="0" algn="l">
              <a:spcBef>
                <a:spcPts val="0"/>
              </a:spcBef>
              <a:spcAft>
                <a:spcPts val="0"/>
              </a:spcAft>
              <a:buNone/>
            </a:pPr>
            <a:r>
              <a:t/>
            </a:r>
            <a:endParaRPr sz="1000">
              <a:solidFill>
                <a:srgbClr val="757070"/>
              </a:solidFill>
              <a:latin typeface="Calibri"/>
              <a:ea typeface="Calibri"/>
              <a:cs typeface="Calibri"/>
              <a:sym typeface="Calibri"/>
            </a:endParaRPr>
          </a:p>
        </p:txBody>
      </p:sp>
      <p:cxnSp>
        <p:nvCxnSpPr>
          <p:cNvPr id="157" name="Google Shape;157;p7"/>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58" name="Google Shape;158;p7" title="logo.png"/>
          <p:cNvPicPr preferRelativeResize="0"/>
          <p:nvPr/>
        </p:nvPicPr>
        <p:blipFill>
          <a:blip r:embed="rId4">
            <a:alphaModFix/>
          </a:blip>
          <a:stretch>
            <a:fillRect/>
          </a:stretch>
        </p:blipFill>
        <p:spPr>
          <a:xfrm>
            <a:off x="0" y="33476"/>
            <a:ext cx="2450968" cy="959425"/>
          </a:xfrm>
          <a:prstGeom prst="rect">
            <a:avLst/>
          </a:prstGeom>
          <a:noFill/>
          <a:ln>
            <a:noFill/>
          </a:ln>
        </p:spPr>
      </p:pic>
      <p:pic>
        <p:nvPicPr>
          <p:cNvPr id="159" name="Google Shape;159;p7" title="sistema_de_gesti_n_para_equipo_y_materiales_del_citt_2025-06-16_09.03pm.png"/>
          <p:cNvPicPr preferRelativeResize="0"/>
          <p:nvPr/>
        </p:nvPicPr>
        <p:blipFill>
          <a:blip r:embed="rId5">
            <a:alphaModFix/>
          </a:blip>
          <a:stretch>
            <a:fillRect/>
          </a:stretch>
        </p:blipFill>
        <p:spPr>
          <a:xfrm>
            <a:off x="332213" y="1244600"/>
            <a:ext cx="11101627" cy="1252725"/>
          </a:xfrm>
          <a:prstGeom prst="rect">
            <a:avLst/>
          </a:prstGeom>
          <a:noFill/>
          <a:ln>
            <a:noFill/>
          </a:ln>
        </p:spPr>
      </p:pic>
      <p:pic>
        <p:nvPicPr>
          <p:cNvPr id="160" name="Google Shape;160;p7"/>
          <p:cNvPicPr preferRelativeResize="0"/>
          <p:nvPr/>
        </p:nvPicPr>
        <p:blipFill>
          <a:blip r:embed="rId6">
            <a:alphaModFix/>
          </a:blip>
          <a:stretch>
            <a:fillRect/>
          </a:stretch>
        </p:blipFill>
        <p:spPr>
          <a:xfrm>
            <a:off x="754438" y="2497325"/>
            <a:ext cx="10257176" cy="4164300"/>
          </a:xfrm>
          <a:prstGeom prst="rect">
            <a:avLst/>
          </a:prstGeom>
          <a:noFill/>
          <a:ln>
            <a:noFill/>
          </a:ln>
        </p:spPr>
      </p:pic>
    </p:spTree>
  </p:cSld>
  <p:clrMapOvr>
    <a:masterClrMapping/>
  </p:clrMapOvr>
  <p:transition spd="slow">
    <p:wipe dir="l"/>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pic>
        <p:nvPicPr>
          <p:cNvPr descr="EscuelaIT Duoc UC - Escuela de Informática y Telecomunicaciones Duoc UC - Duoc  UC | LinkedIn" id="165" name="Google Shape;165;g3671b4c945b_0_7"/>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66" name="Google Shape;166;g3671b4c945b_0_7"/>
          <p:cNvSpPr txBox="1"/>
          <p:nvPr/>
        </p:nvSpPr>
        <p:spPr>
          <a:xfrm>
            <a:off x="136188" y="368928"/>
            <a:ext cx="12192000" cy="307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a:p>
        </p:txBody>
      </p:sp>
      <p:sp>
        <p:nvSpPr>
          <p:cNvPr id="167" name="Google Shape;167;g3671b4c945b_0_7"/>
          <p:cNvSpPr txBox="1"/>
          <p:nvPr/>
        </p:nvSpPr>
        <p:spPr>
          <a:xfrm>
            <a:off x="-212974" y="510956"/>
            <a:ext cx="12192000" cy="8004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Sprints Tablero actual</a:t>
            </a:r>
            <a:endParaRPr/>
          </a:p>
          <a:p>
            <a:pPr indent="0" lvl="0" marL="0" marR="0" rtl="0" algn="l">
              <a:spcBef>
                <a:spcPts val="0"/>
              </a:spcBef>
              <a:spcAft>
                <a:spcPts val="0"/>
              </a:spcAft>
              <a:buNone/>
            </a:pPr>
            <a:r>
              <a:t/>
            </a:r>
            <a:endParaRPr sz="1000">
              <a:solidFill>
                <a:srgbClr val="757070"/>
              </a:solidFill>
              <a:latin typeface="Calibri"/>
              <a:ea typeface="Calibri"/>
              <a:cs typeface="Calibri"/>
              <a:sym typeface="Calibri"/>
            </a:endParaRPr>
          </a:p>
        </p:txBody>
      </p:sp>
      <p:cxnSp>
        <p:nvCxnSpPr>
          <p:cNvPr id="168" name="Google Shape;168;g3671b4c945b_0_7"/>
          <p:cNvCxnSpPr/>
          <p:nvPr/>
        </p:nvCxnSpPr>
        <p:spPr>
          <a:xfrm>
            <a:off x="0" y="758027"/>
            <a:ext cx="4085700" cy="0"/>
          </a:xfrm>
          <a:prstGeom prst="straightConnector1">
            <a:avLst/>
          </a:prstGeom>
          <a:noFill/>
          <a:ln cap="flat" cmpd="sng" w="15875">
            <a:solidFill>
              <a:srgbClr val="F5F7FC"/>
            </a:solidFill>
            <a:prstDash val="solid"/>
            <a:miter lim="800000"/>
            <a:headEnd len="sm" w="sm" type="none"/>
            <a:tailEnd len="sm" w="sm" type="none"/>
          </a:ln>
        </p:spPr>
      </p:cxnSp>
      <p:pic>
        <p:nvPicPr>
          <p:cNvPr id="169" name="Google Shape;169;g3671b4c945b_0_7" title="logo.png"/>
          <p:cNvPicPr preferRelativeResize="0"/>
          <p:nvPr/>
        </p:nvPicPr>
        <p:blipFill>
          <a:blip r:embed="rId4">
            <a:alphaModFix/>
          </a:blip>
          <a:stretch>
            <a:fillRect/>
          </a:stretch>
        </p:blipFill>
        <p:spPr>
          <a:xfrm>
            <a:off x="0" y="33476"/>
            <a:ext cx="2450968" cy="959425"/>
          </a:xfrm>
          <a:prstGeom prst="rect">
            <a:avLst/>
          </a:prstGeom>
          <a:noFill/>
          <a:ln>
            <a:noFill/>
          </a:ln>
        </p:spPr>
      </p:pic>
      <p:pic>
        <p:nvPicPr>
          <p:cNvPr id="170" name="Google Shape;170;g3671b4c945b_0_7"/>
          <p:cNvPicPr preferRelativeResize="0"/>
          <p:nvPr/>
        </p:nvPicPr>
        <p:blipFill>
          <a:blip r:embed="rId5">
            <a:alphaModFix/>
          </a:blip>
          <a:stretch>
            <a:fillRect/>
          </a:stretch>
        </p:blipFill>
        <p:spPr>
          <a:xfrm>
            <a:off x="3490275" y="1311350"/>
            <a:ext cx="4785500" cy="5100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pic>
        <p:nvPicPr>
          <p:cNvPr descr="EscuelaIT Duoc UC - Escuela de Informática y Telecomunicaciones Duoc UC - Duoc  UC | LinkedIn" id="175" name="Google Shape;175;p8"/>
          <p:cNvPicPr preferRelativeResize="0"/>
          <p:nvPr/>
        </p:nvPicPr>
        <p:blipFill rotWithShape="1">
          <a:blip r:embed="rId3">
            <a:alphaModFix/>
          </a:blip>
          <a:srcRect b="0" l="0" r="0" t="0"/>
          <a:stretch/>
        </p:blipFill>
        <p:spPr>
          <a:xfrm>
            <a:off x="8772152" y="207550"/>
            <a:ext cx="3141406" cy="785352"/>
          </a:xfrm>
          <a:prstGeom prst="rect">
            <a:avLst/>
          </a:prstGeom>
          <a:noFill/>
          <a:ln>
            <a:noFill/>
          </a:ln>
        </p:spPr>
      </p:pic>
      <p:sp>
        <p:nvSpPr>
          <p:cNvPr id="176" name="Google Shape;176;p8"/>
          <p:cNvSpPr txBox="1"/>
          <p:nvPr/>
        </p:nvSpPr>
        <p:spPr>
          <a:xfrm>
            <a:off x="136188" y="368928"/>
            <a:ext cx="12192000" cy="3078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Font typeface="Arial"/>
              <a:buNone/>
            </a:pPr>
            <a:r>
              <a:t/>
            </a:r>
            <a:endParaRPr/>
          </a:p>
        </p:txBody>
      </p:sp>
      <p:sp>
        <p:nvSpPr>
          <p:cNvPr id="177" name="Google Shape;177;p8"/>
          <p:cNvSpPr txBox="1"/>
          <p:nvPr/>
        </p:nvSpPr>
        <p:spPr>
          <a:xfrm>
            <a:off x="0" y="169277"/>
            <a:ext cx="121920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CL" sz="3600">
                <a:solidFill>
                  <a:schemeClr val="dk1"/>
                </a:solidFill>
                <a:latin typeface="Calibri"/>
                <a:ea typeface="Calibri"/>
                <a:cs typeface="Calibri"/>
                <a:sym typeface="Calibri"/>
              </a:rPr>
              <a:t>Arquitectura del software</a:t>
            </a:r>
            <a:endParaRPr/>
          </a:p>
          <a:p>
            <a:pPr indent="0" lvl="0" marL="0" marR="0" rtl="0" algn="ctr">
              <a:spcBef>
                <a:spcPts val="0"/>
              </a:spcBef>
              <a:spcAft>
                <a:spcPts val="0"/>
              </a:spcAft>
              <a:buNone/>
            </a:pPr>
            <a:r>
              <a:t/>
            </a:r>
            <a:endParaRPr/>
          </a:p>
        </p:txBody>
      </p:sp>
      <p:cxnSp>
        <p:nvCxnSpPr>
          <p:cNvPr id="178" name="Google Shape;178;p8"/>
          <p:cNvCxnSpPr/>
          <p:nvPr/>
        </p:nvCxnSpPr>
        <p:spPr>
          <a:xfrm>
            <a:off x="0" y="758027"/>
            <a:ext cx="4085617" cy="0"/>
          </a:xfrm>
          <a:prstGeom prst="straightConnector1">
            <a:avLst/>
          </a:prstGeom>
          <a:noFill/>
          <a:ln cap="flat" cmpd="sng" w="15875">
            <a:solidFill>
              <a:srgbClr val="F5F7FC"/>
            </a:solidFill>
            <a:prstDash val="solid"/>
            <a:miter lim="800000"/>
            <a:headEnd len="sm" w="sm" type="none"/>
            <a:tailEnd len="sm" w="sm" type="none"/>
          </a:ln>
        </p:spPr>
      </p:cxnSp>
      <p:pic>
        <p:nvPicPr>
          <p:cNvPr id="179" name="Google Shape;179;p8" title="logo.png"/>
          <p:cNvPicPr preferRelativeResize="0"/>
          <p:nvPr/>
        </p:nvPicPr>
        <p:blipFill>
          <a:blip r:embed="rId4">
            <a:alphaModFix/>
          </a:blip>
          <a:stretch>
            <a:fillRect/>
          </a:stretch>
        </p:blipFill>
        <p:spPr>
          <a:xfrm>
            <a:off x="0" y="33476"/>
            <a:ext cx="2450968" cy="959425"/>
          </a:xfrm>
          <a:prstGeom prst="rect">
            <a:avLst/>
          </a:prstGeom>
          <a:noFill/>
          <a:ln>
            <a:noFill/>
          </a:ln>
        </p:spPr>
      </p:pic>
      <p:pic>
        <p:nvPicPr>
          <p:cNvPr id="180" name="Google Shape;180;p8" title="ARQUI.jpg"/>
          <p:cNvPicPr preferRelativeResize="0"/>
          <p:nvPr/>
        </p:nvPicPr>
        <p:blipFill>
          <a:blip r:embed="rId5">
            <a:alphaModFix/>
          </a:blip>
          <a:stretch>
            <a:fillRect/>
          </a:stretch>
        </p:blipFill>
        <p:spPr>
          <a:xfrm>
            <a:off x="1191988" y="945950"/>
            <a:ext cx="9808029" cy="5826825"/>
          </a:xfrm>
          <a:prstGeom prst="rect">
            <a:avLst/>
          </a:prstGeom>
          <a:noFill/>
          <a:ln>
            <a:noFill/>
          </a:ln>
        </p:spPr>
      </p:pic>
    </p:spTree>
  </p:cSld>
  <p:clrMapOvr>
    <a:masterClrMapping/>
  </p:clrMapOvr>
  <p:transition spd="slow">
    <p:wipe dir="l"/>
  </p:transition>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2023-10-28T21:12:11Z</dcterms:created>
  <dc:creator>Gerardo Galan Cruz</dc:creator>
</cp:coreProperties>
</file>