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5" r:id="rId8"/>
    <p:sldId id="269" r:id="rId9"/>
    <p:sldId id="266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41A69-7D9F-1B8E-847F-8AC5F02D5F58}" v="4" dt="2024-09-03T02:47:31.179"/>
    <p1510:client id="{4E1BCB75-0AE4-9128-1449-DB607429B543}" v="138" dt="2024-09-03T03:35:54.515"/>
    <p1510:client id="{8255F425-8307-C56B-6D06-1B17DD50A1F4}" v="1" dt="2024-09-03T02:46:3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ZA CHARLOT PAVEZ MONTECINOS" userId="0f214e6f-a2f4-4fc0-9411-f75292571664" providerId="ADAL" clId="{6EA777BC-C5D6-8340-AC1D-A3D5CEB859BE}"/>
    <pc:docChg chg="undo custSel modSld">
      <pc:chgData name="CONSTANZA CHARLOT PAVEZ MONTECINOS" userId="0f214e6f-a2f4-4fc0-9411-f75292571664" providerId="ADAL" clId="{6EA777BC-C5D6-8340-AC1D-A3D5CEB859BE}" dt="2024-08-30T03:24:53.694" v="571" actId="20577"/>
      <pc:docMkLst>
        <pc:docMk/>
      </pc:docMkLst>
      <pc:sldChg chg="modSp mod">
        <pc:chgData name="CONSTANZA CHARLOT PAVEZ MONTECINOS" userId="0f214e6f-a2f4-4fc0-9411-f75292571664" providerId="ADAL" clId="{6EA777BC-C5D6-8340-AC1D-A3D5CEB859BE}" dt="2024-08-30T03:16:55.277" v="494" actId="20577"/>
        <pc:sldMkLst>
          <pc:docMk/>
          <pc:sldMk cId="3132621880" sldId="257"/>
        </pc:sldMkLst>
        <pc:spChg chg="mod">
          <ac:chgData name="CONSTANZA CHARLOT PAVEZ MONTECINOS" userId="0f214e6f-a2f4-4fc0-9411-f75292571664" providerId="ADAL" clId="{6EA777BC-C5D6-8340-AC1D-A3D5CEB859BE}" dt="2024-08-30T03:16:55.277" v="494" actId="20577"/>
          <ac:spMkLst>
            <pc:docMk/>
            <pc:sldMk cId="3132621880" sldId="257"/>
            <ac:spMk id="3" creationId="{BD24ECC3-9858-B69B-214C-7424256C86FB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10:11.692" v="492"/>
        <pc:sldMkLst>
          <pc:docMk/>
          <pc:sldMk cId="1216224431" sldId="258"/>
        </pc:sldMkLst>
        <pc:spChg chg="mod">
          <ac:chgData name="CONSTANZA CHARLOT PAVEZ MONTECINOS" userId="0f214e6f-a2f4-4fc0-9411-f75292571664" providerId="ADAL" clId="{6EA777BC-C5D6-8340-AC1D-A3D5CEB859BE}" dt="2024-08-30T03:10:11.692" v="492"/>
          <ac:spMkLst>
            <pc:docMk/>
            <pc:sldMk cId="1216224431" sldId="258"/>
            <ac:spMk id="3" creationId="{A69A7632-0413-A6C3-3911-D41398DEAE1A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0:52.513" v="495"/>
        <pc:sldMkLst>
          <pc:docMk/>
          <pc:sldMk cId="2449000043" sldId="259"/>
        </pc:sldMkLst>
        <pc:spChg chg="mod">
          <ac:chgData name="CONSTANZA CHARLOT PAVEZ MONTECINOS" userId="0f214e6f-a2f4-4fc0-9411-f75292571664" providerId="ADAL" clId="{6EA777BC-C5D6-8340-AC1D-A3D5CEB859BE}" dt="2024-08-30T03:20:52.513" v="495"/>
          <ac:spMkLst>
            <pc:docMk/>
            <pc:sldMk cId="2449000043" sldId="259"/>
            <ac:spMk id="3" creationId="{6F20541C-97E6-6C36-69C6-17898083ED6F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1:22.493" v="496"/>
        <pc:sldMkLst>
          <pc:docMk/>
          <pc:sldMk cId="3865713990" sldId="260"/>
        </pc:sldMkLst>
        <pc:spChg chg="mod">
          <ac:chgData name="CONSTANZA CHARLOT PAVEZ MONTECINOS" userId="0f214e6f-a2f4-4fc0-9411-f75292571664" providerId="ADAL" clId="{6EA777BC-C5D6-8340-AC1D-A3D5CEB859BE}" dt="2024-08-30T03:21:22.493" v="496"/>
          <ac:spMkLst>
            <pc:docMk/>
            <pc:sldMk cId="3865713990" sldId="260"/>
            <ac:spMk id="3" creationId="{66B36A3A-AE19-0833-9869-7917DEE44746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1:46.035" v="497"/>
        <pc:sldMkLst>
          <pc:docMk/>
          <pc:sldMk cId="574570249" sldId="261"/>
        </pc:sldMkLst>
        <pc:spChg chg="mod">
          <ac:chgData name="CONSTANZA CHARLOT PAVEZ MONTECINOS" userId="0f214e6f-a2f4-4fc0-9411-f75292571664" providerId="ADAL" clId="{6EA777BC-C5D6-8340-AC1D-A3D5CEB859BE}" dt="2024-08-30T03:21:46.035" v="497"/>
          <ac:spMkLst>
            <pc:docMk/>
            <pc:sldMk cId="574570249" sldId="261"/>
            <ac:spMk id="3" creationId="{8BEDF702-BDD2-4E97-59F7-14B1EECC6517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2:40.364" v="534"/>
        <pc:sldMkLst>
          <pc:docMk/>
          <pc:sldMk cId="2221391591" sldId="262"/>
        </pc:sldMkLst>
        <pc:spChg chg="mod">
          <ac:chgData name="CONSTANZA CHARLOT PAVEZ MONTECINOS" userId="0f214e6f-a2f4-4fc0-9411-f75292571664" providerId="ADAL" clId="{6EA777BC-C5D6-8340-AC1D-A3D5CEB859BE}" dt="2024-08-30T03:22:40.364" v="534"/>
          <ac:spMkLst>
            <pc:docMk/>
            <pc:sldMk cId="2221391591" sldId="262"/>
            <ac:spMk id="3" creationId="{C17D3895-7388-60DD-05B4-3720EA0F460B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2:59.172" v="535"/>
        <pc:sldMkLst>
          <pc:docMk/>
          <pc:sldMk cId="3941718114" sldId="263"/>
        </pc:sldMkLst>
        <pc:spChg chg="mod">
          <ac:chgData name="CONSTANZA CHARLOT PAVEZ MONTECINOS" userId="0f214e6f-a2f4-4fc0-9411-f75292571664" providerId="ADAL" clId="{6EA777BC-C5D6-8340-AC1D-A3D5CEB859BE}" dt="2024-08-30T03:22:59.172" v="535"/>
          <ac:spMkLst>
            <pc:docMk/>
            <pc:sldMk cId="3941718114" sldId="263"/>
            <ac:spMk id="3" creationId="{8844DD55-1EA6-82AA-AB60-5FF9F39E1884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4:26.977" v="536"/>
        <pc:sldMkLst>
          <pc:docMk/>
          <pc:sldMk cId="3398051049" sldId="264"/>
        </pc:sldMkLst>
        <pc:spChg chg="mod">
          <ac:chgData name="CONSTANZA CHARLOT PAVEZ MONTECINOS" userId="0f214e6f-a2f4-4fc0-9411-f75292571664" providerId="ADAL" clId="{6EA777BC-C5D6-8340-AC1D-A3D5CEB859BE}" dt="2024-08-30T03:24:26.977" v="536"/>
          <ac:spMkLst>
            <pc:docMk/>
            <pc:sldMk cId="3398051049" sldId="264"/>
            <ac:spMk id="3" creationId="{4B878F93-CDEB-D536-5783-B6AC69CDA2BB}"/>
          </ac:spMkLst>
        </pc:spChg>
      </pc:sldChg>
      <pc:sldChg chg="modSp mod">
        <pc:chgData name="CONSTANZA CHARLOT PAVEZ MONTECINOS" userId="0f214e6f-a2f4-4fc0-9411-f75292571664" providerId="ADAL" clId="{6EA777BC-C5D6-8340-AC1D-A3D5CEB859BE}" dt="2024-08-30T03:24:53.694" v="571" actId="20577"/>
        <pc:sldMkLst>
          <pc:docMk/>
          <pc:sldMk cId="2841269733" sldId="265"/>
        </pc:sldMkLst>
        <pc:spChg chg="mod">
          <ac:chgData name="CONSTANZA CHARLOT PAVEZ MONTECINOS" userId="0f214e6f-a2f4-4fc0-9411-f75292571664" providerId="ADAL" clId="{6EA777BC-C5D6-8340-AC1D-A3D5CEB859BE}" dt="2024-08-30T03:24:53.694" v="571" actId="20577"/>
          <ac:spMkLst>
            <pc:docMk/>
            <pc:sldMk cId="2841269733" sldId="265"/>
            <ac:spMk id="2" creationId="{94B368BE-6BDF-1EEE-12FC-6983E755E6BE}"/>
          </ac:spMkLst>
        </pc:spChg>
      </pc:sldChg>
      <pc:sldChg chg="delSp modSp mod">
        <pc:chgData name="CONSTANZA CHARLOT PAVEZ MONTECINOS" userId="0f214e6f-a2f4-4fc0-9411-f75292571664" providerId="ADAL" clId="{6EA777BC-C5D6-8340-AC1D-A3D5CEB859BE}" dt="2024-08-30T03:22:19.640" v="533" actId="122"/>
        <pc:sldMkLst>
          <pc:docMk/>
          <pc:sldMk cId="454818137" sldId="266"/>
        </pc:sldMkLst>
        <pc:spChg chg="mod">
          <ac:chgData name="CONSTANZA CHARLOT PAVEZ MONTECINOS" userId="0f214e6f-a2f4-4fc0-9411-f75292571664" providerId="ADAL" clId="{6EA777BC-C5D6-8340-AC1D-A3D5CEB859BE}" dt="2024-08-30T03:22:19.640" v="533" actId="122"/>
          <ac:spMkLst>
            <pc:docMk/>
            <pc:sldMk cId="454818137" sldId="266"/>
            <ac:spMk id="2" creationId="{7C3C39D2-D93F-DB81-A28F-2D8EE5C85900}"/>
          </ac:spMkLst>
        </pc:spChg>
        <pc:spChg chg="del">
          <ac:chgData name="CONSTANZA CHARLOT PAVEZ MONTECINOS" userId="0f214e6f-a2f4-4fc0-9411-f75292571664" providerId="ADAL" clId="{6EA777BC-C5D6-8340-AC1D-A3D5CEB859BE}" dt="2024-08-30T03:22:15.242" v="531" actId="21"/>
          <ac:spMkLst>
            <pc:docMk/>
            <pc:sldMk cId="454818137" sldId="266"/>
            <ac:spMk id="3" creationId="{BB315BDD-FF1A-C783-843C-A799F97D7769}"/>
          </ac:spMkLst>
        </pc:spChg>
      </pc:sldChg>
    </pc:docChg>
  </pc:docChgLst>
  <pc:docChgLst>
    <pc:chgData name="ESTEBAN . AGUAYO BERNALES" userId="S::est.aguayo@duocuc.cl::7dd574f1-b61f-4547-80db-3be1ce10cf59" providerId="AD" clId="Web-{8255F425-8307-C56B-6D06-1B17DD50A1F4}"/>
    <pc:docChg chg="modSld">
      <pc:chgData name="ESTEBAN . AGUAYO BERNALES" userId="S::est.aguayo@duocuc.cl::7dd574f1-b61f-4547-80db-3be1ce10cf59" providerId="AD" clId="Web-{8255F425-8307-C56B-6D06-1B17DD50A1F4}" dt="2024-09-03T02:46:37.965" v="0" actId="20577"/>
      <pc:docMkLst>
        <pc:docMk/>
      </pc:docMkLst>
      <pc:sldChg chg="modSp">
        <pc:chgData name="ESTEBAN . AGUAYO BERNALES" userId="S::est.aguayo@duocuc.cl::7dd574f1-b61f-4547-80db-3be1ce10cf59" providerId="AD" clId="Web-{8255F425-8307-C56B-6D06-1B17DD50A1F4}" dt="2024-09-03T02:46:37.965" v="0" actId="20577"/>
        <pc:sldMkLst>
          <pc:docMk/>
          <pc:sldMk cId="672279334" sldId="256"/>
        </pc:sldMkLst>
        <pc:spChg chg="mod">
          <ac:chgData name="ESTEBAN . AGUAYO BERNALES" userId="S::est.aguayo@duocuc.cl::7dd574f1-b61f-4547-80db-3be1ce10cf59" providerId="AD" clId="Web-{8255F425-8307-C56B-6D06-1B17DD50A1F4}" dt="2024-09-03T02:46:37.965" v="0" actId="20577"/>
          <ac:spMkLst>
            <pc:docMk/>
            <pc:sldMk cId="672279334" sldId="256"/>
            <ac:spMk id="2" creationId="{775A31A5-9CA1-1E14-B518-232FA94E962D}"/>
          </ac:spMkLst>
        </pc:spChg>
      </pc:sldChg>
    </pc:docChg>
  </pc:docChgLst>
  <pc:docChgLst>
    <pc:chgData name="CONSTANZA CHARLOT PAVEZ MONTECINOS" userId="S::co.pavez@duocuc.cl::0f214e6f-a2f4-4fc0-9411-f75292571664" providerId="AD" clId="Web-{0E841A69-7D9F-1B8E-847F-8AC5F02D5F58}"/>
    <pc:docChg chg="modSld">
      <pc:chgData name="CONSTANZA CHARLOT PAVEZ MONTECINOS" userId="S::co.pavez@duocuc.cl::0f214e6f-a2f4-4fc0-9411-f75292571664" providerId="AD" clId="Web-{0E841A69-7D9F-1B8E-847F-8AC5F02D5F58}" dt="2024-09-03T02:47:31.179" v="2" actId="20577"/>
      <pc:docMkLst>
        <pc:docMk/>
      </pc:docMkLst>
      <pc:sldChg chg="modSp">
        <pc:chgData name="CONSTANZA CHARLOT PAVEZ MONTECINOS" userId="S::co.pavez@duocuc.cl::0f214e6f-a2f4-4fc0-9411-f75292571664" providerId="AD" clId="Web-{0E841A69-7D9F-1B8E-847F-8AC5F02D5F58}" dt="2024-09-03T02:47:31.179" v="2" actId="20577"/>
        <pc:sldMkLst>
          <pc:docMk/>
          <pc:sldMk cId="672279334" sldId="256"/>
        </pc:sldMkLst>
        <pc:spChg chg="mod">
          <ac:chgData name="CONSTANZA CHARLOT PAVEZ MONTECINOS" userId="S::co.pavez@duocuc.cl::0f214e6f-a2f4-4fc0-9411-f75292571664" providerId="AD" clId="Web-{0E841A69-7D9F-1B8E-847F-8AC5F02D5F58}" dt="2024-09-03T02:47:31.179" v="2" actId="20577"/>
          <ac:spMkLst>
            <pc:docMk/>
            <pc:sldMk cId="672279334" sldId="256"/>
            <ac:spMk id="2" creationId="{775A31A5-9CA1-1E14-B518-232FA94E962D}"/>
          </ac:spMkLst>
        </pc:spChg>
        <pc:spChg chg="mod">
          <ac:chgData name="CONSTANZA CHARLOT PAVEZ MONTECINOS" userId="S::co.pavez@duocuc.cl::0f214e6f-a2f4-4fc0-9411-f75292571664" providerId="AD" clId="Web-{0E841A69-7D9F-1B8E-847F-8AC5F02D5F58}" dt="2024-09-03T02:47:28.414" v="1" actId="20577"/>
          <ac:spMkLst>
            <pc:docMk/>
            <pc:sldMk cId="672279334" sldId="256"/>
            <ac:spMk id="3" creationId="{CF0E8DDB-25DE-DB32-1E73-B83789B2BA5D}"/>
          </ac:spMkLst>
        </pc:spChg>
      </pc:sldChg>
    </pc:docChg>
  </pc:docChgLst>
  <pc:docChgLst>
    <pc:chgData name="ESTEBAN . AGUAYO BERNALES" userId="S::est.aguayo@duocuc.cl::7dd574f1-b61f-4547-80db-3be1ce10cf59" providerId="AD" clId="Web-{4E1BCB75-0AE4-9128-1449-DB607429B543}"/>
    <pc:docChg chg="addSld delSld modSld sldOrd">
      <pc:chgData name="ESTEBAN . AGUAYO BERNALES" userId="S::est.aguayo@duocuc.cl::7dd574f1-b61f-4547-80db-3be1ce10cf59" providerId="AD" clId="Web-{4E1BCB75-0AE4-9128-1449-DB607429B543}" dt="2024-09-03T03:35:54.515" v="122" actId="20577"/>
      <pc:docMkLst>
        <pc:docMk/>
      </pc:docMkLst>
      <pc:sldChg chg="modSp">
        <pc:chgData name="ESTEBAN . AGUAYO BERNALES" userId="S::est.aguayo@duocuc.cl::7dd574f1-b61f-4547-80db-3be1ce10cf59" providerId="AD" clId="Web-{4E1BCB75-0AE4-9128-1449-DB607429B543}" dt="2024-09-03T03:30:32.537" v="14" actId="20577"/>
        <pc:sldMkLst>
          <pc:docMk/>
          <pc:sldMk cId="3132621880" sldId="257"/>
        </pc:sldMkLst>
        <pc:spChg chg="mod">
          <ac:chgData name="ESTEBAN . AGUAYO BERNALES" userId="S::est.aguayo@duocuc.cl::7dd574f1-b61f-4547-80db-3be1ce10cf59" providerId="AD" clId="Web-{4E1BCB75-0AE4-9128-1449-DB607429B543}" dt="2024-09-03T03:30:32.537" v="14" actId="20577"/>
          <ac:spMkLst>
            <pc:docMk/>
            <pc:sldMk cId="3132621880" sldId="257"/>
            <ac:spMk id="3" creationId="{BD24ECC3-9858-B69B-214C-7424256C86FB}"/>
          </ac:spMkLst>
        </pc:spChg>
      </pc:sldChg>
      <pc:sldChg chg="modSp ord">
        <pc:chgData name="ESTEBAN . AGUAYO BERNALES" userId="S::est.aguayo@duocuc.cl::7dd574f1-b61f-4547-80db-3be1ce10cf59" providerId="AD" clId="Web-{4E1BCB75-0AE4-9128-1449-DB607429B543}" dt="2024-09-03T03:31:55.071" v="43" actId="20577"/>
        <pc:sldMkLst>
          <pc:docMk/>
          <pc:sldMk cId="2449000043" sldId="259"/>
        </pc:sldMkLst>
        <pc:spChg chg="mod">
          <ac:chgData name="ESTEBAN . AGUAYO BERNALES" userId="S::est.aguayo@duocuc.cl::7dd574f1-b61f-4547-80db-3be1ce10cf59" providerId="AD" clId="Web-{4E1BCB75-0AE4-9128-1449-DB607429B543}" dt="2024-09-03T03:31:24.242" v="42" actId="20577"/>
          <ac:spMkLst>
            <pc:docMk/>
            <pc:sldMk cId="2449000043" sldId="259"/>
            <ac:spMk id="2" creationId="{07CEF336-C015-C938-CDC4-6F5357D50196}"/>
          </ac:spMkLst>
        </pc:spChg>
        <pc:spChg chg="mod">
          <ac:chgData name="ESTEBAN . AGUAYO BERNALES" userId="S::est.aguayo@duocuc.cl::7dd574f1-b61f-4547-80db-3be1ce10cf59" providerId="AD" clId="Web-{4E1BCB75-0AE4-9128-1449-DB607429B543}" dt="2024-09-03T03:31:55.071" v="43" actId="20577"/>
          <ac:spMkLst>
            <pc:docMk/>
            <pc:sldMk cId="2449000043" sldId="259"/>
            <ac:spMk id="3" creationId="{6F20541C-97E6-6C36-69C6-17898083ED6F}"/>
          </ac:spMkLst>
        </pc:spChg>
      </pc:sldChg>
      <pc:sldChg chg="del">
        <pc:chgData name="ESTEBAN . AGUAYO BERNALES" userId="S::est.aguayo@duocuc.cl::7dd574f1-b61f-4547-80db-3be1ce10cf59" providerId="AD" clId="Web-{4E1BCB75-0AE4-9128-1449-DB607429B543}" dt="2024-09-03T03:29:42.801" v="4"/>
        <pc:sldMkLst>
          <pc:docMk/>
          <pc:sldMk cId="3865713990" sldId="260"/>
        </pc:sldMkLst>
      </pc:sldChg>
      <pc:sldChg chg="del">
        <pc:chgData name="ESTEBAN . AGUAYO BERNALES" userId="S::est.aguayo@duocuc.cl::7dd574f1-b61f-4547-80db-3be1ce10cf59" providerId="AD" clId="Web-{4E1BCB75-0AE4-9128-1449-DB607429B543}" dt="2024-09-03T03:29:43.754" v="5"/>
        <pc:sldMkLst>
          <pc:docMk/>
          <pc:sldMk cId="574570249" sldId="261"/>
        </pc:sldMkLst>
      </pc:sldChg>
      <pc:sldChg chg="del">
        <pc:chgData name="ESTEBAN . AGUAYO BERNALES" userId="S::est.aguayo@duocuc.cl::7dd574f1-b61f-4547-80db-3be1ce10cf59" providerId="AD" clId="Web-{4E1BCB75-0AE4-9128-1449-DB607429B543}" dt="2024-09-03T03:29:44.567" v="6"/>
        <pc:sldMkLst>
          <pc:docMk/>
          <pc:sldMk cId="2221391591" sldId="262"/>
        </pc:sldMkLst>
      </pc:sldChg>
      <pc:sldChg chg="del">
        <pc:chgData name="ESTEBAN . AGUAYO BERNALES" userId="S::est.aguayo@duocuc.cl::7dd574f1-b61f-4547-80db-3be1ce10cf59" providerId="AD" clId="Web-{4E1BCB75-0AE4-9128-1449-DB607429B543}" dt="2024-09-03T03:29:45.426" v="7"/>
        <pc:sldMkLst>
          <pc:docMk/>
          <pc:sldMk cId="3941718114" sldId="263"/>
        </pc:sldMkLst>
      </pc:sldChg>
      <pc:sldChg chg="del">
        <pc:chgData name="ESTEBAN . AGUAYO BERNALES" userId="S::est.aguayo@duocuc.cl::7dd574f1-b61f-4547-80db-3be1ce10cf59" providerId="AD" clId="Web-{4E1BCB75-0AE4-9128-1449-DB607429B543}" dt="2024-09-03T03:29:47.130" v="8"/>
        <pc:sldMkLst>
          <pc:docMk/>
          <pc:sldMk cId="3398051049" sldId="264"/>
        </pc:sldMkLst>
      </pc:sldChg>
      <pc:sldChg chg="addSp modSp">
        <pc:chgData name="ESTEBAN . AGUAYO BERNALES" userId="S::est.aguayo@duocuc.cl::7dd574f1-b61f-4547-80db-3be1ce10cf59" providerId="AD" clId="Web-{4E1BCB75-0AE4-9128-1449-DB607429B543}" dt="2024-09-03T03:35:54.515" v="122" actId="20577"/>
        <pc:sldMkLst>
          <pc:docMk/>
          <pc:sldMk cId="2841269733" sldId="265"/>
        </pc:sldMkLst>
        <pc:spChg chg="add mod">
          <ac:chgData name="ESTEBAN . AGUAYO BERNALES" userId="S::est.aguayo@duocuc.cl::7dd574f1-b61f-4547-80db-3be1ce10cf59" providerId="AD" clId="Web-{4E1BCB75-0AE4-9128-1449-DB607429B543}" dt="2024-09-03T03:35:54.515" v="122" actId="20577"/>
          <ac:spMkLst>
            <pc:docMk/>
            <pc:sldMk cId="2841269733" sldId="265"/>
            <ac:spMk id="3" creationId="{EC8443ED-D44E-893D-4B89-EC9A89C8D8F6}"/>
          </ac:spMkLst>
        </pc:spChg>
      </pc:sldChg>
      <pc:sldChg chg="modSp new">
        <pc:chgData name="ESTEBAN . AGUAYO BERNALES" userId="S::est.aguayo@duocuc.cl::7dd574f1-b61f-4547-80db-3be1ce10cf59" providerId="AD" clId="Web-{4E1BCB75-0AE4-9128-1449-DB607429B543}" dt="2024-09-03T03:32:46.588" v="70" actId="20577"/>
        <pc:sldMkLst>
          <pc:docMk/>
          <pc:sldMk cId="3904804735" sldId="267"/>
        </pc:sldMkLst>
        <pc:spChg chg="mod">
          <ac:chgData name="ESTEBAN . AGUAYO BERNALES" userId="S::est.aguayo@duocuc.cl::7dd574f1-b61f-4547-80db-3be1ce10cf59" providerId="AD" clId="Web-{4E1BCB75-0AE4-9128-1449-DB607429B543}" dt="2024-09-03T03:32:43.775" v="68" actId="20577"/>
          <ac:spMkLst>
            <pc:docMk/>
            <pc:sldMk cId="3904804735" sldId="267"/>
            <ac:spMk id="2" creationId="{0E969032-774F-FCA1-0679-9105E27DD883}"/>
          </ac:spMkLst>
        </pc:spChg>
        <pc:spChg chg="mod">
          <ac:chgData name="ESTEBAN . AGUAYO BERNALES" userId="S::est.aguayo@duocuc.cl::7dd574f1-b61f-4547-80db-3be1ce10cf59" providerId="AD" clId="Web-{4E1BCB75-0AE4-9128-1449-DB607429B543}" dt="2024-09-03T03:32:46.588" v="70" actId="20577"/>
          <ac:spMkLst>
            <pc:docMk/>
            <pc:sldMk cId="3904804735" sldId="267"/>
            <ac:spMk id="3" creationId="{1948292F-C282-4866-CDF7-86674A188BCB}"/>
          </ac:spMkLst>
        </pc:spChg>
      </pc:sldChg>
      <pc:sldChg chg="modSp new">
        <pc:chgData name="ESTEBAN . AGUAYO BERNALES" userId="S::est.aguayo@duocuc.cl::7dd574f1-b61f-4547-80db-3be1ce10cf59" providerId="AD" clId="Web-{4E1BCB75-0AE4-9128-1449-DB607429B543}" dt="2024-09-03T03:33:35.589" v="90" actId="20577"/>
        <pc:sldMkLst>
          <pc:docMk/>
          <pc:sldMk cId="182449705" sldId="268"/>
        </pc:sldMkLst>
        <pc:spChg chg="mod">
          <ac:chgData name="ESTEBAN . AGUAYO BERNALES" userId="S::est.aguayo@duocuc.cl::7dd574f1-b61f-4547-80db-3be1ce10cf59" providerId="AD" clId="Web-{4E1BCB75-0AE4-9128-1449-DB607429B543}" dt="2024-09-03T03:33:35.589" v="90" actId="20577"/>
          <ac:spMkLst>
            <pc:docMk/>
            <pc:sldMk cId="182449705" sldId="268"/>
            <ac:spMk id="2" creationId="{5CCEB88C-38CE-00F6-31F9-A19FCAE39CE5}"/>
          </ac:spMkLst>
        </pc:spChg>
        <pc:spChg chg="mod">
          <ac:chgData name="ESTEBAN . AGUAYO BERNALES" userId="S::est.aguayo@duocuc.cl::7dd574f1-b61f-4547-80db-3be1ce10cf59" providerId="AD" clId="Web-{4E1BCB75-0AE4-9128-1449-DB607429B543}" dt="2024-09-03T03:33:31.776" v="75" actId="20577"/>
          <ac:spMkLst>
            <pc:docMk/>
            <pc:sldMk cId="182449705" sldId="268"/>
            <ac:spMk id="3" creationId="{74FF7166-DC6B-9595-AAD0-64E74925E232}"/>
          </ac:spMkLst>
        </pc:spChg>
      </pc:sldChg>
      <pc:sldChg chg="modSp new">
        <pc:chgData name="ESTEBAN . AGUAYO BERNALES" userId="S::est.aguayo@duocuc.cl::7dd574f1-b61f-4547-80db-3be1ce10cf59" providerId="AD" clId="Web-{4E1BCB75-0AE4-9128-1449-DB607429B543}" dt="2024-09-03T03:34:26.965" v="107" actId="20577"/>
        <pc:sldMkLst>
          <pc:docMk/>
          <pc:sldMk cId="1928013674" sldId="269"/>
        </pc:sldMkLst>
        <pc:spChg chg="mod">
          <ac:chgData name="ESTEBAN . AGUAYO BERNALES" userId="S::est.aguayo@duocuc.cl::7dd574f1-b61f-4547-80db-3be1ce10cf59" providerId="AD" clId="Web-{4E1BCB75-0AE4-9128-1449-DB607429B543}" dt="2024-09-03T03:34:26.965" v="107" actId="20577"/>
          <ac:spMkLst>
            <pc:docMk/>
            <pc:sldMk cId="1928013674" sldId="269"/>
            <ac:spMk id="2" creationId="{25E2ED4D-A9CC-DF73-9B94-9B508DD7ED4C}"/>
          </ac:spMkLst>
        </pc:spChg>
        <pc:spChg chg="mod">
          <ac:chgData name="ESTEBAN . AGUAYO BERNALES" userId="S::est.aguayo@duocuc.cl::7dd574f1-b61f-4547-80db-3be1ce10cf59" providerId="AD" clId="Web-{4E1BCB75-0AE4-9128-1449-DB607429B543}" dt="2024-09-03T03:34:17.590" v="97" actId="20577"/>
          <ac:spMkLst>
            <pc:docMk/>
            <pc:sldMk cId="1928013674" sldId="269"/>
            <ac:spMk id="3" creationId="{811BB0C0-C9F9-B8F7-6A94-779A028AD7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9/2/2024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509B4495-6931-F154-DAA8-18202F7584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389" r="-1" b="900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5A31A5-9CA1-1E14-B518-232FA94E9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Capstone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0E8DDB-25DE-DB32-1E73-B83789B2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ES_tradnl">
                <a:solidFill>
                  <a:srgbClr val="FFFFFF"/>
                </a:solidFill>
              </a:rPr>
              <a:t>Nombres:  Constanza </a:t>
            </a:r>
            <a:r>
              <a:rPr lang="es-ES_tradnl" err="1">
                <a:solidFill>
                  <a:srgbClr val="FFFFFF"/>
                </a:solidFill>
              </a:rPr>
              <a:t>Pavez</a:t>
            </a:r>
            <a:endParaRPr lang="es-ES_tradnl" err="1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s-ES_tradnl">
                <a:solidFill>
                  <a:srgbClr val="FFFFFF"/>
                </a:solidFill>
              </a:rPr>
              <a:t>Esteban Aguayo</a:t>
            </a:r>
            <a:endParaRPr lang="es-ES_tradnl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s-ES_tradnl">
                <a:solidFill>
                  <a:srgbClr val="FFFFFF"/>
                </a:solidFill>
              </a:rPr>
              <a:t>Eduardo Novoa</a:t>
            </a:r>
            <a:endParaRPr lang="es-ES_tradnl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s-ES_tradnl">
                <a:solidFill>
                  <a:srgbClr val="FFFFFF"/>
                </a:solidFill>
              </a:rPr>
              <a:t>Sección:</a:t>
            </a:r>
            <a:endParaRPr lang="es-ES_tradnl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s-ES_tradnl">
                <a:solidFill>
                  <a:srgbClr val="FFFFFF"/>
                </a:solidFill>
              </a:rPr>
              <a:t>Grupo: 1</a:t>
            </a:r>
            <a:endParaRPr lang="es-ES_tradnl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2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2F887-E674-2781-C170-5E8EAE09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_tradnl"/>
            </a:br>
            <a:r>
              <a:rPr lang="es-ES_tradnl"/>
              <a:t>Contexto y problemática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24ECC3-9858-B69B-214C-7424256C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L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Implementar un sistema integral de gestión es esencial para optimizar los procesos en la iglesia.</a:t>
            </a:r>
          </a:p>
          <a:p>
            <a:pPr>
              <a:buClr>
                <a:srgbClr val="76426E"/>
              </a:buClr>
            </a:pPr>
            <a:r>
              <a:rPr lang="es-CL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Este enfoque busca mejorar la eficiencia, la transparencia y la participación de los miembros, asegurando que todos los recursos se utilicen de manera efectiva. A lo largo de esta presentación, explicaremos los pasos necesarios para llevar a cabo esta implementación.</a:t>
            </a:r>
            <a:endParaRPr lang="es-CL"/>
          </a:p>
          <a:p>
            <a:pPr marL="0" indent="0">
              <a:buClr>
                <a:srgbClr val="76426E"/>
              </a:buClr>
              <a:buNone/>
            </a:pP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62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EF336-C015-C938-CDC4-6F5357D5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s-419">
                <a:latin typeface="Segoe UI"/>
                <a:cs typeface="Segoe UI"/>
              </a:rPr>
              <a:t>Objetivos del sistema</a:t>
            </a:r>
            <a:br>
              <a:rPr lang="es-419" b="0" i="0">
                <a:effectLst/>
                <a:latin typeface="Segoe UI" panose="020B0502040204020203" pitchFamily="34" charset="0"/>
              </a:rPr>
            </a:br>
            <a:r>
              <a:rPr lang="es-419" sz="18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 </a:t>
            </a:r>
            <a:endParaRPr lang="es-ES_tradnl">
              <a:latin typeface="Arial"/>
              <a:cs typeface="Arial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0541C-97E6-6C36-69C6-17898083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L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Los principales objetivos del sistema integral de gestión son: mejorar la comunicación interna, facilitar la gestión de recursos y promover la participación activa de los miembros.</a:t>
            </a:r>
          </a:p>
          <a:p>
            <a:pPr>
              <a:buClr>
                <a:srgbClr val="76426E"/>
              </a:buClr>
            </a:pPr>
            <a:r>
              <a:rPr lang="es-CL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Cada uno de estos objetivos contribuye a crear un ambiente más colaborativo y eficiente dentro de la iglesia.</a:t>
            </a:r>
            <a:endParaRPr lang="es-CL"/>
          </a:p>
          <a:p>
            <a:pPr marL="0" indent="0">
              <a:buClr>
                <a:srgbClr val="76426E"/>
              </a:buClr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0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4752B-CB81-85E0-9018-03C2C761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A7632-0413-A6C3-3911-D41398DE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_tradnl"/>
              <a:t>Gestión y solicitud de certificados: </a:t>
            </a:r>
            <a:r>
              <a:rPr lang="es-CL"/>
              <a:t>Administra y emite certificados eclesiásticos, digitalizando los recientes y procesando los antiguos bajo demanda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Reserva de espacios y calendario: </a:t>
            </a:r>
            <a:r>
              <a:rPr lang="es-CL"/>
              <a:t>Gestiona reservas de espacios y evita conflictos con un calendario centralizado.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Manejo de inventario: </a:t>
            </a:r>
            <a:r>
              <a:rPr lang="es-CL"/>
              <a:t>Controla y actualiza el inventario, alertando sobre reabastecimientos y conectando con proveedores.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Gestión de actividades con notificación: </a:t>
            </a:r>
            <a:r>
              <a:rPr lang="es-CL"/>
              <a:t>Administra actividades y envía notificaciones para confirmaciones o cancelaciones.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Generar reporte financiamiento: </a:t>
            </a:r>
            <a:r>
              <a:rPr lang="es-CL"/>
              <a:t>Genera reportes financieros automáticos con costos y datos útiles, ofreciendo exportación y gráficos.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Seguimiento de aporte y donación: </a:t>
            </a:r>
            <a:r>
              <a:rPr lang="es-CL"/>
              <a:t>Registra donaciones, genera recibos y mantiene un historial seguro y detallado.</a:t>
            </a:r>
            <a:endParaRPr lang="es-ES_tradnl"/>
          </a:p>
          <a:p>
            <a:pPr marL="457200" indent="-457200">
              <a:buFont typeface="+mj-lt"/>
              <a:buAutoNum type="arabicPeriod"/>
            </a:pPr>
            <a:r>
              <a:rPr lang="es-ES_tradnl"/>
              <a:t>Gestión de información de miembros: </a:t>
            </a:r>
            <a:r>
              <a:rPr lang="es-CL"/>
              <a:t>Gestiona datos de contacto, roles y asistencia de miembros, con capacidad de actualización y reportes.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2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69032-774F-FCA1-0679-9105E27D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Implementación gradual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8292F-C282-4866-CDF7-86674A18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La implementación del sistema debe ser gradual para facilitar la adaptación.</a:t>
            </a:r>
          </a:p>
          <a:p>
            <a:pPr>
              <a:buClr>
                <a:srgbClr val="76426E"/>
              </a:buClr>
            </a:pPr>
            <a:r>
              <a:rPr lang="es-ES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Comenzar con un proyecto piloto permitirá realizar ajustes y evaluar el impacto del sistema antes de su despliegue completo. Este enfoque minimiza riesgos y mejora la aceptación entre los miembros.</a:t>
            </a:r>
            <a:endParaRPr lang="es-ES"/>
          </a:p>
          <a:p>
            <a:pPr marL="0" indent="0">
              <a:buClr>
                <a:srgbClr val="76426E"/>
              </a:buClr>
              <a:buNone/>
            </a:pP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8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EB88C-38CE-00F6-31F9-A19FCAE3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Beneficios esperados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F7166-DC6B-9595-AAD0-64E74925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La implementación de un sistema integral de gestión traerá múltiples beneficios, como una mayor eficiencia, una mejor comunicación entre los miembros y un uso más responsable de los recursos. Estos cambios no solo optimizarán los procesos, sino que también fortalecerán la comunidad de la iglesia.</a:t>
            </a:r>
          </a:p>
        </p:txBody>
      </p:sp>
    </p:spTree>
    <p:extLst>
      <p:ext uri="{BB962C8B-B14F-4D97-AF65-F5344CB8AC3E}">
        <p14:creationId xmlns:p14="http://schemas.microsoft.com/office/powerpoint/2010/main" val="18244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68BE-6BDF-1EEE-12FC-6983E755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393621"/>
            <a:ext cx="10659110" cy="1325563"/>
          </a:xfrm>
        </p:spPr>
        <p:txBody>
          <a:bodyPr>
            <a:normAutofit/>
          </a:bodyPr>
          <a:lstStyle/>
          <a:p>
            <a:pPr algn="ctr"/>
            <a:r>
              <a:rPr lang="es-ES_tradnl"/>
              <a:t>Metodología Tradicional En Cascada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C8443ED-D44E-893D-4B89-EC9A89C8D8F6}"/>
              </a:ext>
            </a:extLst>
          </p:cNvPr>
          <p:cNvSpPr txBox="1"/>
          <p:nvPr/>
        </p:nvSpPr>
        <p:spPr>
          <a:xfrm>
            <a:off x="1105552" y="3945698"/>
            <a:ext cx="9761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Calibri"/>
                <a:cs typeface="Calibri"/>
              </a:rPr>
              <a:t>Utilizando la metodología de cascada, un enfoque tradicional que permite un control riguroso y detallado de cada fase del desarrollo. Es adecuada para proyectos donde los requisitos son claros y bien definidos desde el inicio, donde es crucial minimizar los cambios una vez que se avanza en cada etapa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84126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ED4D-A9CC-DF73-9B94-9B508DD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B0C0-C9F9-B8F7-6A94-779A028AD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301B2D"/>
                </a:solidFill>
                <a:latin typeface="Calibri"/>
                <a:ea typeface="Calibri"/>
                <a:cs typeface="Calibri"/>
              </a:rPr>
              <a:t>La implementación de un sistema integral de gestión es un paso crucial para optimizar los procesos en la iglesia. Con un enfoque en la colaboración, la educación y la evaluación, se pueden lograr mejoras significativas que beneficiarán a toda la comunidad. El compromiso de todos los miembros es clave para el éxito.</a:t>
            </a:r>
          </a:p>
        </p:txBody>
      </p:sp>
    </p:spTree>
    <p:extLst>
      <p:ext uri="{BB962C8B-B14F-4D97-AF65-F5344CB8AC3E}">
        <p14:creationId xmlns:p14="http://schemas.microsoft.com/office/powerpoint/2010/main" val="19280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39D2-D93F-DB81-A28F-2D8EE5C8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26" y="2908628"/>
            <a:ext cx="10659110" cy="1325563"/>
          </a:xfrm>
        </p:spPr>
        <p:txBody>
          <a:bodyPr/>
          <a:lstStyle/>
          <a:p>
            <a:pPr algn="ctr"/>
            <a:r>
              <a:rPr lang="es-ES_tradnl"/>
              <a:t>Preguntas y Comentarios</a:t>
            </a:r>
          </a:p>
        </p:txBody>
      </p:sp>
    </p:spTree>
    <p:extLst>
      <p:ext uri="{BB962C8B-B14F-4D97-AF65-F5344CB8AC3E}">
        <p14:creationId xmlns:p14="http://schemas.microsoft.com/office/powerpoint/2010/main" val="45481813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ConfettiVTI</vt:lpstr>
      <vt:lpstr>Capstone</vt:lpstr>
      <vt:lpstr> Contexto y problemática</vt:lpstr>
      <vt:lpstr>Objetivos del sistema  </vt:lpstr>
      <vt:lpstr>Funcionalidades</vt:lpstr>
      <vt:lpstr>Implementación gradual</vt:lpstr>
      <vt:lpstr>Beneficios esperados</vt:lpstr>
      <vt:lpstr>Metodología Tradicional En Cascada</vt:lpstr>
      <vt:lpstr>Conclusión</vt:lpstr>
      <vt:lpstr>Preguntas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CONSTANZA CHARLOT PAVEZ MONTECINOS</dc:creator>
  <cp:revision>1</cp:revision>
  <dcterms:created xsi:type="dcterms:W3CDTF">2024-08-30T02:42:14Z</dcterms:created>
  <dcterms:modified xsi:type="dcterms:W3CDTF">2024-09-03T03:36:30Z</dcterms:modified>
</cp:coreProperties>
</file>