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jm3DXQaEAPN67eLNt4Fc/ERVzG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be9e5ac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be9e5ac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Gestión y Solicitud de Certificados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RF-01:</a:t>
            </a:r>
            <a:r>
              <a:rPr lang="es"/>
              <a:t> El sistema debe permitir a los usuarios solicitar certificados de eventos religiosos (bautizos, matrimonios, </a:t>
            </a:r>
            <a:r>
              <a:rPr lang="es"/>
              <a:t>confirmacion</a:t>
            </a:r>
            <a:r>
              <a:rPr lang="es"/>
              <a:t>, partida de bautismo, encuentro bautismal) sin necesidad de autenticación.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RF-02:</a:t>
            </a:r>
            <a:r>
              <a:rPr lang="es"/>
              <a:t> El administrador debe poder aprobar o rechazar solicitudes de certificados a través de un panel de control.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RF-03:</a:t>
            </a:r>
            <a:r>
              <a:rPr lang="es"/>
              <a:t> El sistema debe generar certificados digitales que puedan ser descargados por el administrador.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Reserva de Espacios y Calendarización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RF-04:</a:t>
            </a:r>
            <a:r>
              <a:rPr lang="es"/>
              <a:t> El sistema debe permitir al administrador gestionar las reservas de espacios, evitando conflictos de programación.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RF-05:</a:t>
            </a:r>
            <a:r>
              <a:rPr lang="es"/>
              <a:t> Los usuarios deben poder consultar la disponibilidad de espacios a través de una interfaz pública.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Gestión de Actividades con Notificaciones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RF-06:</a:t>
            </a:r>
            <a:r>
              <a:rPr lang="es"/>
              <a:t> El sistema debe permitir la creación y gestión de actividades, enviando notificaciones al administrador para confirmar o cancelar eventos.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RF-07:</a:t>
            </a:r>
            <a:r>
              <a:rPr lang="es"/>
              <a:t> Las notificaciones deben ser enviadas al menos 48 horas antes de las actividades programadas.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Seguimiento Financiero de Actividades y Certificaciones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RF-08:</a:t>
            </a:r>
            <a:r>
              <a:rPr lang="es"/>
              <a:t> El sistema debe generar reportes financieros automáticos mensuales que incluyan todas las actividades y certificaciones realizadas.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RF-09:</a:t>
            </a:r>
            <a:r>
              <a:rPr lang="es"/>
              <a:t> Los reportes deben poder ser exportados en formatos comunes como PDF y Excel.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Seguimiento de Aportes del 1%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RF-10:</a:t>
            </a:r>
            <a:r>
              <a:rPr lang="es"/>
              <a:t> El sistema debe registrar y gestionar las contribuciones de los miembros, generando comprobantes automáticos.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RF-11:</a:t>
            </a:r>
            <a:r>
              <a:rPr lang="es"/>
              <a:t> Debe mantener un historial detallado de las donaciones de los miembros.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Gestión de Información de Miembros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RF-12:</a:t>
            </a:r>
            <a:r>
              <a:rPr lang="es"/>
              <a:t> El sistema debe permitir registrar y actualizar la información de los miembros.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Estado de </a:t>
            </a:r>
            <a:r>
              <a:rPr lang="es"/>
              <a:t>avance</a:t>
            </a:r>
            <a:r>
              <a:rPr lang="es"/>
              <a:t> de Proyecto Iglesia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180"/>
              <a:t>Nombre: Esteban Aguayo</a:t>
            </a:r>
            <a:endParaRPr sz="11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180"/>
              <a:t>Constanza Pavez</a:t>
            </a:r>
            <a:endParaRPr sz="11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180"/>
              <a:t>Grupo 1</a:t>
            </a:r>
            <a:endParaRPr sz="1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>
                <a:solidFill>
                  <a:schemeClr val="dk2"/>
                </a:solidFill>
              </a:rPr>
              <a:t>El sistema de gestión para una entidad </a:t>
            </a:r>
            <a:r>
              <a:rPr lang="es">
                <a:solidFill>
                  <a:schemeClr val="dk2"/>
                </a:solidFill>
              </a:rPr>
              <a:t>eclesiástica</a:t>
            </a:r>
            <a:r>
              <a:rPr lang="es">
                <a:solidFill>
                  <a:schemeClr val="dk2"/>
                </a:solidFill>
              </a:rPr>
              <a:t> surge como respuesta a la necesidad de optimizar la administración de diversas actividades, datos que involucran a los miembros y operaciones internas de la misma. Este estado de avance refleja el progreso realizado hasta la fecha, </a:t>
            </a:r>
            <a:r>
              <a:rPr lang="es">
                <a:solidFill>
                  <a:schemeClr val="dk2"/>
                </a:solidFill>
              </a:rPr>
              <a:t>destacando las decisiones técnicas y organizativas tomadas durante el desarrollo, así como evidenciando los avances realizados</a:t>
            </a:r>
            <a:r>
              <a:rPr lang="es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Como se </a:t>
            </a:r>
            <a:r>
              <a:rPr lang="es"/>
              <a:t>abordó</a:t>
            </a:r>
            <a:r>
              <a:rPr lang="es"/>
              <a:t> el  problema y solución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187000" y="2071175"/>
            <a:ext cx="81828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Desarrollando un sistema integral de gestión para organizaciones religiosas que optimice la administración de eventos, la gestión de miembros, el manejo de los espacios y finanzas relacionadas a los certificados y actividades, mejorando la eficiencia operativa y la experiencia del personal administrativo, mientras se asegura la privacidad de los datos. Definiendo el alcance y los requisitos funcionales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be9e5ac50_0_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algunos requisitos funcionales definidos</a:t>
            </a:r>
            <a:endParaRPr/>
          </a:p>
        </p:txBody>
      </p:sp>
      <p:sp>
        <p:nvSpPr>
          <p:cNvPr id="105" name="Google Shape;105;g30be9e5ac50_0_1"/>
          <p:cNvSpPr txBox="1"/>
          <p:nvPr>
            <p:ph idx="1" type="body"/>
          </p:nvPr>
        </p:nvSpPr>
        <p:spPr>
          <a:xfrm>
            <a:off x="629350" y="2078875"/>
            <a:ext cx="422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Gestión y Solicitud de Certificados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Reserva de Espacios y Calendarización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Gestión de Actividades con Notificaciones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g30be9e5ac50_0_1"/>
          <p:cNvSpPr txBox="1"/>
          <p:nvPr>
            <p:ph idx="1" type="body"/>
          </p:nvPr>
        </p:nvSpPr>
        <p:spPr>
          <a:xfrm>
            <a:off x="4889400" y="2078875"/>
            <a:ext cx="381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Seguimiento Financiero de Actividades y Certificaciones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Seguimiento de Aportes del 1%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s" sz="1500">
                <a:solidFill>
                  <a:schemeClr val="dk2"/>
                </a:solidFill>
              </a:rPr>
              <a:t>Gestión de Información de Miembros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92500" y="1303250"/>
            <a:ext cx="24408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es"/>
              <a:t>Estado hasta fecha actual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675" y="554400"/>
            <a:ext cx="5273075" cy="45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727650" y="617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Diagrama Casos de uso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750" y="1152475"/>
            <a:ext cx="4431952" cy="396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30575" y="343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Modelo Relacional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38" y="797700"/>
            <a:ext cx="9037673" cy="4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727650" y="2427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Cierre  y Preguntas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