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b911c157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b911c157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b911c15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b911c15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b911c157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b911c157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b911c1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b911c1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b911c15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b911c1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b911c15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b911c15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b911c15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b911c15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Iglesia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Nombre: Esteban Aguayo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Constanza Pavez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sistema de gestión para iglesias surge como respuesta a la necesidad de optimizar la administración de diversas actividades y datos que involucran a los miembros y operaciones de la iglesia. Este primer estado de avance refleja el progreso realizado hasta la fecha, destacando las decisiones técnicas y organizativas que se han tomado durante el desarrollo.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Abordación del problema y solución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6430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aboradara el problema desarrollando un sistema integral de gestión para organizaciones religiosas que optimice la administración de eventos, la gestión de miembros, y el manejo de recursos y finanzas, mejorando la eficiencia operativa y la experiencia de los usuarios, mientras se asegura la seguridad y privacidad de los datos.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estado en que se encuentra el proyecto es en la realizacion y modifacion de el modelo de datos, teniendo en cuenta que la carta gantt dice que estamos en la parte de programación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61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Casos de uso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750" y="1152475"/>
            <a:ext cx="4431952" cy="396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30575" y="343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38" y="797700"/>
            <a:ext cx="9037673" cy="42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60900" y="359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Curva 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5" y="1406075"/>
            <a:ext cx="8839199" cy="3437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242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 y Preguntas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