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0" r:id="rId5"/>
    <p:sldId id="263" r:id="rId6"/>
    <p:sldId id="264" r:id="rId7"/>
    <p:sldId id="266" r:id="rId8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1930" autoAdjust="0"/>
  </p:normalViewPr>
  <p:slideViewPr>
    <p:cSldViewPr>
      <p:cViewPr varScale="1">
        <p:scale>
          <a:sx n="105" d="100"/>
          <a:sy n="105" d="100"/>
        </p:scale>
        <p:origin x="180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FBC52-246D-4C92-8814-3A3AEE83C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7473D4-1E6B-444D-8979-AE0EB0D51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FDA266-A20C-424C-8E2A-313C09C87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DC34-E118-4D2C-BA5B-938FEADBB585}" type="datetimeFigureOut">
              <a:rPr lang="es-AR" smtClean="0"/>
              <a:t>7/11/2023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6D8EBD-AF01-4E96-953A-0CADE2EA4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B3C431-FA83-470D-8C2B-68F5185C1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4BF8-2D4F-4F51-8C79-F4B6AB63AD3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69874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71F51B-F7F3-4350-9F04-ED96F0587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771C4E1-C48C-4957-B2DA-CE48D3D0C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CA7361-E92D-4DA1-8355-0AB207A39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DC34-E118-4D2C-BA5B-938FEADBB585}" type="datetimeFigureOut">
              <a:rPr lang="es-AR" smtClean="0"/>
              <a:t>7/11/2023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BBD78B-E00F-4AE0-9FBA-C7B26CC3C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FD574E-21E2-44BE-872A-C8CDA3D0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4BF8-2D4F-4F51-8C79-F4B6AB63AD3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8812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147D229-2CD5-4223-AE80-608519E1F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C5975D8-0D32-47BD-ACA8-71DFBDDC1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152502-BE13-4028-9290-C560F5794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DC34-E118-4D2C-BA5B-938FEADBB585}" type="datetimeFigureOut">
              <a:rPr lang="es-AR" smtClean="0"/>
              <a:t>7/11/2023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382FC0-821D-464B-80FA-53F6D6133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8E1448-E82B-4750-8B95-EA5FF6E22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4BF8-2D4F-4F51-8C79-F4B6AB63AD3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756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81574-2E5B-42B3-8BD1-C0BD575AC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7888EC-652E-4537-9EB5-C42D51957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F31CAC-2188-4854-9C8F-41E1EE70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DC34-E118-4D2C-BA5B-938FEADBB585}" type="datetimeFigureOut">
              <a:rPr lang="es-AR" smtClean="0"/>
              <a:t>7/11/2023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416824-CA7A-418D-8005-454092B38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36E54B-D3A6-4EBC-B21C-6C9B96ABF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4BF8-2D4F-4F51-8C79-F4B6AB63AD3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25871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28F532-AC66-4C04-8F6A-18BF5E4E9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7CF4A4-ACC3-4B0D-85E4-0B4D32778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F764E0-9821-4ED8-AC0A-68FB0A34E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DC34-E118-4D2C-BA5B-938FEADBB585}" type="datetimeFigureOut">
              <a:rPr lang="es-AR" smtClean="0"/>
              <a:t>7/11/2023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E04F84-A0D6-45F6-B449-5A21034C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23D6CB-8C1B-460E-9043-DDCD2F79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4BF8-2D4F-4F51-8C79-F4B6AB63AD3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0046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87843F-D6AA-400D-8689-3BEBF8A6E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6EB052-B760-46F1-9FA5-A8BE857F0E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635A997-4422-4D6D-BA5D-EBF14CB20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D7EF3C-0F5E-45C8-8AEC-540D87B21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DC34-E118-4D2C-BA5B-938FEADBB585}" type="datetimeFigureOut">
              <a:rPr lang="es-AR" smtClean="0"/>
              <a:t>7/11/2023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E964F2B-0A93-4B34-9108-F4BF8A5B3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97B34A-EA5D-48E5-B7F6-AEBBE556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4BF8-2D4F-4F51-8C79-F4B6AB63AD3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49694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88CC22-711A-4927-B162-04B3678BD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257A46C-FB93-4A1C-824D-36F20137E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3B9637-9A95-48DA-A92C-3FE1CA4B7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EE2A09B-028F-4D80-A10D-EEBD73F700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B2CD886-BA12-4540-83CD-718292809A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989CA7B-14B7-4543-888E-58CAA37DF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DC34-E118-4D2C-BA5B-938FEADBB585}" type="datetimeFigureOut">
              <a:rPr lang="es-AR" smtClean="0"/>
              <a:t>7/11/2023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56B5E4C-7CEE-42CF-87AA-0B515AD77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22CE2FF-1567-48E7-BD4D-6B40E76A9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4BF8-2D4F-4F51-8C79-F4B6AB63AD3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19271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C7A22B-73FA-46D6-9CC8-98705ECF5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66B821E-1083-49AE-AA8F-C84B9D294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DC34-E118-4D2C-BA5B-938FEADBB585}" type="datetimeFigureOut">
              <a:rPr lang="es-AR" smtClean="0"/>
              <a:t>7/11/2023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A7317D0-9C61-4180-9D93-32DDB6A66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E455151-98BF-4A46-A2E2-913B54CB5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4BF8-2D4F-4F51-8C79-F4B6AB63AD3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72504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5D19AFA-7EF6-4BF6-A675-EF721D5D1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DC34-E118-4D2C-BA5B-938FEADBB585}" type="datetimeFigureOut">
              <a:rPr lang="es-AR" smtClean="0"/>
              <a:t>7/11/2023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97C18B7-CFD6-4DAE-AC00-87C8F35C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1605DAA-7066-4C80-8272-5D33D88C8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4BF8-2D4F-4F51-8C79-F4B6AB63AD3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50683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A9601C-3A43-41CB-8B8A-4018338DB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1C59F7-ED7D-4AE0-B0F3-E11ECD286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44C6023-1442-4647-8EBD-D6E4DE8B4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5206DC-AE6F-4D45-B37C-7CE164F0C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DC34-E118-4D2C-BA5B-938FEADBB585}" type="datetimeFigureOut">
              <a:rPr lang="es-AR" smtClean="0"/>
              <a:t>7/11/2023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BB8C10C-32D2-464A-9C1F-EF7CB33A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34CAF5-C812-4A60-A128-A965A3775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4BF8-2D4F-4F51-8C79-F4B6AB63AD3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45383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FD058B-E2A4-4545-98F2-E0241E910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EF0EE77-DF65-45F0-9AB5-0EDE89D684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BBCC8E1-E0CA-4542-9DD0-EF94094A7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4A9EAA-627F-43C8-AFFC-145B60486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DC34-E118-4D2C-BA5B-938FEADBB585}" type="datetimeFigureOut">
              <a:rPr lang="es-AR" smtClean="0"/>
              <a:t>7/11/2023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9EF1C3-2843-4731-BD81-294895C16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C9265A-E93F-4915-B0CD-CE9E9CF82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4BF8-2D4F-4F51-8C79-F4B6AB63AD3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64296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C5B10DD-69E3-457C-BE41-2D1D38BF4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AC7B96-09FA-4018-942D-EB64CD1FE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D66E3C-5883-4C2C-B38D-00D9A8D16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1DC34-E118-4D2C-BA5B-938FEADBB585}" type="datetimeFigureOut">
              <a:rPr lang="es-AR" smtClean="0"/>
              <a:t>7/11/2023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8C6D05-9DD5-492A-9EA1-8AC0F2B66B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8C53CD-5317-4F2A-A648-5AE4AEFBF2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34BF8-2D4F-4F51-8C79-F4B6AB63AD3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79819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66D7D598-9BFB-40D3-A72E-B58E21EC10C3}"/>
              </a:ext>
            </a:extLst>
          </p:cNvPr>
          <p:cNvSpPr/>
          <p:nvPr/>
        </p:nvSpPr>
        <p:spPr>
          <a:xfrm>
            <a:off x="1447540" y="1107536"/>
            <a:ext cx="6192688" cy="22322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873FFED-AECE-4DB0-8223-A1069C2E80DC}"/>
              </a:ext>
            </a:extLst>
          </p:cNvPr>
          <p:cNvSpPr/>
          <p:nvPr/>
        </p:nvSpPr>
        <p:spPr>
          <a:xfrm>
            <a:off x="4788024" y="0"/>
            <a:ext cx="4355976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800802" y="1813105"/>
            <a:ext cx="2564904" cy="821110"/>
          </a:xfrm>
        </p:spPr>
        <p:txBody>
          <a:bodyPr/>
          <a:lstStyle/>
          <a:p>
            <a:r>
              <a:rPr lang="en-US" dirty="0">
                <a:latin typeface="Bahnschrift SemiLight Condensed" panose="020B0502040204020203" pitchFamily="34" charset="0"/>
              </a:rPr>
              <a:t>PLASTICOS</a:t>
            </a:r>
            <a:endParaRPr lang="es-AR" dirty="0">
              <a:latin typeface="Bahnschrift SemiLight Condensed" panose="020B0502040204020203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47540" y="3645024"/>
            <a:ext cx="1916832" cy="61905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>
                <a:latin typeface="Bahnschrift SemiLight Condensed" panose="020B0502040204020203" pitchFamily="34" charset="0"/>
              </a:rPr>
              <a:t>ORTEGA CONSTANZA</a:t>
            </a:r>
          </a:p>
          <a:p>
            <a:pPr algn="just"/>
            <a:r>
              <a:rPr lang="en-US" dirty="0">
                <a:latin typeface="Bahnschrift SemiLight Condensed" panose="020B0502040204020203" pitchFamily="34" charset="0"/>
              </a:rPr>
              <a:t>3RO 4TA</a:t>
            </a:r>
            <a:endParaRPr lang="es-AR" dirty="0">
              <a:latin typeface="Bahnschrift Semi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01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8486F19-DA29-4DEC-897F-9FACAA916768}"/>
              </a:ext>
            </a:extLst>
          </p:cNvPr>
          <p:cNvSpPr/>
          <p:nvPr/>
        </p:nvSpPr>
        <p:spPr>
          <a:xfrm>
            <a:off x="486246" y="371296"/>
            <a:ext cx="8118201" cy="30577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600" dirty="0">
                <a:latin typeface="Bahnschrift SemiLight Condensed" panose="020B0502040204020203" pitchFamily="34" charset="0"/>
              </a:rPr>
              <a:t>¿Qué son los plásticos?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28650" y="1825625"/>
            <a:ext cx="7543750" cy="73927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AR" sz="2800" dirty="0">
                <a:latin typeface="Bahnschrift SemiLight Condensed" panose="020B0502040204020203" pitchFamily="34" charset="0"/>
              </a:rPr>
              <a:t>Los plásticos son materiales sintéticos obtenidos mediante reacciones de polimerización a partir de derivados de petróleo.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157" y="3737223"/>
            <a:ext cx="2232248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3C7B8C3-9A75-4721-A073-AC49E3A75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097" y="3984873"/>
            <a:ext cx="2857500" cy="16002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7E0EB3B-21D0-4328-81EC-DC249B6A0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1965" y="3913435"/>
            <a:ext cx="2612482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5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ADF9E6F-EAA2-4E18-BFAF-4F157C2388DB}"/>
              </a:ext>
            </a:extLst>
          </p:cNvPr>
          <p:cNvSpPr/>
          <p:nvPr/>
        </p:nvSpPr>
        <p:spPr>
          <a:xfrm>
            <a:off x="0" y="0"/>
            <a:ext cx="230505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600" dirty="0">
                <a:latin typeface="Bahnschrift SemiLight Condensed" panose="020B0502040204020203" pitchFamily="34" charset="0"/>
              </a:rPr>
              <a:t>Según sus características: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7" y="1562142"/>
            <a:ext cx="5472608" cy="493073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AR" sz="2800" dirty="0">
                <a:latin typeface="Bahnschrift SemiLight Condensed" panose="020B0502040204020203" pitchFamily="34" charset="0"/>
              </a:rPr>
              <a:t>Termoplásticos:</a:t>
            </a:r>
            <a:r>
              <a:rPr lang="es-AR" sz="2800" b="1" dirty="0">
                <a:latin typeface="Bahnschrift SemiLight Condensed" panose="020B0502040204020203" pitchFamily="34" charset="0"/>
              </a:rPr>
              <a:t> S</a:t>
            </a:r>
            <a:r>
              <a:rPr lang="es-AR" sz="2800" dirty="0">
                <a:latin typeface="Bahnschrift SemiLight Condensed" panose="020B0502040204020203" pitchFamily="34" charset="0"/>
              </a:rPr>
              <a:t>e pueden moldear repetidas veces sin que sus propiedades originales se alteren demasiado. </a:t>
            </a:r>
          </a:p>
          <a:p>
            <a:pPr marL="0" indent="0" algn="just">
              <a:buNone/>
            </a:pPr>
            <a:endParaRPr lang="es-AR" sz="2800" dirty="0">
              <a:latin typeface="Bahnschrift SemiLight Condensed" panose="020B0502040204020203" pitchFamily="34" charset="0"/>
            </a:endParaRPr>
          </a:p>
          <a:p>
            <a:pPr marL="0" indent="0" algn="just">
              <a:buNone/>
            </a:pPr>
            <a:endParaRPr lang="es-AR" sz="2800" dirty="0">
              <a:latin typeface="Bahnschrift SemiLight Condensed" panose="020B0502040204020203" pitchFamily="34" charset="0"/>
            </a:endParaRPr>
          </a:p>
          <a:p>
            <a:pPr marL="0" indent="0" algn="just">
              <a:buNone/>
            </a:pPr>
            <a:r>
              <a:rPr lang="es-ES" sz="2800" dirty="0">
                <a:latin typeface="Bahnschrift SemiLight Condensed" panose="020B0502040204020203" pitchFamily="34" charset="0"/>
              </a:rPr>
              <a:t>Los termoplásticos más conocidos son: PEBD, PEAD, PP, PET, PVC, PS, EPS y PC.</a:t>
            </a:r>
          </a:p>
          <a:p>
            <a:pPr marL="0" indent="0" algn="just">
              <a:buNone/>
            </a:pPr>
            <a:endParaRPr lang="es-AR" sz="2800" dirty="0">
              <a:latin typeface="Bahnschrift SemiLight Condensed" panose="020B0502040204020203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655" y="1633487"/>
            <a:ext cx="230505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DD3601F-2D51-45BD-B06C-F12E0EA97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866" y="3845031"/>
            <a:ext cx="2389839" cy="191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043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62E39C6-7179-4AE5-9942-943E2B873AE1}"/>
              </a:ext>
            </a:extLst>
          </p:cNvPr>
          <p:cNvSpPr/>
          <p:nvPr/>
        </p:nvSpPr>
        <p:spPr>
          <a:xfrm>
            <a:off x="467544" y="476672"/>
            <a:ext cx="8208912" cy="60162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3600" dirty="0">
                <a:latin typeface="Bahnschrift SemiLight Condensed" panose="020B0502040204020203" pitchFamily="34" charset="0"/>
              </a:rPr>
              <a:t>Termoestables</a:t>
            </a:r>
            <a:r>
              <a:rPr lang="es-AR" dirty="0">
                <a:latin typeface="Bahnschrift SemiLight Condensed" panose="020B0502040204020203" pitchFamily="34" charset="0"/>
              </a:rPr>
              <a:t>: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28650" y="1484585"/>
            <a:ext cx="3799334" cy="435133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AR" sz="3000" dirty="0">
                <a:latin typeface="Bahnschrift SemiLight Condensed" panose="020B0502040204020203" pitchFamily="34" charset="0"/>
              </a:rPr>
              <a:t>Tipo de plástico que solo puede fundirse una primera vez y cuando se enfría no puede volver a transformarse.</a:t>
            </a:r>
          </a:p>
          <a:p>
            <a:pPr marL="0" indent="0" algn="just">
              <a:buNone/>
            </a:pPr>
            <a:endParaRPr lang="es-AR" sz="2800" dirty="0"/>
          </a:p>
          <a:p>
            <a:pPr marL="0" indent="0" algn="just">
              <a:buNone/>
            </a:pPr>
            <a:endParaRPr lang="es-AR" sz="2800" dirty="0"/>
          </a:p>
          <a:p>
            <a:pPr marL="0" indent="0" algn="just">
              <a:buNone/>
            </a:pPr>
            <a:r>
              <a:rPr lang="es-AR" sz="3000" dirty="0">
                <a:latin typeface="Bahnschrift SemiLight Condensed" panose="020B0502040204020203" pitchFamily="34" charset="0"/>
              </a:rPr>
              <a:t>Elastómeros</a:t>
            </a:r>
          </a:p>
          <a:p>
            <a:pPr marL="0" indent="0" algn="just">
              <a:buNone/>
            </a:pPr>
            <a:r>
              <a:rPr lang="es-ES" sz="3000" dirty="0">
                <a:latin typeface="Bahnschrift SemiLight Condensed" panose="020B0502040204020203" pitchFamily="34" charset="0"/>
              </a:rPr>
              <a:t>Capacidad de deformarse o extenderse, regresan a su forma original sin perder sus cualidades.</a:t>
            </a:r>
          </a:p>
          <a:p>
            <a:pPr marL="0" indent="0" algn="just">
              <a:buNone/>
            </a:pPr>
            <a:endParaRPr lang="es-AR" sz="2800" dirty="0"/>
          </a:p>
          <a:p>
            <a:pPr marL="0" indent="0" algn="just">
              <a:buNone/>
            </a:pPr>
            <a:endParaRPr lang="es-AR" sz="2800" dirty="0"/>
          </a:p>
          <a:p>
            <a:pPr marL="0" indent="0" algn="just">
              <a:buNone/>
            </a:pPr>
            <a:endParaRPr lang="es-AR" sz="2800" dirty="0"/>
          </a:p>
          <a:p>
            <a:pPr marL="0" indent="0" algn="just">
              <a:buNone/>
            </a:pPr>
            <a:endParaRPr lang="es-AR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970" y="1484585"/>
            <a:ext cx="3248025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12FA5D4-63F6-4E89-9516-69AC6544D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970" y="3902198"/>
            <a:ext cx="2621507" cy="174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08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069481AC-E61E-42BE-9C3A-C2F1003876E3}"/>
              </a:ext>
            </a:extLst>
          </p:cNvPr>
          <p:cNvSpPr/>
          <p:nvPr/>
        </p:nvSpPr>
        <p:spPr>
          <a:xfrm>
            <a:off x="8100392" y="116633"/>
            <a:ext cx="1043608" cy="67402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Diagrama de flujo: datos 3">
            <a:extLst>
              <a:ext uri="{FF2B5EF4-FFF2-40B4-BE49-F238E27FC236}">
                <a16:creationId xmlns:a16="http://schemas.microsoft.com/office/drawing/2014/main" id="{F56A3738-99B6-48F1-8BA6-5B2CAD092C03}"/>
              </a:ext>
            </a:extLst>
          </p:cNvPr>
          <p:cNvSpPr/>
          <p:nvPr/>
        </p:nvSpPr>
        <p:spPr>
          <a:xfrm>
            <a:off x="4427984" y="0"/>
            <a:ext cx="4716016" cy="6858000"/>
          </a:xfrm>
          <a:prstGeom prst="flowChartInputOutpu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600" dirty="0">
                <a:latin typeface="Bahnschrift SemiLight Condensed" panose="020B0502040204020203" pitchFamily="34" charset="0"/>
              </a:rPr>
              <a:t>¿Cómo se recicla el plástico?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84124" y="1484784"/>
            <a:ext cx="7886700" cy="4351338"/>
          </a:xfrm>
        </p:spPr>
        <p:txBody>
          <a:bodyPr>
            <a:normAutofit/>
          </a:bodyPr>
          <a:lstStyle/>
          <a:p>
            <a:pPr algn="just"/>
            <a:endParaRPr lang="es-AR" sz="2400" dirty="0">
              <a:latin typeface="Bahnschrift SemiLight Condensed" panose="020B0502040204020203" pitchFamily="34" charset="0"/>
            </a:endParaRPr>
          </a:p>
          <a:p>
            <a:pPr algn="just"/>
            <a:endParaRPr lang="es-AR" sz="2400" dirty="0">
              <a:latin typeface="Bahnschrift SemiLight Condensed" panose="020B0502040204020203" pitchFamily="34" charset="0"/>
            </a:endParaRPr>
          </a:p>
          <a:p>
            <a:pPr algn="just"/>
            <a:r>
              <a:rPr lang="es-AR" sz="2400" dirty="0">
                <a:latin typeface="Bahnschrift SemiLight Condensed" panose="020B0502040204020203" pitchFamily="34" charset="0"/>
              </a:rPr>
              <a:t>Depósito de envases en el contenedor correspondiente.</a:t>
            </a:r>
          </a:p>
          <a:p>
            <a:pPr algn="just"/>
            <a:r>
              <a:rPr lang="es-AR" sz="2400" dirty="0">
                <a:latin typeface="Bahnschrift SemiLight Condensed" panose="020B0502040204020203" pitchFamily="34" charset="0"/>
              </a:rPr>
              <a:t>Recogida y traslado a la planta de selección.</a:t>
            </a:r>
          </a:p>
          <a:p>
            <a:pPr algn="just"/>
            <a:r>
              <a:rPr lang="es-AR" sz="2400" dirty="0">
                <a:latin typeface="Bahnschrift SemiLight Condensed" panose="020B0502040204020203" pitchFamily="34" charset="0"/>
              </a:rPr>
              <a:t>Trituración y lavado.</a:t>
            </a:r>
          </a:p>
          <a:p>
            <a:pPr algn="just"/>
            <a:r>
              <a:rPr lang="es-AR" sz="2400" dirty="0">
                <a:latin typeface="Bahnschrift SemiLight Condensed" panose="020B0502040204020203" pitchFamily="34" charset="0"/>
              </a:rPr>
              <a:t>Generación de un nuevo envase o producto.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912" y="2963305"/>
            <a:ext cx="28575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896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diagonales cortadas 3">
            <a:extLst>
              <a:ext uri="{FF2B5EF4-FFF2-40B4-BE49-F238E27FC236}">
                <a16:creationId xmlns:a16="http://schemas.microsoft.com/office/drawing/2014/main" id="{B83BE9F2-2B69-4FDC-99FE-230242067282}"/>
              </a:ext>
            </a:extLst>
          </p:cNvPr>
          <p:cNvSpPr/>
          <p:nvPr/>
        </p:nvSpPr>
        <p:spPr>
          <a:xfrm>
            <a:off x="467544" y="365127"/>
            <a:ext cx="8352928" cy="6127746"/>
          </a:xfrm>
          <a:prstGeom prst="snip2Diag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75642"/>
          </a:xfrm>
        </p:spPr>
        <p:txBody>
          <a:bodyPr>
            <a:normAutofit/>
          </a:bodyPr>
          <a:lstStyle/>
          <a:p>
            <a:r>
              <a:rPr lang="es-AR" sz="3600" dirty="0">
                <a:latin typeface="Bahnschrift SemiLight Condensed" panose="020B0502040204020203" pitchFamily="34" charset="0"/>
              </a:rPr>
              <a:t>Reciclado mecánico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28650" y="1340768"/>
            <a:ext cx="3367286" cy="496855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AR" sz="2800" dirty="0">
                <a:latin typeface="Bahnschrift SemiLight Condensed" panose="020B0502040204020203" pitchFamily="34" charset="0"/>
              </a:rPr>
              <a:t>Recolección de desechos plásticos, lavado, fusión y transformación de los desechos en materia prima</a:t>
            </a:r>
          </a:p>
          <a:p>
            <a:pPr marL="0" indent="0" algn="just">
              <a:buNone/>
            </a:pPr>
            <a:endParaRPr lang="es-AR" sz="2400" dirty="0">
              <a:latin typeface="Bahnschrift SemiLight Condensed" panose="020B0502040204020203" pitchFamily="34" charset="0"/>
            </a:endParaRPr>
          </a:p>
          <a:p>
            <a:pPr marL="0" indent="0" algn="just">
              <a:buNone/>
            </a:pPr>
            <a:r>
              <a:rPr lang="es-AR" sz="3600" dirty="0">
                <a:latin typeface="Bahnschrift SemiLight Condensed" panose="020B0502040204020203" pitchFamily="34" charset="0"/>
              </a:rPr>
              <a:t>Reciclado</a:t>
            </a:r>
            <a:r>
              <a:rPr lang="es-AR" sz="2400" dirty="0">
                <a:latin typeface="Bahnschrift SemiLight Condensed" panose="020B0502040204020203" pitchFamily="34" charset="0"/>
              </a:rPr>
              <a:t> </a:t>
            </a:r>
            <a:r>
              <a:rPr lang="es-AR" sz="3600" dirty="0">
                <a:latin typeface="Bahnschrift SemiLight Condensed" panose="020B0502040204020203" pitchFamily="34" charset="0"/>
              </a:rPr>
              <a:t>Químico</a:t>
            </a:r>
          </a:p>
          <a:p>
            <a:pPr marL="0" indent="0" algn="just">
              <a:buNone/>
            </a:pPr>
            <a:r>
              <a:rPr lang="es-AR" sz="2800" dirty="0">
                <a:latin typeface="Bahnschrift SemiLight Condensed" panose="020B0502040204020203" pitchFamily="34" charset="0"/>
              </a:rPr>
              <a:t>Proceso a partir del que se transforman desechos plásticos en sustancias útiles o combustible.</a:t>
            </a:r>
          </a:p>
          <a:p>
            <a:pPr marL="0" indent="0" algn="just">
              <a:buNone/>
            </a:pPr>
            <a:endParaRPr lang="es-AR" sz="2800" dirty="0">
              <a:latin typeface="Bahnschrift SemiLight Condensed" panose="020B0502040204020203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050" y="1340769"/>
            <a:ext cx="3727326" cy="1994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F938060-96B2-489F-8C8B-710FA137A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4049299"/>
            <a:ext cx="3600400" cy="191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56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BA010FB-10EA-4E61-AF38-35D7A491B94A}"/>
              </a:ext>
            </a:extLst>
          </p:cNvPr>
          <p:cNvSpPr/>
          <p:nvPr/>
        </p:nvSpPr>
        <p:spPr>
          <a:xfrm>
            <a:off x="179512" y="620688"/>
            <a:ext cx="3096344" cy="55562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600" dirty="0">
                <a:latin typeface="Bahnschrift SemiLight Condensed" panose="020B0502040204020203" pitchFamily="34" charset="0"/>
              </a:rPr>
              <a:t>Reciclado energético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28650" y="1825625"/>
            <a:ext cx="6679654" cy="1325563"/>
          </a:xfrm>
        </p:spPr>
        <p:txBody>
          <a:bodyPr>
            <a:normAutofit/>
          </a:bodyPr>
          <a:lstStyle/>
          <a:p>
            <a:pPr algn="just"/>
            <a:r>
              <a:rPr lang="es-AR" sz="2800" dirty="0">
                <a:latin typeface="Bahnschrift SemiLight Condensed" panose="020B0502040204020203" pitchFamily="34" charset="0"/>
              </a:rPr>
              <a:t>Reciclar la energía de los desechos plásticos es quemarla y usar el calor para otro proceso o para producir electricidad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406750"/>
            <a:ext cx="3888432" cy="1878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5989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</TotalTime>
  <Words>202</Words>
  <Application>Microsoft Office PowerPoint</Application>
  <PresentationFormat>Presentación en pantalla (4:3)</PresentationFormat>
  <Paragraphs>32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Bahnschrift SemiLight Condensed</vt:lpstr>
      <vt:lpstr>Calibri</vt:lpstr>
      <vt:lpstr>Calibri Light</vt:lpstr>
      <vt:lpstr>Tema de Office</vt:lpstr>
      <vt:lpstr>PLASTICOS</vt:lpstr>
      <vt:lpstr>¿Qué son los plásticos?</vt:lpstr>
      <vt:lpstr>Según sus características:</vt:lpstr>
      <vt:lpstr>Termoestables:</vt:lpstr>
      <vt:lpstr>¿Cómo se recicla el plástico?</vt:lpstr>
      <vt:lpstr>Reciclado mecánico</vt:lpstr>
      <vt:lpstr>Reciclado energético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Alumno</dc:creator>
  <cp:lastModifiedBy>El Alvaronta</cp:lastModifiedBy>
  <cp:revision>13</cp:revision>
  <dcterms:created xsi:type="dcterms:W3CDTF">2023-08-29T14:21:22Z</dcterms:created>
  <dcterms:modified xsi:type="dcterms:W3CDTF">2023-11-07T20:21:43Z</dcterms:modified>
</cp:coreProperties>
</file>