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22465-B345-4F98-ACAB-7240E7ADFD6B}" v="1" dt="2025-05-30T07:07:40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hapman" userId="6191e19b3f416e99" providerId="LiveId" clId="{5D422465-B345-4F98-ACAB-7240E7ADFD6B}"/>
    <pc:docChg chg="modSld">
      <pc:chgData name="Paul Chapman" userId="6191e19b3f416e99" providerId="LiveId" clId="{5D422465-B345-4F98-ACAB-7240E7ADFD6B}" dt="2025-05-30T07:08:50.226" v="7" actId="408"/>
      <pc:docMkLst>
        <pc:docMk/>
      </pc:docMkLst>
      <pc:sldChg chg="modSp mod">
        <pc:chgData name="Paul Chapman" userId="6191e19b3f416e99" providerId="LiveId" clId="{5D422465-B345-4F98-ACAB-7240E7ADFD6B}" dt="2025-05-30T07:08:50.226" v="7" actId="408"/>
        <pc:sldMkLst>
          <pc:docMk/>
          <pc:sldMk cId="3757402108" sldId="256"/>
        </pc:sldMkLst>
        <pc:spChg chg="mod">
          <ac:chgData name="Paul Chapman" userId="6191e19b3f416e99" providerId="LiveId" clId="{5D422465-B345-4F98-ACAB-7240E7ADFD6B}" dt="2025-05-30T07:08:35.217" v="5" actId="12789"/>
          <ac:spMkLst>
            <pc:docMk/>
            <pc:sldMk cId="3757402108" sldId="256"/>
            <ac:spMk id="5" creationId="{4B5761BB-881B-B249-C359-80679CDC9238}"/>
          </ac:spMkLst>
        </pc:spChg>
        <pc:spChg chg="mod">
          <ac:chgData name="Paul Chapman" userId="6191e19b3f416e99" providerId="LiveId" clId="{5D422465-B345-4F98-ACAB-7240E7ADFD6B}" dt="2025-05-30T07:08:35.217" v="5" actId="12789"/>
          <ac:spMkLst>
            <pc:docMk/>
            <pc:sldMk cId="3757402108" sldId="256"/>
            <ac:spMk id="15" creationId="{E3BC05AA-36CD-F464-10ED-9A81C640D3DE}"/>
          </ac:spMkLst>
        </pc:spChg>
        <pc:spChg chg="mod">
          <ac:chgData name="Paul Chapman" userId="6191e19b3f416e99" providerId="LiveId" clId="{5D422465-B345-4F98-ACAB-7240E7ADFD6B}" dt="2025-05-30T07:08:35.217" v="5" actId="12789"/>
          <ac:spMkLst>
            <pc:docMk/>
            <pc:sldMk cId="3757402108" sldId="256"/>
            <ac:spMk id="24" creationId="{1894B080-C4F2-DEA9-5E22-EF884EAC8989}"/>
          </ac:spMkLst>
        </pc:spChg>
        <pc:spChg chg="mod">
          <ac:chgData name="Paul Chapman" userId="6191e19b3f416e99" providerId="LiveId" clId="{5D422465-B345-4F98-ACAB-7240E7ADFD6B}" dt="2025-05-30T07:08:35.217" v="5" actId="12789"/>
          <ac:spMkLst>
            <pc:docMk/>
            <pc:sldMk cId="3757402108" sldId="256"/>
            <ac:spMk id="28" creationId="{006F1584-AE3E-29D8-CACD-A7F7ED4E0211}"/>
          </ac:spMkLst>
        </pc:spChg>
        <pc:graphicFrameChg chg="mod modGraphic">
          <ac:chgData name="Paul Chapman" userId="6191e19b3f416e99" providerId="LiveId" clId="{5D422465-B345-4F98-ACAB-7240E7ADFD6B}" dt="2025-05-30T07:08:43.897" v="6" actId="408"/>
          <ac:graphicFrameMkLst>
            <pc:docMk/>
            <pc:sldMk cId="3757402108" sldId="256"/>
            <ac:graphicFrameMk id="6" creationId="{B37815CA-9657-07DC-B1C4-D0C852E041BA}"/>
          </ac:graphicFrameMkLst>
        </pc:graphicFrameChg>
        <pc:graphicFrameChg chg="mod modGraphic">
          <ac:chgData name="Paul Chapman" userId="6191e19b3f416e99" providerId="LiveId" clId="{5D422465-B345-4F98-ACAB-7240E7ADFD6B}" dt="2025-05-30T07:08:50.226" v="7" actId="408"/>
          <ac:graphicFrameMkLst>
            <pc:docMk/>
            <pc:sldMk cId="3757402108" sldId="256"/>
            <ac:graphicFrameMk id="25" creationId="{407A27A6-1EF5-AC58-777A-FBB0CE6E993C}"/>
          </ac:graphicFrameMkLst>
        </pc:graphicFrameChg>
        <pc:graphicFrameChg chg="modGraphic">
          <ac:chgData name="Paul Chapman" userId="6191e19b3f416e99" providerId="LiveId" clId="{5D422465-B345-4F98-ACAB-7240E7ADFD6B}" dt="2025-05-30T07:07:56.437" v="0" actId="3064"/>
          <ac:graphicFrameMkLst>
            <pc:docMk/>
            <pc:sldMk cId="3757402108" sldId="256"/>
            <ac:graphicFrameMk id="49" creationId="{5C58B6B1-A2E5-17EA-69DA-C95016E2F622}"/>
          </ac:graphicFrameMkLst>
        </pc:graphicFrameChg>
        <pc:graphicFrameChg chg="modGraphic">
          <ac:chgData name="Paul Chapman" userId="6191e19b3f416e99" providerId="LiveId" clId="{5D422465-B345-4F98-ACAB-7240E7ADFD6B}" dt="2025-05-30T07:08:02.752" v="1" actId="3064"/>
          <ac:graphicFrameMkLst>
            <pc:docMk/>
            <pc:sldMk cId="3757402108" sldId="256"/>
            <ac:graphicFrameMk id="88" creationId="{FDD22F3B-9A93-7599-1C53-35C3B0265EFF}"/>
          </ac:graphicFrameMkLst>
        </pc:graphicFrameChg>
        <pc:cxnChg chg="mod">
          <ac:chgData name="Paul Chapman" userId="6191e19b3f416e99" providerId="LiveId" clId="{5D422465-B345-4F98-ACAB-7240E7ADFD6B}" dt="2025-05-30T07:08:43.897" v="6" actId="408"/>
          <ac:cxnSpMkLst>
            <pc:docMk/>
            <pc:sldMk cId="3757402108" sldId="256"/>
            <ac:cxnSpMk id="9" creationId="{52AB40BC-E7B2-1448-3990-78AFF61C6FAD}"/>
          </ac:cxnSpMkLst>
        </pc:cxnChg>
        <pc:cxnChg chg="mod">
          <ac:chgData name="Paul Chapman" userId="6191e19b3f416e99" providerId="LiveId" clId="{5D422465-B345-4F98-ACAB-7240E7ADFD6B}" dt="2025-05-30T07:08:43.897" v="6" actId="408"/>
          <ac:cxnSpMkLst>
            <pc:docMk/>
            <pc:sldMk cId="3757402108" sldId="256"/>
            <ac:cxnSpMk id="13" creationId="{879B383B-3E1C-90FC-479D-6624A47D5FBC}"/>
          </ac:cxnSpMkLst>
        </pc:cxnChg>
        <pc:cxnChg chg="mod">
          <ac:chgData name="Paul Chapman" userId="6191e19b3f416e99" providerId="LiveId" clId="{5D422465-B345-4F98-ACAB-7240E7ADFD6B}" dt="2025-05-30T07:08:50.226" v="7" actId="408"/>
          <ac:cxnSpMkLst>
            <pc:docMk/>
            <pc:sldMk cId="3757402108" sldId="256"/>
            <ac:cxnSpMk id="26" creationId="{50537EE9-1A11-BD50-14D8-1DCB197D4846}"/>
          </ac:cxnSpMkLst>
        </pc:cxnChg>
        <pc:cxnChg chg="mod">
          <ac:chgData name="Paul Chapman" userId="6191e19b3f416e99" providerId="LiveId" clId="{5D422465-B345-4F98-ACAB-7240E7ADFD6B}" dt="2025-05-30T07:08:50.226" v="7" actId="408"/>
          <ac:cxnSpMkLst>
            <pc:docMk/>
            <pc:sldMk cId="3757402108" sldId="256"/>
            <ac:cxnSpMk id="27" creationId="{5351CF2D-DAB3-63CF-633A-F29AB40C77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1D52-0DE3-2153-E0FD-96A67B7E0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0AA3-C77C-D076-459A-5F2F95034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350B-DA1E-7258-A48A-8693A71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3B85-9FB3-4904-7907-BBB7A50B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7CCB-1753-942B-8993-52F809D4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15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45C4-4296-1231-7ECA-F9185DAF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8EF0F-0CEE-88ED-CB38-94BAB339E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3A9A-7BB5-0BEE-D4A9-2D76D26C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4FE-F326-6AA2-25FF-C4DCBF46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D2C04-6360-5FD8-9DF7-1330C177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269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F3869-0882-79B1-7A6A-76E3F5CFE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BF9B-3E1B-946B-DA53-EB240338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EEB3-E317-C6B3-1026-D928C3A7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4202-DBF5-0127-0923-1ED9F40C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63E3F-8A75-31AD-1712-6FA590C3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2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4AB-D4C1-C2E8-2A40-8FFAE2D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B032-A772-B03D-4336-0125D5530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E9C4-8519-8169-2483-9AABF59E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3140-9CCB-75B6-8028-54E20F61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BB8E-38B1-A46C-7A7E-AF695382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14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A65D-27F7-6654-2B80-D8DD6975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E2F9-69B4-F4F5-8623-BEBCFBF9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89D6D-5D14-B01F-6A1F-FD0D4AE4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E173-6959-C64D-2AFF-0E260C5C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88449-AD52-4653-E74B-4B4A2FB7A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096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056F-B1A5-ABAF-6E4C-0EC4B5AA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3E5C-0E4F-0F70-0742-AC33BE428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1D65-C788-6538-58ED-A9918EF1F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2A55B-9BF2-9130-BFFF-4FBC712D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E02DD-865F-0B42-F194-7FF433EF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4A21-C3BB-21A9-7D44-4D7BC825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54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C31-3358-6F6B-B1E4-FD459CD6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96C63-3A9B-7513-55CA-F5DD92D6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52A4-56F2-4020-8D56-ED2111CF5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A1ACF-59A4-87C1-DC84-5544E7CB1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280E2-07B1-8B63-50D2-5808897F0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D832-0194-7C0E-525F-1FC2F213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EEE44-9FE3-F075-15D7-386B0788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8C69E-4184-C651-B6EA-F617C45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1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1F49-4F43-8CCB-BE27-FDA84582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E42F7-7E5D-75BD-BDE9-6CC8B633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A5449-970B-E7CF-17E9-66900E0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291C-EBC4-5DD5-2B9E-BF72BAA5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400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2E43E-D132-BD8F-C3EF-0535020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AED22-C385-1200-1CEE-A7BC7ADD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55D8-3BF3-E92F-9C7A-7508F7CE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7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9BBE-ACB5-33DA-8777-EF34F0D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C627-3FA2-1C44-F309-6991A550D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C3731-F0D0-4C1B-701E-C5E3D42B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0E223-D9DF-3E49-D7F6-7A02C0CD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E965-D4DD-0BAC-6DC4-33A9CA1A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A3B9-E27B-9A70-B543-04B50C34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2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DC21-AD7F-2EA7-BEF6-34D1F01A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8F189-08B9-9AEC-2284-CDCF3B6C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40DE0-084E-14F6-7014-45424E63C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623D-68FD-123E-DCD7-48B737AE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9EDE4-0044-95C8-7856-A48C068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2713-9450-4118-D031-9DAEB0D9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936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C10BD-B279-669E-CE01-5A235B9E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C951-A970-306E-F131-9F925C87B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F476-EDAD-4E3C-7817-040477AFF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ABE94-C816-4C4F-B49B-AA70FC72441F}" type="datetimeFigureOut">
              <a:rPr lang="en-AU" smtClean="0"/>
              <a:t>30/05/2025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CA66-2543-261E-3ED0-9B3D4CEC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31F4-2451-B5D7-23AE-200A58A9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79B52-A6B2-4FBF-9ADE-143B99B1FF8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26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310DB4-8F26-6BC3-C6F0-70C317CAF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38915"/>
              </p:ext>
            </p:extLst>
          </p:nvPr>
        </p:nvGraphicFramePr>
        <p:xfrm>
          <a:off x="1775766" y="565073"/>
          <a:ext cx="7560258" cy="5163589"/>
        </p:xfrm>
        <a:graphic>
          <a:graphicData uri="http://schemas.openxmlformats.org/drawingml/2006/table">
            <a:tbl>
              <a:tblPr/>
              <a:tblGrid>
                <a:gridCol w="2520086">
                  <a:extLst>
                    <a:ext uri="{9D8B030D-6E8A-4147-A177-3AD203B41FA5}">
                      <a16:colId xmlns:a16="http://schemas.microsoft.com/office/drawing/2014/main" val="4016573834"/>
                    </a:ext>
                  </a:extLst>
                </a:gridCol>
                <a:gridCol w="2520086">
                  <a:extLst>
                    <a:ext uri="{9D8B030D-6E8A-4147-A177-3AD203B41FA5}">
                      <a16:colId xmlns:a16="http://schemas.microsoft.com/office/drawing/2014/main" val="496087442"/>
                    </a:ext>
                  </a:extLst>
                </a:gridCol>
                <a:gridCol w="2520086">
                  <a:extLst>
                    <a:ext uri="{9D8B030D-6E8A-4147-A177-3AD203B41FA5}">
                      <a16:colId xmlns:a16="http://schemas.microsoft.com/office/drawing/2014/main" val="475125099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Task</a:t>
                      </a: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Shape</a:t>
                      </a: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Icon</a:t>
                      </a: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437960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Sources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Cylinder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478541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Transformations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Rounded Rectangle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724222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Joins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Hexagon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877668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Unions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Diamond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99552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Output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Cylinder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60833"/>
                  </a:ext>
                </a:extLst>
              </a:tr>
              <a:tr h="812250"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Schema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</a:t>
                      </a:r>
                    </a:p>
                  </a:txBody>
                  <a:tcPr marL="72000" marR="72000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485907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F1FAFC4-6B4E-D1D6-1FAE-3C0E3FAD20AD}"/>
              </a:ext>
            </a:extLst>
          </p:cNvPr>
          <p:cNvSpPr/>
          <p:nvPr/>
        </p:nvSpPr>
        <p:spPr>
          <a:xfrm>
            <a:off x="7611527" y="1711861"/>
            <a:ext cx="900000" cy="72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Transformation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8C258D3C-9B43-CCCE-F6EE-7AEE69FF0BC4}"/>
              </a:ext>
            </a:extLst>
          </p:cNvPr>
          <p:cNvSpPr/>
          <p:nvPr/>
        </p:nvSpPr>
        <p:spPr>
          <a:xfrm>
            <a:off x="7611527" y="2524666"/>
            <a:ext cx="900000" cy="720000"/>
          </a:xfrm>
          <a:prstGeom prst="hexagon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C528FD0-C631-B6C8-EEE7-13D57CBFB8FA}"/>
              </a:ext>
            </a:extLst>
          </p:cNvPr>
          <p:cNvSpPr/>
          <p:nvPr/>
        </p:nvSpPr>
        <p:spPr>
          <a:xfrm>
            <a:off x="7611527" y="3337471"/>
            <a:ext cx="900000" cy="720000"/>
          </a:xfrm>
          <a:prstGeom prst="diamond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</a:rPr>
              <a:t>Union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50B4C928-49BE-25E1-041A-8F1BFA7A3EF2}"/>
              </a:ext>
            </a:extLst>
          </p:cNvPr>
          <p:cNvSpPr/>
          <p:nvPr/>
        </p:nvSpPr>
        <p:spPr>
          <a:xfrm>
            <a:off x="7611527" y="4150276"/>
            <a:ext cx="900000" cy="720000"/>
          </a:xfrm>
          <a:prstGeom prst="flowChartMagneticDisk">
            <a:avLst/>
          </a:prstGeom>
          <a:solidFill>
            <a:srgbClr val="1565C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A4FABB2-7E6D-7448-C2EE-7C896538C072}"/>
              </a:ext>
            </a:extLst>
          </p:cNvPr>
          <p:cNvSpPr/>
          <p:nvPr/>
        </p:nvSpPr>
        <p:spPr>
          <a:xfrm>
            <a:off x="7611527" y="899056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2E03F8-3647-81A0-B59C-9928FEC713DF}"/>
              </a:ext>
            </a:extLst>
          </p:cNvPr>
          <p:cNvGraphicFramePr>
            <a:graphicFrameLocks noGrp="1"/>
          </p:cNvGraphicFramePr>
          <p:nvPr/>
        </p:nvGraphicFramePr>
        <p:xfrm>
          <a:off x="7611527" y="4963081"/>
          <a:ext cx="900000" cy="7070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999682411"/>
                    </a:ext>
                  </a:extLst>
                </a:gridCol>
              </a:tblGrid>
              <a:tr h="141412">
                <a:tc>
                  <a:txBody>
                    <a:bodyPr/>
                    <a:lstStyle/>
                    <a:p>
                      <a:pPr algn="ctr"/>
                      <a:r>
                        <a:rPr lang="en-AU" sz="800" b="1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60793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4683376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9408207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57025005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endParaRPr lang="en-AU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433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8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898DE4-8FC8-9624-7D13-A512A3170243}"/>
              </a:ext>
            </a:extLst>
          </p:cNvPr>
          <p:cNvSpPr/>
          <p:nvPr/>
        </p:nvSpPr>
        <p:spPr>
          <a:xfrm>
            <a:off x="478869" y="825402"/>
            <a:ext cx="5499329" cy="15063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4B5761BB-881B-B249-C359-80679CDC9238}"/>
              </a:ext>
            </a:extLst>
          </p:cNvPr>
          <p:cNvSpPr/>
          <p:nvPr/>
        </p:nvSpPr>
        <p:spPr>
          <a:xfrm>
            <a:off x="787108" y="1203261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Yfinance API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tick.history</a:t>
            </a:r>
            <a:endParaRPr lang="en-AU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7815CA-9657-07DC-B1C4-D0C852E04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034510"/>
              </p:ext>
            </p:extLst>
          </p:nvPr>
        </p:nvGraphicFramePr>
        <p:xfrm>
          <a:off x="2713718" y="1078065"/>
          <a:ext cx="1176873" cy="97039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6873">
                  <a:extLst>
                    <a:ext uri="{9D8B030D-6E8A-4147-A177-3AD203B41FA5}">
                      <a16:colId xmlns:a16="http://schemas.microsoft.com/office/drawing/2014/main" val="999682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800" b="1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 marL="3600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60793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Date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674683376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Stock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3339408207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Close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057025005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EMA30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74336321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EMA60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89407990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EMA180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137641755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AB40BC-E7B2-1448-3990-78AFF61C6FAD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>
          <a:xfrm>
            <a:off x="1687108" y="1563261"/>
            <a:ext cx="10266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9B383B-3E1C-90FC-479D-6624A47D5FBC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3890591" y="1563261"/>
            <a:ext cx="10266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3BC05AA-36CD-F464-10ED-9A81C640D3DE}"/>
              </a:ext>
            </a:extLst>
          </p:cNvPr>
          <p:cNvSpPr/>
          <p:nvPr/>
        </p:nvSpPr>
        <p:spPr>
          <a:xfrm>
            <a:off x="4917200" y="1203261"/>
            <a:ext cx="900000" cy="720000"/>
          </a:xfrm>
          <a:prstGeom prst="flowChartMagneticDisk">
            <a:avLst/>
          </a:prstGeom>
          <a:solidFill>
            <a:srgbClr val="1565C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dbo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stk_market</a:t>
            </a:r>
          </a:p>
        </p:txBody>
      </p:sp>
      <p:sp>
        <p:nvSpPr>
          <p:cNvPr id="19" name="Title 10">
            <a:extLst>
              <a:ext uri="{FF2B5EF4-FFF2-40B4-BE49-F238E27FC236}">
                <a16:creationId xmlns:a16="http://schemas.microsoft.com/office/drawing/2014/main" id="{A3BAC774-2614-26F7-A2C1-980EC69F6637}"/>
              </a:ext>
            </a:extLst>
          </p:cNvPr>
          <p:cNvSpPr txBox="1">
            <a:spLocks/>
          </p:cNvSpPr>
          <p:nvPr/>
        </p:nvSpPr>
        <p:spPr>
          <a:xfrm>
            <a:off x="838200" y="208929"/>
            <a:ext cx="10515600" cy="616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Data ingestion – Initial load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A8B196-66E9-93AC-422E-D79BAB9E04EF}"/>
              </a:ext>
            </a:extLst>
          </p:cNvPr>
          <p:cNvSpPr/>
          <p:nvPr/>
        </p:nvSpPr>
        <p:spPr>
          <a:xfrm>
            <a:off x="6199632" y="825402"/>
            <a:ext cx="5499330" cy="15063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1894B080-C4F2-DEA9-5E22-EF884EAC8989}"/>
              </a:ext>
            </a:extLst>
          </p:cNvPr>
          <p:cNvSpPr/>
          <p:nvPr/>
        </p:nvSpPr>
        <p:spPr>
          <a:xfrm>
            <a:off x="6369708" y="1203261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Yfinance API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tick.history</a:t>
            </a:r>
            <a:endParaRPr lang="en-AU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07A27A6-1EF5-AC58-777A-FBB0CE6E9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47208"/>
              </p:ext>
            </p:extLst>
          </p:nvPr>
        </p:nvGraphicFramePr>
        <p:xfrm>
          <a:off x="8367443" y="1078065"/>
          <a:ext cx="1176873" cy="97039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6873">
                  <a:extLst>
                    <a:ext uri="{9D8B030D-6E8A-4147-A177-3AD203B41FA5}">
                      <a16:colId xmlns:a16="http://schemas.microsoft.com/office/drawing/2014/main" val="999682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800" b="1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 marL="3600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60793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Date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674683376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Stock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3339408207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Close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057025005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EMA30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74336321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EMA60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89407990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EMA180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137641755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537EE9-1A11-BD50-14D8-1DCB197D4846}"/>
              </a:ext>
            </a:extLst>
          </p:cNvPr>
          <p:cNvCxnSpPr>
            <a:cxnSpLocks/>
            <a:stCxn id="24" idx="4"/>
            <a:endCxn id="25" idx="1"/>
          </p:cNvCxnSpPr>
          <p:nvPr/>
        </p:nvCxnSpPr>
        <p:spPr>
          <a:xfrm>
            <a:off x="7269708" y="1563261"/>
            <a:ext cx="1097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51CF2D-DAB3-63CF-633A-F29AB40C7727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>
            <a:off x="9544316" y="1563261"/>
            <a:ext cx="10977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006F1584-AE3E-29D8-CACD-A7F7ED4E0211}"/>
              </a:ext>
            </a:extLst>
          </p:cNvPr>
          <p:cNvSpPr/>
          <p:nvPr/>
        </p:nvSpPr>
        <p:spPr>
          <a:xfrm>
            <a:off x="10642052" y="1203261"/>
            <a:ext cx="900000" cy="720000"/>
          </a:xfrm>
          <a:prstGeom prst="flowChartMagneticDisk">
            <a:avLst/>
          </a:prstGeom>
          <a:solidFill>
            <a:srgbClr val="1565C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dbo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stk_personal</a:t>
            </a:r>
          </a:p>
        </p:txBody>
      </p:sp>
      <p:sp>
        <p:nvSpPr>
          <p:cNvPr id="40" name="Title 10">
            <a:extLst>
              <a:ext uri="{FF2B5EF4-FFF2-40B4-BE49-F238E27FC236}">
                <a16:creationId xmlns:a16="http://schemas.microsoft.com/office/drawing/2014/main" id="{2E17F6EB-74AD-6E0C-6840-890292BF74E6}"/>
              </a:ext>
            </a:extLst>
          </p:cNvPr>
          <p:cNvSpPr txBox="1">
            <a:spLocks/>
          </p:cNvSpPr>
          <p:nvPr/>
        </p:nvSpPr>
        <p:spPr>
          <a:xfrm>
            <a:off x="838200" y="2969365"/>
            <a:ext cx="10515600" cy="6164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Data ingestion – Incremental load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AB5B432-A9DC-C8C5-9F8C-A487C7E40069}"/>
              </a:ext>
            </a:extLst>
          </p:cNvPr>
          <p:cNvSpPr/>
          <p:nvPr/>
        </p:nvSpPr>
        <p:spPr>
          <a:xfrm>
            <a:off x="478869" y="3597064"/>
            <a:ext cx="5499329" cy="19716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55FC90-CC1C-4240-7842-078DE6F3F300}"/>
              </a:ext>
            </a:extLst>
          </p:cNvPr>
          <p:cNvSpPr/>
          <p:nvPr/>
        </p:nvSpPr>
        <p:spPr>
          <a:xfrm>
            <a:off x="6199632" y="3597063"/>
            <a:ext cx="5499330" cy="19716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E00C5DC-622E-6D21-11BF-AE619EF3436C}"/>
              </a:ext>
            </a:extLst>
          </p:cNvPr>
          <p:cNvSpPr/>
          <p:nvPr/>
        </p:nvSpPr>
        <p:spPr>
          <a:xfrm>
            <a:off x="6428198" y="3718062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Yfinance API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tick.history</a:t>
            </a:r>
            <a:endParaRPr lang="en-AU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C58B6B1-A2E5-17EA-69DA-C95016E2F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53751"/>
              </p:ext>
            </p:extLst>
          </p:nvPr>
        </p:nvGraphicFramePr>
        <p:xfrm>
          <a:off x="9052852" y="4061549"/>
          <a:ext cx="1176873" cy="97039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6873">
                  <a:extLst>
                    <a:ext uri="{9D8B030D-6E8A-4147-A177-3AD203B41FA5}">
                      <a16:colId xmlns:a16="http://schemas.microsoft.com/office/drawing/2014/main" val="999682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800" b="1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 marL="3600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60793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Date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674683376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Stock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3339408207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Close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057025005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EMA30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74336321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EMA60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89407990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EMA180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137641755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E6A61F-FF66-89BD-AFDE-BDDF26CDEFD1}"/>
              </a:ext>
            </a:extLst>
          </p:cNvPr>
          <p:cNvCxnSpPr>
            <a:cxnSpLocks/>
            <a:stCxn id="49" idx="3"/>
            <a:endCxn id="52" idx="2"/>
          </p:cNvCxnSpPr>
          <p:nvPr/>
        </p:nvCxnSpPr>
        <p:spPr>
          <a:xfrm>
            <a:off x="10229725" y="4546745"/>
            <a:ext cx="412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owchart: Magnetic Disk 51">
            <a:extLst>
              <a:ext uri="{FF2B5EF4-FFF2-40B4-BE49-F238E27FC236}">
                <a16:creationId xmlns:a16="http://schemas.microsoft.com/office/drawing/2014/main" id="{3CC09789-9043-82AC-3EA1-6EA4C05A4D47}"/>
              </a:ext>
            </a:extLst>
          </p:cNvPr>
          <p:cNvSpPr/>
          <p:nvPr/>
        </p:nvSpPr>
        <p:spPr>
          <a:xfrm>
            <a:off x="10642052" y="4186745"/>
            <a:ext cx="900000" cy="720000"/>
          </a:xfrm>
          <a:prstGeom prst="flowChartMagneticDisk">
            <a:avLst/>
          </a:prstGeom>
          <a:solidFill>
            <a:srgbClr val="1565C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dbo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stk_personal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305477F-2BF3-EA41-FF70-CC2EB8BDE407}"/>
              </a:ext>
            </a:extLst>
          </p:cNvPr>
          <p:cNvSpPr/>
          <p:nvPr/>
        </p:nvSpPr>
        <p:spPr>
          <a:xfrm>
            <a:off x="7740525" y="4186745"/>
            <a:ext cx="900000" cy="7200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Filter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effectLst/>
              </a:rPr>
              <a:t>Yfinance.Date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&gt;</a:t>
            </a:r>
            <a:endParaRPr lang="en-US" sz="8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  <a:effectLst/>
              </a:rPr>
              <a:t>Dbo.MAX(Date)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C66BFC95-087F-6ABF-62D9-AE7471176D76}"/>
              </a:ext>
            </a:extLst>
          </p:cNvPr>
          <p:cNvSpPr/>
          <p:nvPr/>
        </p:nvSpPr>
        <p:spPr>
          <a:xfrm>
            <a:off x="6428198" y="4559061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Dbo.stk_personal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Max(date)</a:t>
            </a:r>
            <a:endParaRPr lang="en-AU" sz="800" b="1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30E73B3-91CB-9A73-639D-4E4A79E82BA1}"/>
              </a:ext>
            </a:extLst>
          </p:cNvPr>
          <p:cNvCxnSpPr>
            <a:cxnSpLocks/>
            <a:stCxn id="48" idx="4"/>
            <a:endCxn id="63" idx="1"/>
          </p:cNvCxnSpPr>
          <p:nvPr/>
        </p:nvCxnSpPr>
        <p:spPr>
          <a:xfrm>
            <a:off x="7328198" y="4078062"/>
            <a:ext cx="412327" cy="4686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6A563BB-0C31-53A8-432C-E9C2F341F4BE}"/>
              </a:ext>
            </a:extLst>
          </p:cNvPr>
          <p:cNvCxnSpPr>
            <a:cxnSpLocks/>
            <a:stCxn id="69" idx="4"/>
            <a:endCxn id="63" idx="1"/>
          </p:cNvCxnSpPr>
          <p:nvPr/>
        </p:nvCxnSpPr>
        <p:spPr>
          <a:xfrm flipV="1">
            <a:off x="7328198" y="4546745"/>
            <a:ext cx="412327" cy="372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3A696E-209D-26AA-332B-C914AF8FFC9B}"/>
              </a:ext>
            </a:extLst>
          </p:cNvPr>
          <p:cNvCxnSpPr>
            <a:cxnSpLocks/>
            <a:stCxn id="63" idx="3"/>
            <a:endCxn id="49" idx="1"/>
          </p:cNvCxnSpPr>
          <p:nvPr/>
        </p:nvCxnSpPr>
        <p:spPr>
          <a:xfrm>
            <a:off x="8640525" y="4546745"/>
            <a:ext cx="412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lowchart: Magnetic Disk 86">
            <a:extLst>
              <a:ext uri="{FF2B5EF4-FFF2-40B4-BE49-F238E27FC236}">
                <a16:creationId xmlns:a16="http://schemas.microsoft.com/office/drawing/2014/main" id="{65625DE3-E7BF-9469-FDE2-0EF6C7665B42}"/>
              </a:ext>
            </a:extLst>
          </p:cNvPr>
          <p:cNvSpPr/>
          <p:nvPr/>
        </p:nvSpPr>
        <p:spPr>
          <a:xfrm>
            <a:off x="703346" y="3761655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Yfinance API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tick.history</a:t>
            </a:r>
            <a:endParaRPr lang="en-AU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DD22F3B-9A93-7599-1C53-35C3B0265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88377"/>
              </p:ext>
            </p:extLst>
          </p:nvPr>
        </p:nvGraphicFramePr>
        <p:xfrm>
          <a:off x="3328000" y="4105142"/>
          <a:ext cx="1176873" cy="97039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76873">
                  <a:extLst>
                    <a:ext uri="{9D8B030D-6E8A-4147-A177-3AD203B41FA5}">
                      <a16:colId xmlns:a16="http://schemas.microsoft.com/office/drawing/2014/main" val="999682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800" b="1" dirty="0">
                          <a:solidFill>
                            <a:schemeClr val="tx1"/>
                          </a:solidFill>
                        </a:rPr>
                        <a:t>Schema</a:t>
                      </a:r>
                    </a:p>
                  </a:txBody>
                  <a:tcPr marL="3600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60793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Date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674683376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Stock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3339408207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Close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057025005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EMA30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74336321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EMA60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489407990"/>
                  </a:ext>
                </a:extLst>
              </a:tr>
              <a:tr h="141412">
                <a:tc>
                  <a:txBody>
                    <a:bodyPr/>
                    <a:lstStyle/>
                    <a:p>
                      <a:r>
                        <a:rPr lang="en-AU" sz="800" dirty="0"/>
                        <a:t>EMA180</a:t>
                      </a:r>
                    </a:p>
                  </a:txBody>
                  <a:tcPr marL="36000" marR="0" marT="0" marB="0"/>
                </a:tc>
                <a:extLst>
                  <a:ext uri="{0D108BD9-81ED-4DB2-BD59-A6C34878D82A}">
                    <a16:rowId xmlns:a16="http://schemas.microsoft.com/office/drawing/2014/main" val="2137641755"/>
                  </a:ext>
                </a:extLst>
              </a:tr>
            </a:tbl>
          </a:graphicData>
        </a:graphic>
      </p:graphicFrame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F3B01D0-13B7-F3BD-33EF-14A8E5E40B48}"/>
              </a:ext>
            </a:extLst>
          </p:cNvPr>
          <p:cNvCxnSpPr>
            <a:cxnSpLocks/>
            <a:stCxn id="88" idx="3"/>
            <a:endCxn id="90" idx="2"/>
          </p:cNvCxnSpPr>
          <p:nvPr/>
        </p:nvCxnSpPr>
        <p:spPr>
          <a:xfrm>
            <a:off x="4504873" y="4590338"/>
            <a:ext cx="412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Magnetic Disk 89">
            <a:extLst>
              <a:ext uri="{FF2B5EF4-FFF2-40B4-BE49-F238E27FC236}">
                <a16:creationId xmlns:a16="http://schemas.microsoft.com/office/drawing/2014/main" id="{636F6B90-10BC-A52B-63BF-6391ACDCBD23}"/>
              </a:ext>
            </a:extLst>
          </p:cNvPr>
          <p:cNvSpPr/>
          <p:nvPr/>
        </p:nvSpPr>
        <p:spPr>
          <a:xfrm>
            <a:off x="4917200" y="4230338"/>
            <a:ext cx="900000" cy="720000"/>
          </a:xfrm>
          <a:prstGeom prst="flowChartMagneticDisk">
            <a:avLst/>
          </a:prstGeom>
          <a:solidFill>
            <a:srgbClr val="1565C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bg1"/>
                </a:solidFill>
              </a:rPr>
              <a:t>dbo</a:t>
            </a:r>
          </a:p>
          <a:p>
            <a:pPr algn="ctr"/>
            <a:r>
              <a:rPr lang="en-AU" sz="800" b="1" dirty="0">
                <a:solidFill>
                  <a:schemeClr val="bg1"/>
                </a:solidFill>
              </a:rPr>
              <a:t>stk_personal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2BD8408-5FE8-0802-4601-CCDEB85D75A0}"/>
              </a:ext>
            </a:extLst>
          </p:cNvPr>
          <p:cNvSpPr/>
          <p:nvPr/>
        </p:nvSpPr>
        <p:spPr>
          <a:xfrm>
            <a:off x="2015673" y="4230338"/>
            <a:ext cx="900000" cy="72000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>
                <a:solidFill>
                  <a:srgbClr val="000000"/>
                </a:solidFill>
              </a:rPr>
              <a:t>Filter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  <a:effectLst/>
              </a:rPr>
              <a:t>Yfinance.Date</a:t>
            </a:r>
          </a:p>
          <a:p>
            <a:pPr algn="ctr"/>
            <a:r>
              <a:rPr lang="en-US" sz="800" dirty="0">
                <a:solidFill>
                  <a:srgbClr val="000000"/>
                </a:solidFill>
              </a:rPr>
              <a:t>&gt;</a:t>
            </a:r>
            <a:endParaRPr lang="en-US" sz="800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800" dirty="0">
                <a:solidFill>
                  <a:srgbClr val="000000"/>
                </a:solidFill>
                <a:effectLst/>
              </a:rPr>
              <a:t>Dbo.MAX(Date)</a:t>
            </a:r>
            <a:endParaRPr lang="en-AU" sz="800" dirty="0">
              <a:solidFill>
                <a:schemeClr val="tx1"/>
              </a:solidFill>
            </a:endParaRPr>
          </a:p>
        </p:txBody>
      </p:sp>
      <p:sp>
        <p:nvSpPr>
          <p:cNvPr id="92" name="Flowchart: Magnetic Disk 91">
            <a:extLst>
              <a:ext uri="{FF2B5EF4-FFF2-40B4-BE49-F238E27FC236}">
                <a16:creationId xmlns:a16="http://schemas.microsoft.com/office/drawing/2014/main" id="{72E91F52-88E0-4513-E85F-CA4EFAB79ADB}"/>
              </a:ext>
            </a:extLst>
          </p:cNvPr>
          <p:cNvSpPr/>
          <p:nvPr/>
        </p:nvSpPr>
        <p:spPr>
          <a:xfrm>
            <a:off x="703346" y="4602654"/>
            <a:ext cx="900000" cy="720000"/>
          </a:xfrm>
          <a:prstGeom prst="flowChartMagneticDisk">
            <a:avLst/>
          </a:prstGeom>
          <a:solidFill>
            <a:srgbClr val="81C784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AU" sz="800" b="1" dirty="0">
                <a:solidFill>
                  <a:schemeClr val="tx1"/>
                </a:solidFill>
              </a:rPr>
              <a:t>Dbo.stk_personal</a:t>
            </a:r>
          </a:p>
          <a:p>
            <a:pPr algn="ctr"/>
            <a:r>
              <a:rPr lang="en-AU" sz="800" dirty="0">
                <a:solidFill>
                  <a:schemeClr val="tx1"/>
                </a:solidFill>
              </a:rPr>
              <a:t>Max(date)</a:t>
            </a:r>
            <a:endParaRPr lang="en-AU" sz="800" b="1" dirty="0">
              <a:solidFill>
                <a:schemeClr val="tx1"/>
              </a:solidFill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C464457-A33F-621D-9C60-E64F53AD9FF9}"/>
              </a:ext>
            </a:extLst>
          </p:cNvPr>
          <p:cNvCxnSpPr>
            <a:cxnSpLocks/>
            <a:stCxn id="87" idx="4"/>
            <a:endCxn id="91" idx="1"/>
          </p:cNvCxnSpPr>
          <p:nvPr/>
        </p:nvCxnSpPr>
        <p:spPr>
          <a:xfrm>
            <a:off x="1603346" y="4121655"/>
            <a:ext cx="412327" cy="4686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977E2865-6F2F-2E3B-C14A-8120D5C2CC96}"/>
              </a:ext>
            </a:extLst>
          </p:cNvPr>
          <p:cNvCxnSpPr>
            <a:cxnSpLocks/>
            <a:stCxn id="92" idx="4"/>
            <a:endCxn id="91" idx="1"/>
          </p:cNvCxnSpPr>
          <p:nvPr/>
        </p:nvCxnSpPr>
        <p:spPr>
          <a:xfrm flipV="1">
            <a:off x="1603346" y="4590338"/>
            <a:ext cx="412327" cy="3723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1021F87-9E81-763D-34F9-85624EA5A133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2915673" y="4590338"/>
            <a:ext cx="4123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138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Chapman</dc:creator>
  <cp:lastModifiedBy>Paul Chapman</cp:lastModifiedBy>
  <cp:revision>1</cp:revision>
  <dcterms:created xsi:type="dcterms:W3CDTF">2025-05-30T06:49:11Z</dcterms:created>
  <dcterms:modified xsi:type="dcterms:W3CDTF">2025-05-30T07:08:52Z</dcterms:modified>
</cp:coreProperties>
</file>