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4" r:id="rId30"/>
  </p:sldMasterIdLst>
  <p:notesMasterIdLst>
    <p:notesMasterId r:id="rId43"/>
  </p:notesMasterIdLst>
  <p:sldIdLst>
    <p:sldId id="2147482452" r:id="rId31"/>
    <p:sldId id="2147482449" r:id="rId32"/>
    <p:sldId id="2147482454" r:id="rId33"/>
    <p:sldId id="2147482453" r:id="rId34"/>
    <p:sldId id="2147482462" r:id="rId35"/>
    <p:sldId id="2147482455" r:id="rId36"/>
    <p:sldId id="2147482458" r:id="rId37"/>
    <p:sldId id="2147482459" r:id="rId38"/>
    <p:sldId id="2147482463" r:id="rId39"/>
    <p:sldId id="2147482460" r:id="rId40"/>
    <p:sldId id="2147482461" r:id="rId41"/>
    <p:sldId id="2147482456" r:id="rId4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7D7910-AFBB-81F4-F78D-D1CB22DB25FB}" name="Szurley, Andrew" initials="SA" userId="S::andrew.szurley@philips.com::2a97ee8d-9f17-4a30-b925-492e83adfd1a" providerId="AD"/>
  <p188:author id="{BCD857D6-1095-ECB9-98FC-A23831D54D07}" name="Molly Millette" initials="MM" userId="Molly Millette" providerId="None"/>
  <p188:author id="{59FBEAEC-950D-838A-404F-595B59C2B3AE}" name="Baranyi, Katalin" initials="BK" userId="S::katalin.baranyi@philips.com::29601c16-b456-4b26-996e-60c2ac4db5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DB"/>
    <a:srgbClr val="FFE050"/>
    <a:srgbClr val="FFED5E"/>
    <a:srgbClr val="02ABB1"/>
    <a:srgbClr val="00666F"/>
    <a:srgbClr val="FCFCC2"/>
    <a:srgbClr val="A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6173A-5080-46D0-B8A5-6BF9BDE8A839}" v="1" dt="2024-08-16T15:54:3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6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92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9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6.xml"/><Relationship Id="rId49" Type="http://schemas.microsoft.com/office/2018/10/relationships/authors" Target="author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slide" Target="slides/slide5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3895C0-2991-1741-81AF-563E5518032A}" type="datetimeFigureOut">
              <a:rPr lang="en-US" smtClean="0"/>
              <a:pPr/>
              <a:t>10/9/24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75E972-9F07-2B4C-A7FE-11ACC38B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52741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195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1169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26076"/>
            <a:ext cx="6169658" cy="1097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8FA1B3DF-B7F7-A6FC-D2DA-37DFA813DC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blu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CA470A-EDFC-4267-5BD2-6E9CA92A0EA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coral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03C8DA-7DAA-6B46-DF91-43499FB65F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4B2C2-825D-08DB-6EEA-E698EE6DDB3F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43E1-3C41-8B31-8EB9-6D6F6848EA01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2843C6-8DAB-3466-178F-F71F32616C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ECCFF-A929-6A5B-CB9E-1BBF7BFB2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E797AE0A-F0AD-C61C-B8A0-BB31D3BB35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C5660C-87D6-8991-CE76-9D054AAB9A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63F8B-8A74-0E87-A158-F18F0F9C6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FD8FF5D-3680-130D-B55E-0BD741122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White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2E108-9147-4964-1570-DD151056425A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ED613-E8BF-EF44-A246-98413FA79480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574A60-D183-D19F-88E6-EEE0C3D702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B99D331-9587-B883-7DF3-0B9D6E568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E7296B94-E425-EDA6-3EEF-41ED947C7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143315D-23FD-5730-9D7C-25427B45A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12692-DD73-95A3-A271-007D4B4C1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8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D8C952-2371-12B5-E414-3D146114F64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8139929" cy="3484800"/>
          </a:xfrm>
        </p:spPr>
        <p:txBody>
          <a:bodyPr/>
          <a:lstStyle>
            <a:lvl1pPr defTabSz="182880">
              <a:defRPr/>
            </a:lvl1pPr>
            <a:lvl2pPr defTabSz="182880">
              <a:defRPr/>
            </a:lvl2pPr>
            <a:lvl3pPr defTabSz="182880">
              <a:defRPr/>
            </a:lvl3pPr>
            <a:lvl4pPr defTabSz="182880">
              <a:defRPr/>
            </a:lvl4pPr>
            <a:lvl5pPr defTabSz="18288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15819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77487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450D946-063C-E6F2-C532-BF5205DA3DE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4138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607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99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91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340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2" name="Graphic 3">
            <a:extLst>
              <a:ext uri="{FF2B5EF4-FFF2-40B4-BE49-F238E27FC236}">
                <a16:creationId xmlns:a16="http://schemas.microsoft.com/office/drawing/2014/main" id="{5D13E381-82CC-C9E1-035C-82858900B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custGeom>
            <a:avLst/>
            <a:gdLst>
              <a:gd name="connsiteX0" fmla="*/ 5608154 w 5889128"/>
              <a:gd name="connsiteY0" fmla="*/ 4918488 h 5143500"/>
              <a:gd name="connsiteX1" fmla="*/ 5608161 w 5889128"/>
              <a:gd name="connsiteY1" fmla="*/ 4918496 h 5143500"/>
              <a:gd name="connsiteX2" fmla="*/ 5608154 w 5889128"/>
              <a:gd name="connsiteY2" fmla="*/ 4918507 h 5143500"/>
              <a:gd name="connsiteX3" fmla="*/ 5503289 w 5889128"/>
              <a:gd name="connsiteY3" fmla="*/ 4908488 h 5143500"/>
              <a:gd name="connsiteX4" fmla="*/ 5528554 w 5889128"/>
              <a:gd name="connsiteY4" fmla="*/ 4930911 h 5143500"/>
              <a:gd name="connsiteX5" fmla="*/ 5503289 w 5889128"/>
              <a:gd name="connsiteY5" fmla="*/ 4955720 h 5143500"/>
              <a:gd name="connsiteX6" fmla="*/ 5497566 w 5889128"/>
              <a:gd name="connsiteY6" fmla="*/ 4955720 h 5143500"/>
              <a:gd name="connsiteX7" fmla="*/ 5497566 w 5889128"/>
              <a:gd name="connsiteY7" fmla="*/ 4908607 h 5143500"/>
              <a:gd name="connsiteX8" fmla="*/ 5503289 w 5889128"/>
              <a:gd name="connsiteY8" fmla="*/ 4908488 h 5143500"/>
              <a:gd name="connsiteX9" fmla="*/ 5055698 w 5889128"/>
              <a:gd name="connsiteY9" fmla="*/ 4908488 h 5143500"/>
              <a:gd name="connsiteX10" fmla="*/ 5080964 w 5889128"/>
              <a:gd name="connsiteY10" fmla="*/ 4930911 h 5143500"/>
              <a:gd name="connsiteX11" fmla="*/ 5055698 w 5889128"/>
              <a:gd name="connsiteY11" fmla="*/ 4955720 h 5143500"/>
              <a:gd name="connsiteX12" fmla="*/ 5049976 w 5889128"/>
              <a:gd name="connsiteY12" fmla="*/ 4955720 h 5143500"/>
              <a:gd name="connsiteX13" fmla="*/ 5049976 w 5889128"/>
              <a:gd name="connsiteY13" fmla="*/ 4908607 h 5143500"/>
              <a:gd name="connsiteX14" fmla="*/ 5055698 w 5889128"/>
              <a:gd name="connsiteY14" fmla="*/ 4908488 h 5143500"/>
              <a:gd name="connsiteX15" fmla="*/ 5401759 w 5889128"/>
              <a:gd name="connsiteY15" fmla="*/ 4889411 h 5143500"/>
              <a:gd name="connsiteX16" fmla="*/ 5401759 w 5889128"/>
              <a:gd name="connsiteY16" fmla="*/ 5003417 h 5143500"/>
              <a:gd name="connsiteX17" fmla="*/ 5436559 w 5889128"/>
              <a:gd name="connsiteY17" fmla="*/ 5003417 h 5143500"/>
              <a:gd name="connsiteX18" fmla="*/ 5436559 w 5889128"/>
              <a:gd name="connsiteY18" fmla="*/ 4889411 h 5143500"/>
              <a:gd name="connsiteX19" fmla="*/ 5321199 w 5889128"/>
              <a:gd name="connsiteY19" fmla="*/ 4889411 h 5143500"/>
              <a:gd name="connsiteX20" fmla="*/ 5321199 w 5889128"/>
              <a:gd name="connsiteY20" fmla="*/ 5003417 h 5143500"/>
              <a:gd name="connsiteX21" fmla="*/ 5384117 w 5889128"/>
              <a:gd name="connsiteY21" fmla="*/ 5003417 h 5143500"/>
              <a:gd name="connsiteX22" fmla="*/ 5389364 w 5889128"/>
              <a:gd name="connsiteY22" fmla="*/ 4980519 h 5143500"/>
              <a:gd name="connsiteX23" fmla="*/ 5355999 w 5889128"/>
              <a:gd name="connsiteY23" fmla="*/ 4980519 h 5143500"/>
              <a:gd name="connsiteX24" fmla="*/ 5355999 w 5889128"/>
              <a:gd name="connsiteY24" fmla="*/ 4889411 h 5143500"/>
              <a:gd name="connsiteX25" fmla="*/ 5260667 w 5889128"/>
              <a:gd name="connsiteY25" fmla="*/ 4889411 h 5143500"/>
              <a:gd name="connsiteX26" fmla="*/ 5260667 w 5889128"/>
              <a:gd name="connsiteY26" fmla="*/ 5003417 h 5143500"/>
              <a:gd name="connsiteX27" fmla="*/ 5295467 w 5889128"/>
              <a:gd name="connsiteY27" fmla="*/ 5003417 h 5143500"/>
              <a:gd name="connsiteX28" fmla="*/ 5295467 w 5889128"/>
              <a:gd name="connsiteY28" fmla="*/ 4889411 h 5143500"/>
              <a:gd name="connsiteX29" fmla="*/ 5129101 w 5889128"/>
              <a:gd name="connsiteY29" fmla="*/ 4889411 h 5143500"/>
              <a:gd name="connsiteX30" fmla="*/ 5129101 w 5889128"/>
              <a:gd name="connsiteY30" fmla="*/ 5003417 h 5143500"/>
              <a:gd name="connsiteX31" fmla="*/ 5163900 w 5889128"/>
              <a:gd name="connsiteY31" fmla="*/ 5003417 h 5143500"/>
              <a:gd name="connsiteX32" fmla="*/ 5163900 w 5889128"/>
              <a:gd name="connsiteY32" fmla="*/ 4958581 h 5143500"/>
              <a:gd name="connsiteX33" fmla="*/ 5200126 w 5889128"/>
              <a:gd name="connsiteY33" fmla="*/ 4958581 h 5143500"/>
              <a:gd name="connsiteX34" fmla="*/ 5200126 w 5889128"/>
              <a:gd name="connsiteY34" fmla="*/ 5003417 h 5143500"/>
              <a:gd name="connsiteX35" fmla="*/ 5234926 w 5889128"/>
              <a:gd name="connsiteY35" fmla="*/ 5003417 h 5143500"/>
              <a:gd name="connsiteX36" fmla="*/ 5234926 w 5889128"/>
              <a:gd name="connsiteY36" fmla="*/ 4889411 h 5143500"/>
              <a:gd name="connsiteX37" fmla="*/ 5200126 w 5889128"/>
              <a:gd name="connsiteY37" fmla="*/ 4889411 h 5143500"/>
              <a:gd name="connsiteX38" fmla="*/ 5200126 w 5889128"/>
              <a:gd name="connsiteY38" fmla="*/ 4934732 h 5143500"/>
              <a:gd name="connsiteX39" fmla="*/ 5163900 w 5889128"/>
              <a:gd name="connsiteY39" fmla="*/ 4934732 h 5143500"/>
              <a:gd name="connsiteX40" fmla="*/ 5163900 w 5889128"/>
              <a:gd name="connsiteY40" fmla="*/ 4889411 h 5143500"/>
              <a:gd name="connsiteX41" fmla="*/ 5505190 w 5889128"/>
              <a:gd name="connsiteY41" fmla="*/ 4887025 h 5143500"/>
              <a:gd name="connsiteX42" fmla="*/ 5462766 w 5889128"/>
              <a:gd name="connsiteY42" fmla="*/ 4889411 h 5143500"/>
              <a:gd name="connsiteX43" fmla="*/ 5462766 w 5889128"/>
              <a:gd name="connsiteY43" fmla="*/ 5003417 h 5143500"/>
              <a:gd name="connsiteX44" fmla="*/ 5497566 w 5889128"/>
              <a:gd name="connsiteY44" fmla="*/ 5003417 h 5143500"/>
              <a:gd name="connsiteX45" fmla="*/ 5497566 w 5889128"/>
              <a:gd name="connsiteY45" fmla="*/ 4976223 h 5143500"/>
              <a:gd name="connsiteX46" fmla="*/ 5509962 w 5889128"/>
              <a:gd name="connsiteY46" fmla="*/ 4976223 h 5143500"/>
              <a:gd name="connsiteX47" fmla="*/ 5509962 w 5889128"/>
              <a:gd name="connsiteY47" fmla="*/ 4976232 h 5143500"/>
              <a:gd name="connsiteX48" fmla="*/ 5562870 w 5889128"/>
              <a:gd name="connsiteY48" fmla="*/ 4930436 h 5143500"/>
              <a:gd name="connsiteX49" fmla="*/ 5505190 w 5889128"/>
              <a:gd name="connsiteY49" fmla="*/ 4887025 h 5143500"/>
              <a:gd name="connsiteX50" fmla="*/ 5057609 w 5889128"/>
              <a:gd name="connsiteY50" fmla="*/ 4887025 h 5143500"/>
              <a:gd name="connsiteX51" fmla="*/ 5015185 w 5889128"/>
              <a:gd name="connsiteY51" fmla="*/ 4889411 h 5143500"/>
              <a:gd name="connsiteX52" fmla="*/ 5015185 w 5889128"/>
              <a:gd name="connsiteY52" fmla="*/ 5003417 h 5143500"/>
              <a:gd name="connsiteX53" fmla="*/ 5049985 w 5889128"/>
              <a:gd name="connsiteY53" fmla="*/ 5003417 h 5143500"/>
              <a:gd name="connsiteX54" fmla="*/ 5049985 w 5889128"/>
              <a:gd name="connsiteY54" fmla="*/ 4976223 h 5143500"/>
              <a:gd name="connsiteX55" fmla="*/ 5062380 w 5889128"/>
              <a:gd name="connsiteY55" fmla="*/ 4976223 h 5143500"/>
              <a:gd name="connsiteX56" fmla="*/ 5062371 w 5889128"/>
              <a:gd name="connsiteY56" fmla="*/ 4976232 h 5143500"/>
              <a:gd name="connsiteX57" fmla="*/ 5115279 w 5889128"/>
              <a:gd name="connsiteY57" fmla="*/ 4930436 h 5143500"/>
              <a:gd name="connsiteX58" fmla="*/ 5057609 w 5889128"/>
              <a:gd name="connsiteY58" fmla="*/ 4887025 h 5143500"/>
              <a:gd name="connsiteX59" fmla="*/ 5620541 w 5889128"/>
              <a:gd name="connsiteY59" fmla="*/ 4887016 h 5143500"/>
              <a:gd name="connsiteX60" fmla="*/ 5573355 w 5889128"/>
              <a:gd name="connsiteY60" fmla="*/ 4921359 h 5143500"/>
              <a:gd name="connsiteX61" fmla="*/ 5627698 w 5889128"/>
              <a:gd name="connsiteY61" fmla="*/ 4971927 h 5143500"/>
              <a:gd name="connsiteX62" fmla="*/ 5609590 w 5889128"/>
              <a:gd name="connsiteY62" fmla="*/ 4982896 h 5143500"/>
              <a:gd name="connsiteX63" fmla="*/ 5570027 w 5889128"/>
              <a:gd name="connsiteY63" fmla="*/ 4973828 h 5143500"/>
              <a:gd name="connsiteX64" fmla="*/ 5573839 w 5889128"/>
              <a:gd name="connsiteY64" fmla="*/ 5000063 h 5143500"/>
              <a:gd name="connsiteX65" fmla="*/ 5610065 w 5889128"/>
              <a:gd name="connsiteY65" fmla="*/ 5005785 h 5143500"/>
              <a:gd name="connsiteX66" fmla="*/ 5662973 w 5889128"/>
              <a:gd name="connsiteY66" fmla="*/ 4967621 h 5143500"/>
              <a:gd name="connsiteX67" fmla="*/ 5616720 w 5889128"/>
              <a:gd name="connsiteY67" fmla="*/ 4928446 h 5143500"/>
              <a:gd name="connsiteX68" fmla="*/ 5608161 w 5889128"/>
              <a:gd name="connsiteY68" fmla="*/ 4918496 h 5143500"/>
              <a:gd name="connsiteX69" fmla="*/ 5612504 w 5889128"/>
              <a:gd name="connsiteY69" fmla="*/ 4911649 h 5143500"/>
              <a:gd name="connsiteX70" fmla="*/ 5624362 w 5889128"/>
              <a:gd name="connsiteY70" fmla="*/ 4909439 h 5143500"/>
              <a:gd name="connsiteX71" fmla="*/ 5655340 w 5889128"/>
              <a:gd name="connsiteY71" fmla="*/ 4915161 h 5143500"/>
              <a:gd name="connsiteX72" fmla="*/ 5652479 w 5889128"/>
              <a:gd name="connsiteY72" fmla="*/ 4890352 h 5143500"/>
              <a:gd name="connsiteX73" fmla="*/ 5620541 w 5889128"/>
              <a:gd name="connsiteY73" fmla="*/ 4887016 h 5143500"/>
              <a:gd name="connsiteX74" fmla="*/ 0 w 5889128"/>
              <a:gd name="connsiteY74" fmla="*/ 0 h 5143500"/>
              <a:gd name="connsiteX75" fmla="*/ 5889128 w 5889128"/>
              <a:gd name="connsiteY75" fmla="*/ 0 h 5143500"/>
              <a:gd name="connsiteX76" fmla="*/ 5889128 w 5889128"/>
              <a:gd name="connsiteY76" fmla="*/ 5143500 h 5143500"/>
              <a:gd name="connsiteX77" fmla="*/ 0 w 5889128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89128" h="5143500">
                <a:moveTo>
                  <a:pt x="5608154" y="4918488"/>
                </a:moveTo>
                <a:lnTo>
                  <a:pt x="5608161" y="4918496"/>
                </a:lnTo>
                <a:lnTo>
                  <a:pt x="5608154" y="4918507"/>
                </a:lnTo>
                <a:close/>
                <a:moveTo>
                  <a:pt x="5503289" y="4908488"/>
                </a:moveTo>
                <a:cubicBezTo>
                  <a:pt x="5520446" y="4908488"/>
                  <a:pt x="5528554" y="4916596"/>
                  <a:pt x="5528554" y="4930911"/>
                </a:cubicBezTo>
                <a:cubicBezTo>
                  <a:pt x="5528554" y="4945701"/>
                  <a:pt x="5521406" y="4955720"/>
                  <a:pt x="5503289" y="4955720"/>
                </a:cubicBezTo>
                <a:lnTo>
                  <a:pt x="5497566" y="4955720"/>
                </a:lnTo>
                <a:lnTo>
                  <a:pt x="5497566" y="4908607"/>
                </a:lnTo>
                <a:cubicBezTo>
                  <a:pt x="5499586" y="4908488"/>
                  <a:pt x="5501497" y="4908488"/>
                  <a:pt x="5503289" y="4908488"/>
                </a:cubicBezTo>
                <a:close/>
                <a:moveTo>
                  <a:pt x="5055698" y="4908488"/>
                </a:moveTo>
                <a:cubicBezTo>
                  <a:pt x="5072856" y="4908488"/>
                  <a:pt x="5080964" y="4916596"/>
                  <a:pt x="5080964" y="4930911"/>
                </a:cubicBezTo>
                <a:cubicBezTo>
                  <a:pt x="5080964" y="4945701"/>
                  <a:pt x="5073816" y="4955720"/>
                  <a:pt x="5055698" y="4955720"/>
                </a:cubicBezTo>
                <a:lnTo>
                  <a:pt x="5049976" y="4955720"/>
                </a:lnTo>
                <a:lnTo>
                  <a:pt x="5049976" y="4908607"/>
                </a:lnTo>
                <a:cubicBezTo>
                  <a:pt x="5052005" y="4908488"/>
                  <a:pt x="5053906" y="4908488"/>
                  <a:pt x="5055698" y="4908488"/>
                </a:cubicBezTo>
                <a:close/>
                <a:moveTo>
                  <a:pt x="5401759" y="4889411"/>
                </a:moveTo>
                <a:lnTo>
                  <a:pt x="5401759" y="5003417"/>
                </a:lnTo>
                <a:lnTo>
                  <a:pt x="5436559" y="5003417"/>
                </a:lnTo>
                <a:lnTo>
                  <a:pt x="5436559" y="4889411"/>
                </a:lnTo>
                <a:close/>
                <a:moveTo>
                  <a:pt x="5321199" y="4889411"/>
                </a:moveTo>
                <a:lnTo>
                  <a:pt x="5321199" y="5003417"/>
                </a:lnTo>
                <a:lnTo>
                  <a:pt x="5384117" y="5003417"/>
                </a:lnTo>
                <a:lnTo>
                  <a:pt x="5389364" y="4980519"/>
                </a:lnTo>
                <a:lnTo>
                  <a:pt x="5355999" y="4980519"/>
                </a:lnTo>
                <a:lnTo>
                  <a:pt x="5355999" y="4889411"/>
                </a:lnTo>
                <a:close/>
                <a:moveTo>
                  <a:pt x="5260667" y="4889411"/>
                </a:moveTo>
                <a:lnTo>
                  <a:pt x="5260667" y="5003417"/>
                </a:lnTo>
                <a:lnTo>
                  <a:pt x="5295467" y="5003417"/>
                </a:lnTo>
                <a:lnTo>
                  <a:pt x="5295467" y="4889411"/>
                </a:lnTo>
                <a:close/>
                <a:moveTo>
                  <a:pt x="5129101" y="4889411"/>
                </a:moveTo>
                <a:lnTo>
                  <a:pt x="5129101" y="5003417"/>
                </a:lnTo>
                <a:lnTo>
                  <a:pt x="5163900" y="5003417"/>
                </a:lnTo>
                <a:lnTo>
                  <a:pt x="5163900" y="4958581"/>
                </a:lnTo>
                <a:lnTo>
                  <a:pt x="5200126" y="4958581"/>
                </a:lnTo>
                <a:lnTo>
                  <a:pt x="5200126" y="5003417"/>
                </a:lnTo>
                <a:lnTo>
                  <a:pt x="5234926" y="5003417"/>
                </a:lnTo>
                <a:lnTo>
                  <a:pt x="5234926" y="4889411"/>
                </a:lnTo>
                <a:lnTo>
                  <a:pt x="5200126" y="4889411"/>
                </a:lnTo>
                <a:lnTo>
                  <a:pt x="5200126" y="4934732"/>
                </a:lnTo>
                <a:lnTo>
                  <a:pt x="5163900" y="4934732"/>
                </a:lnTo>
                <a:lnTo>
                  <a:pt x="5163900" y="4889411"/>
                </a:lnTo>
                <a:close/>
                <a:moveTo>
                  <a:pt x="5505190" y="4887025"/>
                </a:moveTo>
                <a:cubicBezTo>
                  <a:pt x="5491369" y="4887025"/>
                  <a:pt x="5474686" y="4887976"/>
                  <a:pt x="5462766" y="4889411"/>
                </a:cubicBezTo>
                <a:lnTo>
                  <a:pt x="5462766" y="5003417"/>
                </a:lnTo>
                <a:lnTo>
                  <a:pt x="5497566" y="5003417"/>
                </a:lnTo>
                <a:lnTo>
                  <a:pt x="5497566" y="4976223"/>
                </a:lnTo>
                <a:lnTo>
                  <a:pt x="5509962" y="4976223"/>
                </a:lnTo>
                <a:lnTo>
                  <a:pt x="5509962" y="4976232"/>
                </a:lnTo>
                <a:cubicBezTo>
                  <a:pt x="5542376" y="4976232"/>
                  <a:pt x="5562870" y="4959541"/>
                  <a:pt x="5562870" y="4930436"/>
                </a:cubicBezTo>
                <a:cubicBezTo>
                  <a:pt x="5562870" y="4898479"/>
                  <a:pt x="5540940" y="4887025"/>
                  <a:pt x="5505190" y="4887025"/>
                </a:cubicBezTo>
                <a:close/>
                <a:moveTo>
                  <a:pt x="5057609" y="4887025"/>
                </a:moveTo>
                <a:cubicBezTo>
                  <a:pt x="5043787" y="4887025"/>
                  <a:pt x="5027105" y="4887976"/>
                  <a:pt x="5015185" y="4889411"/>
                </a:cubicBezTo>
                <a:lnTo>
                  <a:pt x="5015185" y="5003417"/>
                </a:lnTo>
                <a:lnTo>
                  <a:pt x="5049985" y="5003417"/>
                </a:lnTo>
                <a:lnTo>
                  <a:pt x="5049985" y="4976223"/>
                </a:lnTo>
                <a:lnTo>
                  <a:pt x="5062380" y="4976223"/>
                </a:lnTo>
                <a:lnTo>
                  <a:pt x="5062371" y="4976232"/>
                </a:lnTo>
                <a:cubicBezTo>
                  <a:pt x="5094785" y="4976232"/>
                  <a:pt x="5115279" y="4959541"/>
                  <a:pt x="5115279" y="4930436"/>
                </a:cubicBezTo>
                <a:cubicBezTo>
                  <a:pt x="5115288" y="4898470"/>
                  <a:pt x="5093359" y="4887025"/>
                  <a:pt x="5057609" y="4887025"/>
                </a:cubicBezTo>
                <a:close/>
                <a:moveTo>
                  <a:pt x="5620541" y="4887016"/>
                </a:moveTo>
                <a:cubicBezTo>
                  <a:pt x="5592414" y="4887016"/>
                  <a:pt x="5573355" y="4898104"/>
                  <a:pt x="5573355" y="4921359"/>
                </a:cubicBezTo>
                <a:cubicBezTo>
                  <a:pt x="5573355" y="4961433"/>
                  <a:pt x="5627698" y="4953325"/>
                  <a:pt x="5627698" y="4971927"/>
                </a:cubicBezTo>
                <a:cubicBezTo>
                  <a:pt x="5627698" y="4979084"/>
                  <a:pt x="5622451" y="4982896"/>
                  <a:pt x="5609590" y="4982896"/>
                </a:cubicBezTo>
                <a:cubicBezTo>
                  <a:pt x="5598145" y="4982896"/>
                  <a:pt x="5580512" y="4979084"/>
                  <a:pt x="5570027" y="4973828"/>
                </a:cubicBezTo>
                <a:lnTo>
                  <a:pt x="5573839" y="5000063"/>
                </a:lnTo>
                <a:cubicBezTo>
                  <a:pt x="5584324" y="5003884"/>
                  <a:pt x="5598630" y="5005785"/>
                  <a:pt x="5610065" y="5005785"/>
                </a:cubicBezTo>
                <a:cubicBezTo>
                  <a:pt x="5639143" y="5005785"/>
                  <a:pt x="5662973" y="4996242"/>
                  <a:pt x="5662973" y="4967621"/>
                </a:cubicBezTo>
                <a:cubicBezTo>
                  <a:pt x="5662973" y="4938999"/>
                  <a:pt x="5632137" y="4935869"/>
                  <a:pt x="5616720" y="4928446"/>
                </a:cubicBezTo>
                <a:lnTo>
                  <a:pt x="5608161" y="4918496"/>
                </a:lnTo>
                <a:lnTo>
                  <a:pt x="5612504" y="4911649"/>
                </a:lnTo>
                <a:cubicBezTo>
                  <a:pt x="5615305" y="4910157"/>
                  <a:pt x="5619357" y="4909439"/>
                  <a:pt x="5624362" y="4909439"/>
                </a:cubicBezTo>
                <a:cubicBezTo>
                  <a:pt x="5635322" y="4909439"/>
                  <a:pt x="5647242" y="4911825"/>
                  <a:pt x="5655340" y="4915161"/>
                </a:cubicBezTo>
                <a:lnTo>
                  <a:pt x="5652479" y="4890352"/>
                </a:lnTo>
                <a:cubicBezTo>
                  <a:pt x="5643421" y="4888442"/>
                  <a:pt x="5635322" y="4887016"/>
                  <a:pt x="5620541" y="4887016"/>
                </a:cubicBezTo>
                <a:close/>
                <a:moveTo>
                  <a:pt x="0" y="0"/>
                </a:moveTo>
                <a:lnTo>
                  <a:pt x="5889128" y="0"/>
                </a:lnTo>
                <a:lnTo>
                  <a:pt x="588912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9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5889128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0149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58065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4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63654-036F-6829-E30C-B4D3CB5DDE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3999" cy="5143500"/>
          </a:xfrm>
          <a:custGeom>
            <a:avLst/>
            <a:gdLst>
              <a:gd name="connsiteX0" fmla="*/ 8863025 w 9143999"/>
              <a:gd name="connsiteY0" fmla="*/ 4918488 h 5143500"/>
              <a:gd name="connsiteX1" fmla="*/ 8863036 w 9143999"/>
              <a:gd name="connsiteY1" fmla="*/ 4918501 h 5143500"/>
              <a:gd name="connsiteX2" fmla="*/ 8863025 w 9143999"/>
              <a:gd name="connsiteY2" fmla="*/ 4918507 h 5143500"/>
              <a:gd name="connsiteX3" fmla="*/ 8758160 w 9143999"/>
              <a:gd name="connsiteY3" fmla="*/ 4908488 h 5143500"/>
              <a:gd name="connsiteX4" fmla="*/ 8783425 w 9143999"/>
              <a:gd name="connsiteY4" fmla="*/ 4930911 h 5143500"/>
              <a:gd name="connsiteX5" fmla="*/ 8758160 w 9143999"/>
              <a:gd name="connsiteY5" fmla="*/ 4955720 h 5143500"/>
              <a:gd name="connsiteX6" fmla="*/ 8752437 w 9143999"/>
              <a:gd name="connsiteY6" fmla="*/ 4955720 h 5143500"/>
              <a:gd name="connsiteX7" fmla="*/ 8752437 w 9143999"/>
              <a:gd name="connsiteY7" fmla="*/ 4908607 h 5143500"/>
              <a:gd name="connsiteX8" fmla="*/ 8758160 w 9143999"/>
              <a:gd name="connsiteY8" fmla="*/ 4908488 h 5143500"/>
              <a:gd name="connsiteX9" fmla="*/ 8310569 w 9143999"/>
              <a:gd name="connsiteY9" fmla="*/ 4908488 h 5143500"/>
              <a:gd name="connsiteX10" fmla="*/ 8335835 w 9143999"/>
              <a:gd name="connsiteY10" fmla="*/ 4930911 h 5143500"/>
              <a:gd name="connsiteX11" fmla="*/ 8310569 w 9143999"/>
              <a:gd name="connsiteY11" fmla="*/ 4955720 h 5143500"/>
              <a:gd name="connsiteX12" fmla="*/ 8304847 w 9143999"/>
              <a:gd name="connsiteY12" fmla="*/ 4955720 h 5143500"/>
              <a:gd name="connsiteX13" fmla="*/ 8304847 w 9143999"/>
              <a:gd name="connsiteY13" fmla="*/ 4908607 h 5143500"/>
              <a:gd name="connsiteX14" fmla="*/ 8310569 w 9143999"/>
              <a:gd name="connsiteY14" fmla="*/ 4908488 h 5143500"/>
              <a:gd name="connsiteX15" fmla="*/ 8656630 w 9143999"/>
              <a:gd name="connsiteY15" fmla="*/ 4889411 h 5143500"/>
              <a:gd name="connsiteX16" fmla="*/ 8656630 w 9143999"/>
              <a:gd name="connsiteY16" fmla="*/ 5003417 h 5143500"/>
              <a:gd name="connsiteX17" fmla="*/ 8691430 w 9143999"/>
              <a:gd name="connsiteY17" fmla="*/ 5003417 h 5143500"/>
              <a:gd name="connsiteX18" fmla="*/ 8691430 w 9143999"/>
              <a:gd name="connsiteY18" fmla="*/ 4889411 h 5143500"/>
              <a:gd name="connsiteX19" fmla="*/ 8576070 w 9143999"/>
              <a:gd name="connsiteY19" fmla="*/ 4889411 h 5143500"/>
              <a:gd name="connsiteX20" fmla="*/ 8576070 w 9143999"/>
              <a:gd name="connsiteY20" fmla="*/ 5003417 h 5143500"/>
              <a:gd name="connsiteX21" fmla="*/ 8638988 w 9143999"/>
              <a:gd name="connsiteY21" fmla="*/ 5003417 h 5143500"/>
              <a:gd name="connsiteX22" fmla="*/ 8644235 w 9143999"/>
              <a:gd name="connsiteY22" fmla="*/ 4980519 h 5143500"/>
              <a:gd name="connsiteX23" fmla="*/ 8610870 w 9143999"/>
              <a:gd name="connsiteY23" fmla="*/ 4980519 h 5143500"/>
              <a:gd name="connsiteX24" fmla="*/ 8610870 w 9143999"/>
              <a:gd name="connsiteY24" fmla="*/ 4889411 h 5143500"/>
              <a:gd name="connsiteX25" fmla="*/ 8515538 w 9143999"/>
              <a:gd name="connsiteY25" fmla="*/ 4889411 h 5143500"/>
              <a:gd name="connsiteX26" fmla="*/ 8515538 w 9143999"/>
              <a:gd name="connsiteY26" fmla="*/ 5003417 h 5143500"/>
              <a:gd name="connsiteX27" fmla="*/ 8550338 w 9143999"/>
              <a:gd name="connsiteY27" fmla="*/ 5003417 h 5143500"/>
              <a:gd name="connsiteX28" fmla="*/ 8550338 w 9143999"/>
              <a:gd name="connsiteY28" fmla="*/ 4889411 h 5143500"/>
              <a:gd name="connsiteX29" fmla="*/ 8383972 w 9143999"/>
              <a:gd name="connsiteY29" fmla="*/ 4889411 h 5143500"/>
              <a:gd name="connsiteX30" fmla="*/ 8383972 w 9143999"/>
              <a:gd name="connsiteY30" fmla="*/ 5003417 h 5143500"/>
              <a:gd name="connsiteX31" fmla="*/ 8418771 w 9143999"/>
              <a:gd name="connsiteY31" fmla="*/ 5003417 h 5143500"/>
              <a:gd name="connsiteX32" fmla="*/ 8418771 w 9143999"/>
              <a:gd name="connsiteY32" fmla="*/ 4958581 h 5143500"/>
              <a:gd name="connsiteX33" fmla="*/ 8454997 w 9143999"/>
              <a:gd name="connsiteY33" fmla="*/ 4958581 h 5143500"/>
              <a:gd name="connsiteX34" fmla="*/ 8454997 w 9143999"/>
              <a:gd name="connsiteY34" fmla="*/ 5003417 h 5143500"/>
              <a:gd name="connsiteX35" fmla="*/ 8489797 w 9143999"/>
              <a:gd name="connsiteY35" fmla="*/ 5003417 h 5143500"/>
              <a:gd name="connsiteX36" fmla="*/ 8489797 w 9143999"/>
              <a:gd name="connsiteY36" fmla="*/ 4889411 h 5143500"/>
              <a:gd name="connsiteX37" fmla="*/ 8454997 w 9143999"/>
              <a:gd name="connsiteY37" fmla="*/ 4889411 h 5143500"/>
              <a:gd name="connsiteX38" fmla="*/ 8454997 w 9143999"/>
              <a:gd name="connsiteY38" fmla="*/ 4934732 h 5143500"/>
              <a:gd name="connsiteX39" fmla="*/ 8418771 w 9143999"/>
              <a:gd name="connsiteY39" fmla="*/ 4934732 h 5143500"/>
              <a:gd name="connsiteX40" fmla="*/ 8418771 w 9143999"/>
              <a:gd name="connsiteY40" fmla="*/ 4889411 h 5143500"/>
              <a:gd name="connsiteX41" fmla="*/ 8760061 w 9143999"/>
              <a:gd name="connsiteY41" fmla="*/ 4887025 h 5143500"/>
              <a:gd name="connsiteX42" fmla="*/ 8717637 w 9143999"/>
              <a:gd name="connsiteY42" fmla="*/ 4889411 h 5143500"/>
              <a:gd name="connsiteX43" fmla="*/ 8717637 w 9143999"/>
              <a:gd name="connsiteY43" fmla="*/ 5003417 h 5143500"/>
              <a:gd name="connsiteX44" fmla="*/ 8752437 w 9143999"/>
              <a:gd name="connsiteY44" fmla="*/ 5003417 h 5143500"/>
              <a:gd name="connsiteX45" fmla="*/ 8752437 w 9143999"/>
              <a:gd name="connsiteY45" fmla="*/ 4976223 h 5143500"/>
              <a:gd name="connsiteX46" fmla="*/ 8764833 w 9143999"/>
              <a:gd name="connsiteY46" fmla="*/ 4976223 h 5143500"/>
              <a:gd name="connsiteX47" fmla="*/ 8764833 w 9143999"/>
              <a:gd name="connsiteY47" fmla="*/ 4976232 h 5143500"/>
              <a:gd name="connsiteX48" fmla="*/ 8817741 w 9143999"/>
              <a:gd name="connsiteY48" fmla="*/ 4930436 h 5143500"/>
              <a:gd name="connsiteX49" fmla="*/ 8760061 w 9143999"/>
              <a:gd name="connsiteY49" fmla="*/ 4887025 h 5143500"/>
              <a:gd name="connsiteX50" fmla="*/ 8312480 w 9143999"/>
              <a:gd name="connsiteY50" fmla="*/ 4887025 h 5143500"/>
              <a:gd name="connsiteX51" fmla="*/ 8270056 w 9143999"/>
              <a:gd name="connsiteY51" fmla="*/ 4889411 h 5143500"/>
              <a:gd name="connsiteX52" fmla="*/ 8270056 w 9143999"/>
              <a:gd name="connsiteY52" fmla="*/ 5003417 h 5143500"/>
              <a:gd name="connsiteX53" fmla="*/ 8304856 w 9143999"/>
              <a:gd name="connsiteY53" fmla="*/ 5003417 h 5143500"/>
              <a:gd name="connsiteX54" fmla="*/ 8304856 w 9143999"/>
              <a:gd name="connsiteY54" fmla="*/ 4976223 h 5143500"/>
              <a:gd name="connsiteX55" fmla="*/ 8317251 w 9143999"/>
              <a:gd name="connsiteY55" fmla="*/ 4976223 h 5143500"/>
              <a:gd name="connsiteX56" fmla="*/ 8317242 w 9143999"/>
              <a:gd name="connsiteY56" fmla="*/ 4976232 h 5143500"/>
              <a:gd name="connsiteX57" fmla="*/ 8370150 w 9143999"/>
              <a:gd name="connsiteY57" fmla="*/ 4930436 h 5143500"/>
              <a:gd name="connsiteX58" fmla="*/ 8312480 w 9143999"/>
              <a:gd name="connsiteY58" fmla="*/ 4887025 h 5143500"/>
              <a:gd name="connsiteX59" fmla="*/ 8875412 w 9143999"/>
              <a:gd name="connsiteY59" fmla="*/ 4887016 h 5143500"/>
              <a:gd name="connsiteX60" fmla="*/ 8828226 w 9143999"/>
              <a:gd name="connsiteY60" fmla="*/ 4921359 h 5143500"/>
              <a:gd name="connsiteX61" fmla="*/ 8882569 w 9143999"/>
              <a:gd name="connsiteY61" fmla="*/ 4971927 h 5143500"/>
              <a:gd name="connsiteX62" fmla="*/ 8864461 w 9143999"/>
              <a:gd name="connsiteY62" fmla="*/ 4982896 h 5143500"/>
              <a:gd name="connsiteX63" fmla="*/ 8824898 w 9143999"/>
              <a:gd name="connsiteY63" fmla="*/ 4973828 h 5143500"/>
              <a:gd name="connsiteX64" fmla="*/ 8828710 w 9143999"/>
              <a:gd name="connsiteY64" fmla="*/ 5000063 h 5143500"/>
              <a:gd name="connsiteX65" fmla="*/ 8864936 w 9143999"/>
              <a:gd name="connsiteY65" fmla="*/ 5005785 h 5143500"/>
              <a:gd name="connsiteX66" fmla="*/ 8917844 w 9143999"/>
              <a:gd name="connsiteY66" fmla="*/ 4967621 h 5143500"/>
              <a:gd name="connsiteX67" fmla="*/ 8871590 w 9143999"/>
              <a:gd name="connsiteY67" fmla="*/ 4928446 h 5143500"/>
              <a:gd name="connsiteX68" fmla="*/ 8863036 w 9143999"/>
              <a:gd name="connsiteY68" fmla="*/ 4918501 h 5143500"/>
              <a:gd name="connsiteX69" fmla="*/ 8879233 w 9143999"/>
              <a:gd name="connsiteY69" fmla="*/ 4909439 h 5143500"/>
              <a:gd name="connsiteX70" fmla="*/ 8910211 w 9143999"/>
              <a:gd name="connsiteY70" fmla="*/ 4915161 h 5143500"/>
              <a:gd name="connsiteX71" fmla="*/ 8907350 w 9143999"/>
              <a:gd name="connsiteY71" fmla="*/ 4890352 h 5143500"/>
              <a:gd name="connsiteX72" fmla="*/ 8875412 w 9143999"/>
              <a:gd name="connsiteY72" fmla="*/ 4887016 h 5143500"/>
              <a:gd name="connsiteX73" fmla="*/ 0 w 9143999"/>
              <a:gd name="connsiteY73" fmla="*/ 0 h 5143500"/>
              <a:gd name="connsiteX74" fmla="*/ 9143999 w 9143999"/>
              <a:gd name="connsiteY74" fmla="*/ 0 h 5143500"/>
              <a:gd name="connsiteX75" fmla="*/ 9143999 w 9143999"/>
              <a:gd name="connsiteY75" fmla="*/ 5143500 h 5143500"/>
              <a:gd name="connsiteX76" fmla="*/ 0 w 9143999"/>
              <a:gd name="connsiteY7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143999" h="5143500">
                <a:moveTo>
                  <a:pt x="8863025" y="4918488"/>
                </a:moveTo>
                <a:lnTo>
                  <a:pt x="8863036" y="4918501"/>
                </a:lnTo>
                <a:lnTo>
                  <a:pt x="8863025" y="4918507"/>
                </a:lnTo>
                <a:close/>
                <a:moveTo>
                  <a:pt x="8758160" y="4908488"/>
                </a:moveTo>
                <a:cubicBezTo>
                  <a:pt x="8775317" y="4908488"/>
                  <a:pt x="8783425" y="4916596"/>
                  <a:pt x="8783425" y="4930911"/>
                </a:cubicBezTo>
                <a:cubicBezTo>
                  <a:pt x="8783425" y="4945701"/>
                  <a:pt x="8776277" y="4955720"/>
                  <a:pt x="8758160" y="4955720"/>
                </a:cubicBezTo>
                <a:lnTo>
                  <a:pt x="8752437" y="4955720"/>
                </a:lnTo>
                <a:lnTo>
                  <a:pt x="8752437" y="4908607"/>
                </a:lnTo>
                <a:cubicBezTo>
                  <a:pt x="8754457" y="4908488"/>
                  <a:pt x="8756368" y="4908488"/>
                  <a:pt x="8758160" y="4908488"/>
                </a:cubicBezTo>
                <a:close/>
                <a:moveTo>
                  <a:pt x="8310569" y="4908488"/>
                </a:moveTo>
                <a:cubicBezTo>
                  <a:pt x="8327727" y="4908488"/>
                  <a:pt x="8335835" y="4916596"/>
                  <a:pt x="8335835" y="4930911"/>
                </a:cubicBezTo>
                <a:cubicBezTo>
                  <a:pt x="8335835" y="4945701"/>
                  <a:pt x="8328687" y="4955720"/>
                  <a:pt x="8310569" y="4955720"/>
                </a:cubicBezTo>
                <a:lnTo>
                  <a:pt x="8304847" y="4955720"/>
                </a:lnTo>
                <a:lnTo>
                  <a:pt x="8304847" y="4908607"/>
                </a:lnTo>
                <a:cubicBezTo>
                  <a:pt x="8306876" y="4908488"/>
                  <a:pt x="8308777" y="4908488"/>
                  <a:pt x="8310569" y="4908488"/>
                </a:cubicBezTo>
                <a:close/>
                <a:moveTo>
                  <a:pt x="8656630" y="4889411"/>
                </a:moveTo>
                <a:lnTo>
                  <a:pt x="8656630" y="5003417"/>
                </a:lnTo>
                <a:lnTo>
                  <a:pt x="8691430" y="5003417"/>
                </a:lnTo>
                <a:lnTo>
                  <a:pt x="8691430" y="4889411"/>
                </a:lnTo>
                <a:close/>
                <a:moveTo>
                  <a:pt x="8576070" y="4889411"/>
                </a:moveTo>
                <a:lnTo>
                  <a:pt x="8576070" y="5003417"/>
                </a:lnTo>
                <a:lnTo>
                  <a:pt x="8638988" y="5003417"/>
                </a:lnTo>
                <a:lnTo>
                  <a:pt x="8644235" y="4980519"/>
                </a:lnTo>
                <a:lnTo>
                  <a:pt x="8610870" y="4980519"/>
                </a:lnTo>
                <a:lnTo>
                  <a:pt x="8610870" y="4889411"/>
                </a:lnTo>
                <a:close/>
                <a:moveTo>
                  <a:pt x="8515538" y="4889411"/>
                </a:moveTo>
                <a:lnTo>
                  <a:pt x="8515538" y="5003417"/>
                </a:lnTo>
                <a:lnTo>
                  <a:pt x="8550338" y="5003417"/>
                </a:lnTo>
                <a:lnTo>
                  <a:pt x="8550338" y="4889411"/>
                </a:lnTo>
                <a:close/>
                <a:moveTo>
                  <a:pt x="8383972" y="4889411"/>
                </a:moveTo>
                <a:lnTo>
                  <a:pt x="8383972" y="5003417"/>
                </a:lnTo>
                <a:lnTo>
                  <a:pt x="8418771" y="5003417"/>
                </a:lnTo>
                <a:lnTo>
                  <a:pt x="8418771" y="4958581"/>
                </a:lnTo>
                <a:lnTo>
                  <a:pt x="8454997" y="4958581"/>
                </a:lnTo>
                <a:lnTo>
                  <a:pt x="8454997" y="5003417"/>
                </a:lnTo>
                <a:lnTo>
                  <a:pt x="8489797" y="5003417"/>
                </a:lnTo>
                <a:lnTo>
                  <a:pt x="8489797" y="4889411"/>
                </a:lnTo>
                <a:lnTo>
                  <a:pt x="8454997" y="4889411"/>
                </a:lnTo>
                <a:lnTo>
                  <a:pt x="8454997" y="4934732"/>
                </a:lnTo>
                <a:lnTo>
                  <a:pt x="8418771" y="4934732"/>
                </a:lnTo>
                <a:lnTo>
                  <a:pt x="8418771" y="4889411"/>
                </a:lnTo>
                <a:close/>
                <a:moveTo>
                  <a:pt x="8760061" y="4887025"/>
                </a:moveTo>
                <a:cubicBezTo>
                  <a:pt x="8746240" y="4887025"/>
                  <a:pt x="8729557" y="4887976"/>
                  <a:pt x="8717637" y="4889411"/>
                </a:cubicBezTo>
                <a:lnTo>
                  <a:pt x="8717637" y="5003417"/>
                </a:lnTo>
                <a:lnTo>
                  <a:pt x="8752437" y="5003417"/>
                </a:lnTo>
                <a:lnTo>
                  <a:pt x="8752437" y="4976223"/>
                </a:lnTo>
                <a:lnTo>
                  <a:pt x="8764833" y="4976223"/>
                </a:lnTo>
                <a:lnTo>
                  <a:pt x="8764833" y="4976232"/>
                </a:lnTo>
                <a:cubicBezTo>
                  <a:pt x="8797247" y="4976232"/>
                  <a:pt x="8817741" y="4959541"/>
                  <a:pt x="8817741" y="4930436"/>
                </a:cubicBezTo>
                <a:cubicBezTo>
                  <a:pt x="8817741" y="4898479"/>
                  <a:pt x="8795811" y="4887025"/>
                  <a:pt x="8760061" y="4887025"/>
                </a:cubicBezTo>
                <a:close/>
                <a:moveTo>
                  <a:pt x="8312480" y="4887025"/>
                </a:moveTo>
                <a:cubicBezTo>
                  <a:pt x="8298658" y="4887025"/>
                  <a:pt x="8281976" y="4887976"/>
                  <a:pt x="8270056" y="4889411"/>
                </a:cubicBezTo>
                <a:lnTo>
                  <a:pt x="8270056" y="5003417"/>
                </a:lnTo>
                <a:lnTo>
                  <a:pt x="8304856" y="5003417"/>
                </a:lnTo>
                <a:lnTo>
                  <a:pt x="8304856" y="4976223"/>
                </a:lnTo>
                <a:lnTo>
                  <a:pt x="8317251" y="4976223"/>
                </a:lnTo>
                <a:lnTo>
                  <a:pt x="8317242" y="4976232"/>
                </a:lnTo>
                <a:cubicBezTo>
                  <a:pt x="8349656" y="4976232"/>
                  <a:pt x="8370150" y="4959541"/>
                  <a:pt x="8370150" y="4930436"/>
                </a:cubicBezTo>
                <a:cubicBezTo>
                  <a:pt x="8370159" y="4898470"/>
                  <a:pt x="8348230" y="4887025"/>
                  <a:pt x="8312480" y="4887025"/>
                </a:cubicBezTo>
                <a:close/>
                <a:moveTo>
                  <a:pt x="8875412" y="4887016"/>
                </a:moveTo>
                <a:cubicBezTo>
                  <a:pt x="8847285" y="4887016"/>
                  <a:pt x="8828226" y="4898104"/>
                  <a:pt x="8828226" y="4921359"/>
                </a:cubicBezTo>
                <a:cubicBezTo>
                  <a:pt x="8828226" y="4961433"/>
                  <a:pt x="8882569" y="4953325"/>
                  <a:pt x="8882569" y="4971927"/>
                </a:cubicBezTo>
                <a:cubicBezTo>
                  <a:pt x="8882569" y="4979084"/>
                  <a:pt x="8877322" y="4982896"/>
                  <a:pt x="8864461" y="4982896"/>
                </a:cubicBezTo>
                <a:cubicBezTo>
                  <a:pt x="8853016" y="4982896"/>
                  <a:pt x="8835383" y="4979084"/>
                  <a:pt x="8824898" y="4973828"/>
                </a:cubicBezTo>
                <a:lnTo>
                  <a:pt x="8828710" y="5000063"/>
                </a:lnTo>
                <a:cubicBezTo>
                  <a:pt x="8839195" y="5003884"/>
                  <a:pt x="8853501" y="5005785"/>
                  <a:pt x="8864936" y="5005785"/>
                </a:cubicBezTo>
                <a:cubicBezTo>
                  <a:pt x="8894014" y="5005785"/>
                  <a:pt x="8917844" y="4996242"/>
                  <a:pt x="8917844" y="4967621"/>
                </a:cubicBezTo>
                <a:cubicBezTo>
                  <a:pt x="8917844" y="4938999"/>
                  <a:pt x="8887008" y="4935869"/>
                  <a:pt x="8871590" y="4928446"/>
                </a:cubicBezTo>
                <a:lnTo>
                  <a:pt x="8863036" y="4918501"/>
                </a:lnTo>
                <a:lnTo>
                  <a:pt x="8879233" y="4909439"/>
                </a:lnTo>
                <a:cubicBezTo>
                  <a:pt x="8890193" y="4909439"/>
                  <a:pt x="8902113" y="4911825"/>
                  <a:pt x="8910211" y="4915161"/>
                </a:cubicBezTo>
                <a:lnTo>
                  <a:pt x="8907350" y="4890352"/>
                </a:lnTo>
                <a:cubicBezTo>
                  <a:pt x="8898292" y="4888442"/>
                  <a:pt x="8890193" y="4887016"/>
                  <a:pt x="8875412" y="4887016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2D2D-78C2-DF6C-44E7-E210869DEA1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E1C-8B2D-2C20-DA1F-914D85142B69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A65204-B63A-C92D-8559-99D1D30D9D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1E91343-BDCF-AC3A-40D7-0F1157E570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B06B5-4F14-55FD-A5A0-3ED51EB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042B-CFFA-A2E0-2A91-CEF83A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A277B-7964-B12B-9A03-B94282427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27C29E7A-B73D-4E62-4C77-AAD3DBE937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2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ight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for clinical cas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4746-22DC-AA0B-4718-963106F42F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BD3D34-771A-D991-0AFD-D570EC7F6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note: black slides to be used for clinical images only!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51EE049-9196-8C24-394F-BE5DBFD385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for clinical cas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C5B3-0EE3-680C-0685-B2F90A2FAF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332D85-EA2F-6DDB-7DDF-2C062FF9EA9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8135939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A0211DD-0F60-E2A1-FBD2-3D9D286E69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(vertical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FF834536-5D62-6E74-BF5A-1FF0B9592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for clinical cas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FDB047-9967-2145-80C3-D61266F3B5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3D6067-C121-A6A9-99EE-84CAE8843EE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DE59561-A21E-9F90-D0F1-D96788F1F4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1466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A979538-0DC5-6402-C311-241613A237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4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blue (vertical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7536EE68-DBDC-3BAA-878D-9EE447BFBA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F568C8-1BD7-E7B3-38E2-5B7ED0EA4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8132765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49C77E-35AD-3CFF-778D-2778583A3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DC6205-A83D-C56E-95E7-87AD3BD94F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8348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B6A192-560C-26DF-0654-5406C61E06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4557FD-3C88-91B2-A93D-C292FF65A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nd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A40221-5DA6-10A4-CE38-F9D1C18EE09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4FA7A2-C208-CA8F-FF1F-AA1A5D0C4B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DDA9136-D3F9-F711-4B85-494AA9FC0C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5CE4425-35A1-314D-C48B-0DFD71FE951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2D7C9E-6318-F070-BCE4-366530922D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38994D7-FF6E-89BB-7971-44B59E5419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3657281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3">
            <a:extLst>
              <a:ext uri="{FF2B5EF4-FFF2-40B4-BE49-F238E27FC236}">
                <a16:creationId xmlns:a16="http://schemas.microsoft.com/office/drawing/2014/main" id="{2DE5B8F3-CE57-07D8-37DB-2E155FA0A4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CF0764-DFB5-2754-87CE-F77CA3FFD3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60C7FB-B180-5117-2B14-5A6E759E66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C558-3F63-D067-60A8-9C372770394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B73A-A9B6-13DF-87F7-3E10FF24BED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hit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White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60DB3D-7BF0-14A1-B8F5-D344164BBEB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EF85-22C8-02AB-F7C4-D3F7156CA57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6B0B-2942-5B4C-DCB9-34A15D547F6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D1A3-83DA-8590-DBA0-18A90F22E7F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8D52DC9-CECD-E119-65AB-88BD5ED5C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CE73CA-8B06-B187-2902-ACEEB86354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49EA-D788-2D1C-DE2B-0028D74CD9E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B69E-8B5D-DA78-AE44-FB6C6BDE89E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919" y="4928616"/>
            <a:ext cx="5486400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1" y="4928616"/>
            <a:ext cx="199973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4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9"/>
            <a:ext cx="8132765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6BED03-B79E-768B-FF09-7F2F6229ED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3356289-1E30-3F0B-BFA0-B9AFF2A1E4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20" r:id="rId3"/>
    <p:sldLayoutId id="2147483922" r:id="rId4"/>
    <p:sldLayoutId id="2147483951" r:id="rId5"/>
    <p:sldLayoutId id="2147483937" r:id="rId6"/>
    <p:sldLayoutId id="2147483925" r:id="rId7"/>
    <p:sldLayoutId id="2147483926" r:id="rId8"/>
    <p:sldLayoutId id="2147483927" r:id="rId9"/>
    <p:sldLayoutId id="2147483928" r:id="rId10"/>
    <p:sldLayoutId id="2147483958" r:id="rId11"/>
    <p:sldLayoutId id="2147483929" r:id="rId12"/>
    <p:sldLayoutId id="2147483930" r:id="rId13"/>
    <p:sldLayoutId id="2147483931" r:id="rId14"/>
    <p:sldLayoutId id="2147483932" r:id="rId15"/>
    <p:sldLayoutId id="2147483959" r:id="rId16"/>
    <p:sldLayoutId id="2147483936" r:id="rId17"/>
    <p:sldLayoutId id="2147483952" r:id="rId18"/>
    <p:sldLayoutId id="2147483961" r:id="rId19"/>
    <p:sldLayoutId id="2147483940" r:id="rId20"/>
    <p:sldLayoutId id="2147483962" r:id="rId21"/>
    <p:sldLayoutId id="2147483954" r:id="rId22"/>
    <p:sldLayoutId id="2147483934" r:id="rId23"/>
    <p:sldLayoutId id="2147483933" r:id="rId24"/>
    <p:sldLayoutId id="2147483935" r:id="rId25"/>
    <p:sldLayoutId id="2147483953" r:id="rId26"/>
    <p:sldLayoutId id="2147483960" r:id="rId27"/>
    <p:sldLayoutId id="2147483955" r:id="rId28"/>
    <p:sldLayoutId id="2147483956" r:id="rId29"/>
    <p:sldLayoutId id="2147483957" r:id="rId30"/>
    <p:sldLayoutId id="2147483948" r:id="rId31"/>
    <p:sldLayoutId id="2147483950" r:id="rId3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6576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54864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73152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91440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IN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A4A3A4"/>
          </p15:clr>
        </p15:guide>
        <p15:guide id="4" orient="horz" pos="178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15" orient="horz" pos="1620" userDrawn="1">
          <p15:clr>
            <a:srgbClr val="F26B43"/>
          </p15:clr>
        </p15:guide>
        <p15:guide id="1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3.xml"/><Relationship Id="rId4" Type="http://schemas.openxmlformats.org/officeDocument/2006/relationships/hyperlink" Target="https://www.linkedin.com/in/rodolfohans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35C0EA-99C7-0323-7018-8933753B91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Rodolfo Hansen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0DF998-E2EC-D540-E729-2CF0593F83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10-10-2024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6A23F3-5E09-48A4-3528-699B94315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Serialization &amp; Deserialization without actually doing either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1F6FDD-5D0B-80B7-BFD6-C216431E7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Software Competency Lead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824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8C8557-D4D9-0A71-EA69-EB2EFA8A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F30639-C65D-7B31-C9ED-52C7A3B4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Existential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9A6F-5A7E-CED1-62B6-1D0B5A6D88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9ADF36-87A9-410E-BA3A-C90781C1964D}"/>
              </a:ext>
            </a:extLst>
          </p:cNvPr>
          <p:cNvSpPr txBox="1"/>
          <p:nvPr/>
        </p:nvSpPr>
        <p:spPr>
          <a:xfrm>
            <a:off x="790805" y="1861787"/>
            <a:ext cx="457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trait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self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type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b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</a:b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to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from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2544F6-A4AD-21AE-BCA1-38F317E9AAD0}"/>
              </a:ext>
            </a:extLst>
          </p:cNvPr>
          <p:cNvGrpSpPr/>
          <p:nvPr/>
        </p:nvGrpSpPr>
        <p:grpSpPr>
          <a:xfrm>
            <a:off x="4276368" y="1610591"/>
            <a:ext cx="4158967" cy="1723187"/>
            <a:chOff x="866795" y="1608586"/>
            <a:chExt cx="6244795" cy="25874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203C26-8E2A-7E4B-7E74-06267533006E}"/>
                </a:ext>
              </a:extLst>
            </p:cNvPr>
            <p:cNvSpPr/>
            <p:nvPr/>
          </p:nvSpPr>
          <p:spPr>
            <a:xfrm>
              <a:off x="6045912" y="1870530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900" dirty="0" err="1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C0B34-F0A1-DB13-FFA4-402D57F4E632}"/>
                </a:ext>
              </a:extLst>
            </p:cNvPr>
            <p:cNvSpPr/>
            <p:nvPr/>
          </p:nvSpPr>
          <p:spPr>
            <a:xfrm>
              <a:off x="1566629" y="1870530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900" dirty="0" err="1">
                <a:solidFill>
                  <a:schemeClr val="bg1"/>
                </a:solidFill>
              </a:endParaRPr>
            </a:p>
          </p:txBody>
        </p:sp>
        <p:pic>
          <p:nvPicPr>
            <p:cNvPr id="8" name="Content Placeholder 10">
              <a:extLst>
                <a:ext uri="{FF2B5EF4-FFF2-40B4-BE49-F238E27FC236}">
                  <a16:creationId xmlns:a16="http://schemas.microsoft.com/office/drawing/2014/main" id="{DF6D7A26-ACFD-C9F4-CEE8-0B7D4B39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273" y="1889712"/>
              <a:ext cx="1085850" cy="1619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A66858-73D9-C79E-D450-02CE102FCA52}"/>
                </a:ext>
              </a:extLst>
            </p:cNvPr>
            <p:cNvGrpSpPr/>
            <p:nvPr/>
          </p:nvGrpSpPr>
          <p:grpSpPr>
            <a:xfrm>
              <a:off x="1004520" y="1889712"/>
              <a:ext cx="1520670" cy="161926"/>
              <a:chOff x="3594255" y="2490786"/>
              <a:chExt cx="1520670" cy="16192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5A597B5-7BFB-BBD7-9D89-A507067BE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F8258FD-93CE-C8E9-B11A-DC74C6406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D8FBA0-6BBF-737A-9B58-AEF824117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18108E6-201D-83D3-9E14-FCF8211DA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255" y="2490786"/>
                <a:ext cx="1085850" cy="161925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5AE8B3-2F37-C4F8-BC30-67F5092BB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491" y="1889712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615A95-7655-CECB-934D-FEF787C73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6416" y="1889712"/>
              <a:ext cx="1085850" cy="161925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303B947-22E4-ED16-CB00-8A1A12D6BE06}"/>
                </a:ext>
              </a:extLst>
            </p:cNvPr>
            <p:cNvSpPr/>
            <p:nvPr/>
          </p:nvSpPr>
          <p:spPr>
            <a:xfrm>
              <a:off x="2717622" y="2819934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" dirty="0">
                  <a:solidFill>
                    <a:schemeClr val="bg1"/>
                  </a:solidFill>
                </a:rPr>
                <a:t>Address 1</a:t>
              </a:r>
              <a:endParaRPr lang="en-NL" sz="6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DEA52A-F707-6190-8FEF-448758F4FEB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809617" y="2078182"/>
              <a:ext cx="908005" cy="8728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47EAEB-2B96-AF3E-B715-5636D9FD13DC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478557" y="2951019"/>
              <a:ext cx="657558" cy="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9513E4F-6E47-4F35-3487-1B4659002FDF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4897050" y="2078182"/>
              <a:ext cx="1366272" cy="87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E3DBD9-8544-39EF-D428-A41CC9669AA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264017" y="2104726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B09C56-06CE-EAE0-BEA0-AC35D848891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731123" y="2104726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0FA8F95-7C8C-C797-26E0-9094C21BC208}"/>
                </a:ext>
              </a:extLst>
            </p:cNvPr>
            <p:cNvSpPr/>
            <p:nvPr/>
          </p:nvSpPr>
          <p:spPr>
            <a:xfrm>
              <a:off x="883549" y="3933825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" dirty="0">
                  <a:solidFill>
                    <a:schemeClr val="bg1"/>
                  </a:solidFill>
                </a:rPr>
                <a:t>Person 1</a:t>
              </a:r>
              <a:endParaRPr lang="en-NL" sz="600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746058-11BA-78FA-62C1-39C8D31EB408}"/>
                </a:ext>
              </a:extLst>
            </p:cNvPr>
            <p:cNvSpPr/>
            <p:nvPr/>
          </p:nvSpPr>
          <p:spPr>
            <a:xfrm>
              <a:off x="6350655" y="3933825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" dirty="0">
                  <a:solidFill>
                    <a:schemeClr val="bg1"/>
                  </a:solidFill>
                </a:rPr>
                <a:t>Person 2</a:t>
              </a:r>
              <a:endParaRPr lang="en-NL" sz="6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E45F00E-6183-8266-999D-C23A9949CC6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1644484" y="4064910"/>
              <a:ext cx="4706171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6883EA-AF66-C072-1DE4-E999F6CA87EC}"/>
                </a:ext>
              </a:extLst>
            </p:cNvPr>
            <p:cNvSpPr txBox="1"/>
            <p:nvPr/>
          </p:nvSpPr>
          <p:spPr>
            <a:xfrm>
              <a:off x="866795" y="3659001"/>
              <a:ext cx="356711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</a:t>
              </a:r>
              <a:endParaRPr lang="en-NL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7C8506-D7E8-BAAF-CD5C-1D3DFBD5ADA9}"/>
                </a:ext>
              </a:extLst>
            </p:cNvPr>
            <p:cNvSpPr txBox="1"/>
            <p:nvPr/>
          </p:nvSpPr>
          <p:spPr>
            <a:xfrm>
              <a:off x="5824583" y="1608586"/>
              <a:ext cx="811624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Json / T</a:t>
              </a:r>
              <a:endParaRPr lang="en-NL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E78D4-4964-212B-8A99-ACD64F60A0D1}"/>
                </a:ext>
              </a:extLst>
            </p:cNvPr>
            <p:cNvSpPr txBox="1"/>
            <p:nvPr/>
          </p:nvSpPr>
          <p:spPr>
            <a:xfrm>
              <a:off x="3029643" y="2541370"/>
              <a:ext cx="378372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A</a:t>
              </a:r>
              <a:endParaRPr lang="en-NL" sz="9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6E01321-DB42-F1F2-E6EC-8DA4CDD6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649" t="-31048" r="46397" b="-8922"/>
            <a:stretch/>
          </p:blipFill>
          <p:spPr>
            <a:xfrm>
              <a:off x="4287923" y="2819934"/>
              <a:ext cx="488138" cy="22664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47CF04-A62A-9E18-2295-0AF6625C9B73}"/>
                </a:ext>
              </a:extLst>
            </p:cNvPr>
            <p:cNvSpPr txBox="1"/>
            <p:nvPr/>
          </p:nvSpPr>
          <p:spPr>
            <a:xfrm>
              <a:off x="4374558" y="2541370"/>
              <a:ext cx="821252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Json / B</a:t>
              </a:r>
              <a:endParaRPr lang="en-NL" sz="9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E57353-1BDF-507B-7E8D-0D1067F844E7}"/>
                </a:ext>
              </a:extLst>
            </p:cNvPr>
            <p:cNvCxnSpPr/>
            <p:nvPr/>
          </p:nvCxnSpPr>
          <p:spPr>
            <a:xfrm flipH="1">
              <a:off x="1264017" y="3082104"/>
              <a:ext cx="1834073" cy="85172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BA2A4B-9FEC-8413-F968-BEF087EC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190" y="1970675"/>
              <a:ext cx="2858301" cy="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5DB90B-EB3C-8277-BDD7-C0DA263F8353}"/>
              </a:ext>
            </a:extLst>
          </p:cNvPr>
          <p:cNvCxnSpPr>
            <a:cxnSpLocks/>
          </p:cNvCxnSpPr>
          <p:nvPr/>
        </p:nvCxnSpPr>
        <p:spPr>
          <a:xfrm flipV="1">
            <a:off x="434821" y="2531201"/>
            <a:ext cx="610208" cy="10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0F4421-4EE0-E52E-B697-47291BF30892}"/>
              </a:ext>
            </a:extLst>
          </p:cNvPr>
          <p:cNvSpPr txBox="1"/>
          <p:nvPr/>
        </p:nvSpPr>
        <p:spPr>
          <a:xfrm>
            <a:off x="182121" y="3559337"/>
            <a:ext cx="18337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Existential complement</a:t>
            </a:r>
            <a:endParaRPr lang="en-NL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8BEA705-2937-8A14-18CA-F00A2A274E00}"/>
              </a:ext>
            </a:extLst>
          </p:cNvPr>
          <p:cNvCxnSpPr>
            <a:stCxn id="37" idx="3"/>
          </p:cNvCxnSpPr>
          <p:nvPr/>
        </p:nvCxnSpPr>
        <p:spPr>
          <a:xfrm>
            <a:off x="2015893" y="3709378"/>
            <a:ext cx="1758585" cy="890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2BD3C4-DD28-7AE0-7833-38A0421A6640}"/>
              </a:ext>
            </a:extLst>
          </p:cNvPr>
          <p:cNvSpPr txBox="1"/>
          <p:nvPr/>
        </p:nvSpPr>
        <p:spPr>
          <a:xfrm>
            <a:off x="3823858" y="4445757"/>
            <a:ext cx="16676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case: A zipper!</a:t>
            </a:r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5294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E54B50-D838-83CB-E046-C3CDB8DE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EBF9C8-B278-5CD0-72C5-E135C81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Existential Encoding: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0C34-B028-C67E-D0C1-A159F84F87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D65E09-8873-A8DE-B066-3977FC1F04B7}"/>
              </a:ext>
            </a:extLst>
          </p:cNvPr>
          <p:cNvSpPr txBox="1"/>
          <p:nvPr/>
        </p:nvSpPr>
        <p:spPr>
          <a:xfrm>
            <a:off x="790805" y="1861787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trait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self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</a:p>
          <a:p>
            <a:r>
              <a:rPr lang="en-US" dirty="0">
                <a:solidFill>
                  <a:srgbClr val="859900"/>
                </a:solidFill>
                <a:latin typeface="JetBrainsMono Nerd Font Mono"/>
              </a:rPr>
              <a:t>    </a:t>
            </a:r>
            <a:r>
              <a:rPr lang="en-US" dirty="0">
                <a:solidFill>
                  <a:srgbClr val="839496"/>
                </a:solidFill>
                <a:latin typeface="JetBrainsMono Nerd Font Mono"/>
              </a:rPr>
              <a:t>…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    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JetBrainsMono Nerd Font Mono"/>
              </a:rPr>
              <a:t>andThen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af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AssociativeFunctor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self.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)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</a:p>
          <a:p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33F2F-2336-274D-6CB5-B5A8A727029C}"/>
              </a:ext>
            </a:extLst>
          </p:cNvPr>
          <p:cNvSpPr txBox="1"/>
          <p:nvPr/>
        </p:nvSpPr>
        <p:spPr>
          <a:xfrm>
            <a:off x="5926416" y="625642"/>
            <a:ext cx="1938799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Optics compose!!!</a:t>
            </a:r>
            <a:endParaRPr lang="en-NL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BEB26-7DF7-0B85-9C0C-90F231986973}"/>
              </a:ext>
            </a:extLst>
          </p:cNvPr>
          <p:cNvCxnSpPr>
            <a:cxnSpLocks/>
          </p:cNvCxnSpPr>
          <p:nvPr/>
        </p:nvCxnSpPr>
        <p:spPr>
          <a:xfrm flipH="1" flipV="1">
            <a:off x="3107585" y="3004457"/>
            <a:ext cx="398761" cy="69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D5AEC3-5F7C-D5A8-687A-2987EC4440C1}"/>
              </a:ext>
            </a:extLst>
          </p:cNvPr>
          <p:cNvCxnSpPr>
            <a:cxnSpLocks/>
          </p:cNvCxnSpPr>
          <p:nvPr/>
        </p:nvCxnSpPr>
        <p:spPr>
          <a:xfrm flipH="1" flipV="1">
            <a:off x="3499471" y="3004457"/>
            <a:ext cx="398761" cy="69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073AC6-4AF0-3AFA-F744-F5C8D20F0170}"/>
              </a:ext>
            </a:extLst>
          </p:cNvPr>
          <p:cNvSpPr txBox="1"/>
          <p:nvPr/>
        </p:nvSpPr>
        <p:spPr>
          <a:xfrm>
            <a:off x="4561688" y="2506563"/>
            <a:ext cx="4572000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JsonAssociativeFunctor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extends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AssociativeFunctor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_],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type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Z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JetBrainsMono Nerd Font Mono"/>
              </a:rPr>
              <a:t>associateLeft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(s,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</a:t>
            </a:r>
            <a:r>
              <a:rPr lang="en-US" b="0" dirty="0" err="1">
                <a:solidFill>
                  <a:srgbClr val="859900"/>
                </a:solidFill>
                <a:effectLst/>
                <a:latin typeface="JetBrainsMono Nerd Font Mono"/>
              </a:rPr>
              <a:t>val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(c1, a)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(s)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</a:t>
            </a:r>
            <a:r>
              <a:rPr lang="en-US" b="0" dirty="0" err="1">
                <a:solidFill>
                  <a:srgbClr val="859900"/>
                </a:solidFill>
                <a:effectLst/>
                <a:latin typeface="JetBrainsMono Nerd Font Mono"/>
              </a:rPr>
              <a:t>val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(c2, c)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(a)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(c1.replay(c2.history), c)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JetBrainsMono Nerd Font Mono"/>
              </a:rPr>
              <a:t>associateRight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dirty="0" err="1">
                <a:solidFill>
                  <a:srgbClr val="CB4B16"/>
                </a:solidFill>
                <a:latin typeface="JetBrainsMono Nerd Font Mono"/>
              </a:rPr>
              <a:t>H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HCursor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...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7329D7-BDD6-EB55-BBD0-C3CD993A5FF9}"/>
              </a:ext>
            </a:extLst>
          </p:cNvPr>
          <p:cNvCxnSpPr>
            <a:cxnSpLocks/>
          </p:cNvCxnSpPr>
          <p:nvPr/>
        </p:nvCxnSpPr>
        <p:spPr>
          <a:xfrm rot="10800000">
            <a:off x="3898232" y="3698851"/>
            <a:ext cx="873148" cy="611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67029CB-3320-7FB1-AF7F-0A82361E4B18}"/>
              </a:ext>
            </a:extLst>
          </p:cNvPr>
          <p:cNvCxnSpPr>
            <a:cxnSpLocks/>
          </p:cNvCxnSpPr>
          <p:nvPr/>
        </p:nvCxnSpPr>
        <p:spPr>
          <a:xfrm rot="10800000">
            <a:off x="3499471" y="3698851"/>
            <a:ext cx="873148" cy="611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9338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82F50B-8D44-1292-A0E5-A94145090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9E9C81-A40D-B7D4-EDCE-9AFE441B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find more information here: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0802-2483-072E-D613-BC3B6879E5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85B160-D12C-7F8D-9721-83036A0BAADB}"/>
              </a:ext>
            </a:extLst>
          </p:cNvPr>
          <p:cNvSpPr txBox="1"/>
          <p:nvPr/>
        </p:nvSpPr>
        <p:spPr>
          <a:xfrm>
            <a:off x="1082929" y="1629812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https://github.com/Constructive-Programming/eo</a:t>
            </a:r>
            <a:endParaRPr lang="en-US" b="0" dirty="0">
              <a:solidFill>
                <a:srgbClr val="859900"/>
              </a:solidFill>
              <a:effectLst/>
              <a:latin typeface="JetBrainsMono Nerd Font Mono"/>
            </a:endParaRPr>
          </a:p>
          <a:p>
            <a:br>
              <a:rPr lang="en-US" b="0" dirty="0">
                <a:solidFill>
                  <a:srgbClr val="859900"/>
                </a:solidFill>
                <a:effectLst/>
                <a:latin typeface="JetBrainsMono Nerd Font Mono"/>
                <a:hlinkClick r:id="rId4"/>
              </a:rPr>
            </a:b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  <a:hlinkClick r:id="rId4"/>
              </a:rPr>
              <a:t>https://x.com/rhansen82</a:t>
            </a:r>
          </a:p>
          <a:p>
            <a:endParaRPr lang="en-US" dirty="0">
              <a:solidFill>
                <a:srgbClr val="859900"/>
              </a:solidFill>
              <a:latin typeface="JetBrainsMono Nerd Font Mono"/>
              <a:hlinkClick r:id="rId4"/>
            </a:endParaRPr>
          </a:p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  <a:hlinkClick r:id="rId4"/>
              </a:rPr>
              <a:t>https://www.linkedin.com/in/rodolfohansen/</a:t>
            </a:r>
            <a:endParaRPr lang="en-US" b="0" dirty="0">
              <a:solidFill>
                <a:srgbClr val="859900"/>
              </a:solidFill>
              <a:effectLst/>
              <a:latin typeface="JetBrainsMono Nerd Font Mono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025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F280CCA-2050-780A-5BDB-823450E321F8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56657-4D5A-807F-8E3C-C31C94265F0C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F05DF7-6DCF-481F-5322-08E9F734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Optimized and typical Serialization &amp; Deserialization workflows.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1A556-1BDB-4DD8-A59A-FE31D3FD18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65AA10-09CD-8EB5-DC08-9426644BB2CD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AD283-F810-DA6B-ECE5-257ECAA2E632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09C9F9-C496-4C89-E890-66774D20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AF7B8A-3542-5909-E756-D7D377D7D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8A26CE-427C-2AAC-56C3-A7C51F9DB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13AF35-8076-7706-6DB9-EB4D2121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BA5280E-7788-073A-A5AB-A8816A7E6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94F0F0-533B-05D9-DBF9-D57945346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4D2E6F-D329-775D-803C-DF52BF7C344B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A79DC5-8EC9-C083-98F2-831F30C02B0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809617" y="2078182"/>
            <a:ext cx="908005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4960C-E6F1-6687-52E1-AC26D8306F0F}"/>
              </a:ext>
            </a:extLst>
          </p:cNvPr>
          <p:cNvSpPr/>
          <p:nvPr/>
        </p:nvSpPr>
        <p:spPr>
          <a:xfrm>
            <a:off x="4136115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2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7660EE-46A7-16EC-B199-196FE0D98D7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3478557" y="2951019"/>
            <a:ext cx="65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351DC2-7B97-512E-BCC0-4E9B10DE5E79}"/>
              </a:ext>
            </a:extLst>
          </p:cNvPr>
          <p:cNvCxnSpPr>
            <a:cxnSpLocks/>
            <a:stCxn id="26" idx="3"/>
            <a:endCxn id="30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03FF18-1431-B004-6704-651FD8155E1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264017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F7893C-949C-F96C-4892-D53FA5E4FEED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731123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BF197B8-7588-C698-75D1-326B8B5BAFB6}"/>
              </a:ext>
            </a:extLst>
          </p:cNvPr>
          <p:cNvSpPr/>
          <p:nvPr/>
        </p:nvSpPr>
        <p:spPr>
          <a:xfrm>
            <a:off x="883549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E9DC88D-2E5D-AAB9-7C58-1B5A807EE8D2}"/>
              </a:ext>
            </a:extLst>
          </p:cNvPr>
          <p:cNvSpPr/>
          <p:nvPr/>
        </p:nvSpPr>
        <p:spPr>
          <a:xfrm>
            <a:off x="6350655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2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6C3364-0458-48F6-D35C-0A41410AF2D8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644484" y="4064910"/>
            <a:ext cx="470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8E2A65-0347-F296-B0E5-9065BB8D00E8}"/>
              </a:ext>
            </a:extLst>
          </p:cNvPr>
          <p:cNvSpPr txBox="1"/>
          <p:nvPr/>
        </p:nvSpPr>
        <p:spPr>
          <a:xfrm>
            <a:off x="985390" y="1589404"/>
            <a:ext cx="1658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/ JSON format</a:t>
            </a:r>
            <a:endParaRPr lang="en-N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21DA4B-4E33-E7F9-3E24-70C25F03E6A3}"/>
              </a:ext>
            </a:extLst>
          </p:cNvPr>
          <p:cNvSpPr txBox="1"/>
          <p:nvPr/>
        </p:nvSpPr>
        <p:spPr>
          <a:xfrm>
            <a:off x="815378" y="4262223"/>
            <a:ext cx="17222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memory data types</a:t>
            </a:r>
            <a:endParaRPr lang="en-NL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2A05FC-E11C-A1DD-5B07-DE91B03351E6}"/>
              </a:ext>
            </a:extLst>
          </p:cNvPr>
          <p:cNvCxnSpPr>
            <a:stCxn id="22" idx="2"/>
            <a:endCxn id="42" idx="0"/>
          </p:cNvCxnSpPr>
          <p:nvPr/>
        </p:nvCxnSpPr>
        <p:spPr>
          <a:xfrm flipH="1">
            <a:off x="1264017" y="3082104"/>
            <a:ext cx="1834073" cy="851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A7496C-A0AA-6180-BB21-A7972AC05A96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>
            <a:off x="4516583" y="3082104"/>
            <a:ext cx="2214540" cy="851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1E5E8D-31A9-26BE-8D7F-34DFBC7688A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550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0B0086-3D2D-6609-6A83-9A8074CC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30F1B2E-F6AC-3EEF-FD1B-8352A089AA1B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8EDFE0-046C-A6CE-7D4C-F7B3BC291F99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5B8B22-C794-2E7B-D3A4-36C02BC6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get away with never decoding the input?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E8BA0-6BD6-01A5-7642-526C3024B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D1CF56-AB65-4C0A-C0F5-49C1047944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7747AD7-76D2-208D-E0BD-34B71BBD51A7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43CC07-40B0-7A2A-79E1-15F6DD656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826E82-22EC-204C-45E2-33B9DD5FA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EB758F-87B6-116D-E7EA-ECB504ABF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934C7A-B1A4-4E53-31D6-E3991ABF7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4674844-7F06-AFE8-3626-2EC0C39B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29F013-4855-61CC-ABF0-D8DC99A2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375759-DA93-D5EA-5048-A874C239E57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BD912A0-81B9-ED81-340D-267C5B16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327931" y="2837696"/>
            <a:ext cx="488138" cy="226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4D37A-A44F-D925-D0EA-70B0B9323D0D}"/>
              </a:ext>
            </a:extLst>
          </p:cNvPr>
          <p:cNvSpPr txBox="1"/>
          <p:nvPr/>
        </p:nvSpPr>
        <p:spPr>
          <a:xfrm>
            <a:off x="985390" y="1589404"/>
            <a:ext cx="1658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/ JSON format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95E51-6010-5B11-8974-CBE6FBFB93F4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408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a16="http://schemas.microsoft.com/office/drawing/2014/main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238F10-BEE8-2330-574B-653AD08B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B6D2C4-914B-3E7A-B9CE-E52BC0BB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CB0AA-2FB3-5948-4890-6E2032B0E82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824D0-C105-ED77-AFE7-AF806D804146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5D209-66E6-E4E2-06B5-EDE8767973F9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33685B7-3E7D-37C5-13AF-C12BAF66F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92F129-55F4-8BBE-9D20-84D6B0F01B00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F259AB-7666-CDAF-FF35-9C1CF82D6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A4C5FF-C89F-AD41-2EAD-C63303B9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5793D5F-C8F6-06C8-3DD4-32A1A3133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31BA48-A767-2715-9BBE-93E3FF59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610C1-C455-16BC-1344-967793D3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25FE25-FEA6-3FD7-AC68-44B3EDCD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C5B7AA-C316-E716-6C51-97DA65620F56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FB8D7-F60A-0E18-FCBA-919D84A58C8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09617" y="2078182"/>
            <a:ext cx="908005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5AF917-9D59-A41B-1589-21FE3FC872F8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3478557" y="2933257"/>
            <a:ext cx="1003574" cy="1776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2F013-9CB6-2BFA-E128-98B99390D447}"/>
              </a:ext>
            </a:extLst>
          </p:cNvPr>
          <p:cNvCxnSpPr>
            <a:cxnSpLocks/>
            <a:stCxn id="29" idx="3"/>
            <a:endCxn id="2" idx="2"/>
          </p:cNvCxnSpPr>
          <p:nvPr/>
        </p:nvCxnSpPr>
        <p:spPr>
          <a:xfrm flipV="1">
            <a:off x="4970269" y="2078182"/>
            <a:ext cx="1293053" cy="85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06681F-3D76-0F1A-6D74-02E169D02BE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264017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04D7E-D951-A919-5629-A5B5DE7B14F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731123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DC4FFE-96D8-7FB8-3FFE-6BB87F018EF7}"/>
              </a:ext>
            </a:extLst>
          </p:cNvPr>
          <p:cNvSpPr/>
          <p:nvPr/>
        </p:nvSpPr>
        <p:spPr>
          <a:xfrm>
            <a:off x="883549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D72A72-AC26-92E0-BB9F-815837AFB51A}"/>
              </a:ext>
            </a:extLst>
          </p:cNvPr>
          <p:cNvSpPr/>
          <p:nvPr/>
        </p:nvSpPr>
        <p:spPr>
          <a:xfrm>
            <a:off x="6350655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2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00F5F-E6BC-E370-B5A5-055B7F89D59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644484" y="4064910"/>
            <a:ext cx="4706171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424F95-F72E-6E5C-748B-A9A46D490BFF}"/>
              </a:ext>
            </a:extLst>
          </p:cNvPr>
          <p:cNvSpPr txBox="1"/>
          <p:nvPr/>
        </p:nvSpPr>
        <p:spPr>
          <a:xfrm>
            <a:off x="866795" y="3659001"/>
            <a:ext cx="2648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79881-AEC3-8FB0-E9A0-8B7A9899B934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549F31-C1F5-1173-AA26-4534DBA52ED2}"/>
              </a:ext>
            </a:extLst>
          </p:cNvPr>
          <p:cNvSpPr txBox="1"/>
          <p:nvPr/>
        </p:nvSpPr>
        <p:spPr>
          <a:xfrm>
            <a:off x="3029644" y="2541369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87E234-420A-D57D-C363-40C055CF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482131" y="2819934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E349C6-8D65-B1ED-98DA-C23FEBA69101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85A36-0DC8-E063-D332-1A94F5953348}"/>
              </a:ext>
            </a:extLst>
          </p:cNvPr>
          <p:cNvCxnSpPr/>
          <p:nvPr/>
        </p:nvCxnSpPr>
        <p:spPr>
          <a:xfrm flipH="1">
            <a:off x="1264017" y="3082104"/>
            <a:ext cx="1834073" cy="851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903F43-E31F-7FED-9C89-253A4E4439D9}"/>
              </a:ext>
            </a:extLst>
          </p:cNvPr>
          <p:cNvSpPr txBox="1"/>
          <p:nvPr/>
        </p:nvSpPr>
        <p:spPr>
          <a:xfrm>
            <a:off x="883549" y="976669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Codec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extends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Json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Json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363865-5346-7CA4-01BB-F653562C3243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476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42F79F-D7D3-AE05-94C8-24860AD05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941490-EF70-1960-3F75-B1509DC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Existential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69D01-BAEE-A1F4-2C25-9AA293D8C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9DD811-EE73-6833-1A38-D0E5401F36C0}"/>
              </a:ext>
            </a:extLst>
          </p:cNvPr>
          <p:cNvGrpSpPr/>
          <p:nvPr/>
        </p:nvGrpSpPr>
        <p:grpSpPr>
          <a:xfrm>
            <a:off x="2452834" y="2179852"/>
            <a:ext cx="6244795" cy="2587409"/>
            <a:chOff x="866795" y="2272130"/>
            <a:chExt cx="6244795" cy="25874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83F412-CC3C-6CF6-9E2B-4A149B55A890}"/>
                </a:ext>
              </a:extLst>
            </p:cNvPr>
            <p:cNvSpPr/>
            <p:nvPr/>
          </p:nvSpPr>
          <p:spPr>
            <a:xfrm>
              <a:off x="6045912" y="2534074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A76B75-1243-571A-BC4D-FB352A8E441B}"/>
                </a:ext>
              </a:extLst>
            </p:cNvPr>
            <p:cNvSpPr/>
            <p:nvPr/>
          </p:nvSpPr>
          <p:spPr>
            <a:xfrm>
              <a:off x="1566629" y="2534074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1400" dirty="0" err="1">
                <a:solidFill>
                  <a:schemeClr val="bg1"/>
                </a:solidFill>
              </a:endParaRPr>
            </a:p>
          </p:txBody>
        </p:sp>
        <p:pic>
          <p:nvPicPr>
            <p:cNvPr id="8" name="Content Placeholder 10">
              <a:extLst>
                <a:ext uri="{FF2B5EF4-FFF2-40B4-BE49-F238E27FC236}">
                  <a16:creationId xmlns:a16="http://schemas.microsoft.com/office/drawing/2014/main" id="{F09B3D95-C808-8C60-75E6-982D74F3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273" y="2553256"/>
              <a:ext cx="1085850" cy="1619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151604-91F4-055F-DA7C-0A2B4CE49FF1}"/>
                </a:ext>
              </a:extLst>
            </p:cNvPr>
            <p:cNvGrpSpPr/>
            <p:nvPr/>
          </p:nvGrpSpPr>
          <p:grpSpPr>
            <a:xfrm>
              <a:off x="1004520" y="2553256"/>
              <a:ext cx="1520670" cy="161926"/>
              <a:chOff x="3594255" y="2490786"/>
              <a:chExt cx="1520670" cy="16192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0D7AF71-D826-2315-BC3A-D804FCD96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3425988-C140-0A69-6714-09CEC754C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F73AAC8-7214-F507-5084-A379382C3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0F83990-AD08-D2AD-D752-4EA2CC1E6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255" y="2490786"/>
                <a:ext cx="1085850" cy="161925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060E42-987A-A5AE-C0CE-5E6089F59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491" y="2553256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F18B8C5-C066-AACE-EFAD-F29862954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6416" y="2553256"/>
              <a:ext cx="1085850" cy="161925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6A794EC-5D5E-2B8C-15C7-724D1B89C6BC}"/>
                </a:ext>
              </a:extLst>
            </p:cNvPr>
            <p:cNvSpPr/>
            <p:nvPr/>
          </p:nvSpPr>
          <p:spPr>
            <a:xfrm>
              <a:off x="2717622" y="3483478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Address 1</a:t>
              </a:r>
              <a:endParaRPr lang="en-NL" sz="105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5A646F-1471-593D-3987-87CF515C02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809617" y="2741726"/>
              <a:ext cx="908005" cy="8728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8B2F82-81DC-643A-E644-91B6A43D0031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 flipV="1">
              <a:off x="3478557" y="3596801"/>
              <a:ext cx="1003574" cy="1776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3325A3-3D4F-2474-7126-ED5E4FDCD141}"/>
                </a:ext>
              </a:extLst>
            </p:cNvPr>
            <p:cNvCxnSpPr>
              <a:cxnSpLocks/>
              <a:stCxn id="29" idx="3"/>
              <a:endCxn id="2" idx="2"/>
            </p:cNvCxnSpPr>
            <p:nvPr/>
          </p:nvCxnSpPr>
          <p:spPr>
            <a:xfrm flipV="1">
              <a:off x="4970269" y="2741726"/>
              <a:ext cx="1293053" cy="85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D93FA7-440C-012C-2699-86372CA53FC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264017" y="2768270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7B5220B-7676-6425-10FD-B89330A7E20E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731123" y="2768270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9CFDEE2-5D63-8FDC-37E0-61F42038B10D}"/>
                </a:ext>
              </a:extLst>
            </p:cNvPr>
            <p:cNvSpPr/>
            <p:nvPr/>
          </p:nvSpPr>
          <p:spPr>
            <a:xfrm>
              <a:off x="883549" y="4597369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Person 1</a:t>
              </a:r>
              <a:endParaRPr lang="en-NL" sz="1050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D52864F-EC41-6F2B-B3C6-1616F5C879DC}"/>
                </a:ext>
              </a:extLst>
            </p:cNvPr>
            <p:cNvSpPr/>
            <p:nvPr/>
          </p:nvSpPr>
          <p:spPr>
            <a:xfrm>
              <a:off x="6350655" y="4597369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Person 2</a:t>
              </a:r>
              <a:endParaRPr lang="en-NL" sz="105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7A029AE-BB16-B591-2FAE-6D6DDDFEB16C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1644484" y="4728454"/>
              <a:ext cx="4706171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D2494-73E9-235C-10C1-4F926DB712F1}"/>
                </a:ext>
              </a:extLst>
            </p:cNvPr>
            <p:cNvSpPr txBox="1"/>
            <p:nvPr/>
          </p:nvSpPr>
          <p:spPr>
            <a:xfrm>
              <a:off x="866795" y="4322545"/>
              <a:ext cx="26481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CADFEF-8D84-48A4-E9DF-136659680170}"/>
                </a:ext>
              </a:extLst>
            </p:cNvPr>
            <p:cNvSpPr txBox="1"/>
            <p:nvPr/>
          </p:nvSpPr>
          <p:spPr>
            <a:xfrm>
              <a:off x="5824583" y="2272130"/>
              <a:ext cx="7184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Json / T</a:t>
              </a:r>
              <a:endParaRPr lang="en-NL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6A8B98-EB7B-A99A-E669-ADB53E53602F}"/>
                </a:ext>
              </a:extLst>
            </p:cNvPr>
            <p:cNvSpPr txBox="1"/>
            <p:nvPr/>
          </p:nvSpPr>
          <p:spPr>
            <a:xfrm>
              <a:off x="3029644" y="3204913"/>
              <a:ext cx="2840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NL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88388D4-9DD2-8EDB-5852-D6D37A83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649" t="-31048" r="46397" b="-8922"/>
            <a:stretch/>
          </p:blipFill>
          <p:spPr>
            <a:xfrm>
              <a:off x="4482131" y="3483478"/>
              <a:ext cx="488138" cy="22664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1BB416-A695-3B5E-70FC-8ACF5FB0CF7C}"/>
                </a:ext>
              </a:extLst>
            </p:cNvPr>
            <p:cNvSpPr txBox="1"/>
            <p:nvPr/>
          </p:nvSpPr>
          <p:spPr>
            <a:xfrm>
              <a:off x="4374558" y="3204913"/>
              <a:ext cx="7280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Json / B</a:t>
              </a:r>
              <a:endParaRPr lang="en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B2EDD1-0DF0-1450-8B61-FC13F16A4E0C}"/>
                </a:ext>
              </a:extLst>
            </p:cNvPr>
            <p:cNvCxnSpPr/>
            <p:nvPr/>
          </p:nvCxnSpPr>
          <p:spPr>
            <a:xfrm flipH="1">
              <a:off x="1264017" y="3745648"/>
              <a:ext cx="1834073" cy="85172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91753F4-7999-AAC4-C974-A07A96CDD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190" y="2634219"/>
              <a:ext cx="2858301" cy="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5E117E-9081-645D-6120-684691883BB0}"/>
              </a:ext>
            </a:extLst>
          </p:cNvPr>
          <p:cNvSpPr txBox="1"/>
          <p:nvPr/>
        </p:nvSpPr>
        <p:spPr>
          <a:xfrm>
            <a:off x="866668" y="886092"/>
            <a:ext cx="457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trait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self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type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b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</a:b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to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from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108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A1DC57-6669-8E51-4253-A92C413BD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540C33-08D3-C7F1-9722-56222C43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 place(b: B): T =&gt;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D7E0B-3B08-8BF6-FF3D-53997D27C2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EC732-9371-EF21-58E5-321913836610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00DB8-25D1-1FB3-A49E-E785993F2B63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97E105F-2112-0571-A651-0819EF80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3CD2244-F207-8C11-641F-5C8656F2FE92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3BC83E-CFAD-A83C-9DF9-549DD3E25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A585EF-2516-599D-223D-E0228466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7FAC2C-391C-D2CE-9872-54CDA1ABA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B97585-0FDA-62E5-F14E-B1F44C76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2F93F-FDEA-09ED-E626-D53B8B1C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7C71A-E427-0353-307D-E1A99B56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B5C001-3670-6366-84C8-C6C7D88CE04B}"/>
              </a:ext>
            </a:extLst>
          </p:cNvPr>
          <p:cNvCxnSpPr>
            <a:cxnSpLocks/>
            <a:stCxn id="29" idx="3"/>
            <a:endCxn id="2" idx="2"/>
          </p:cNvCxnSpPr>
          <p:nvPr/>
        </p:nvCxnSpPr>
        <p:spPr>
          <a:xfrm flipV="1">
            <a:off x="4982669" y="2078182"/>
            <a:ext cx="1280653" cy="84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74B527-2E31-53DB-0D1B-07823EE29A6B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8320E3-98CE-9BBF-48E4-D18962AC0A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494531" y="2812759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EA9912-7AA4-0CEA-B4B3-7697FC2DEEEA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1181A9-2FBF-B465-CB39-1FBBAF0DE5E7}"/>
              </a:ext>
            </a:extLst>
          </p:cNvPr>
          <p:cNvSpPr txBox="1"/>
          <p:nvPr/>
        </p:nvSpPr>
        <p:spPr>
          <a:xfrm>
            <a:off x="883549" y="976669"/>
            <a:ext cx="669382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extension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</a:p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 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072412-982C-8911-FC86-1D1A263747A1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1E46AC-28D4-3F10-426B-163726230556}"/>
              </a:ext>
            </a:extLst>
          </p:cNvPr>
          <p:cNvSpPr txBox="1"/>
          <p:nvPr/>
        </p:nvSpPr>
        <p:spPr>
          <a:xfrm>
            <a:off x="883549" y="3464003"/>
            <a:ext cx="5323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268BD2"/>
                </a:solidFill>
                <a:effectLst/>
                <a:latin typeface="JetBrainsMono Nerd Font Mono"/>
              </a:rPr>
              <a:t>place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(b: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)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 </a:t>
            </a:r>
          </a:p>
          <a:p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 t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o.from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.as(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(t))(b))</a:t>
            </a:r>
          </a:p>
          <a:p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0B9AE-7EF0-F55E-13D2-8C96DC8ADD47}"/>
              </a:ext>
            </a:extLst>
          </p:cNvPr>
          <p:cNvSpPr txBox="1"/>
          <p:nvPr/>
        </p:nvSpPr>
        <p:spPr>
          <a:xfrm>
            <a:off x="5926416" y="625642"/>
            <a:ext cx="1938799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Optics compose!!!</a:t>
            </a:r>
            <a:endParaRPr lang="en-N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940BFF-8396-F1D7-2E80-58B18B9C7550}"/>
              </a:ext>
            </a:extLst>
          </p:cNvPr>
          <p:cNvSpPr txBox="1"/>
          <p:nvPr/>
        </p:nvSpPr>
        <p:spPr>
          <a:xfrm>
            <a:off x="5995164" y="968372"/>
            <a:ext cx="2894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Leverage compiler’s implicit resolution</a:t>
            </a:r>
            <a:endParaRPr lang="en-NL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7FC6F9-1F1B-C1B0-57BF-5E96A4B3FF68}"/>
              </a:ext>
            </a:extLst>
          </p:cNvPr>
          <p:cNvCxnSpPr/>
          <p:nvPr/>
        </p:nvCxnSpPr>
        <p:spPr>
          <a:xfrm flipH="1">
            <a:off x="4374558" y="1146321"/>
            <a:ext cx="1551858" cy="19682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137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F563F8-7030-0395-4FD5-B6DE7C44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CE4E12-BD85-E6F7-988B-0C28B2B5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 transform(f: A =&gt; B): T =&gt;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B253-1B9B-CF0B-7820-7E0B2954BB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D335B-1A14-B870-5980-113B854D2AD7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B5BB1-A212-1CF2-1C84-9981C2A5E1D6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B2225FAE-1777-5CBA-EAA0-31EACFFE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978407-13F0-2F24-F76A-02EB1F20FDF8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4EAA23-12C7-4268-F616-E627071C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0778DA-CBD7-7E84-AEFA-96020531D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11F6AC-00B8-EAB4-C8D7-DC37D362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92D741-FEFE-2D50-7725-C22701FE8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5A146F5-8766-5949-39B3-CCA5C011D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833CE9-BA5A-464B-9028-84E7602D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03A467-418D-178B-33C5-7498B562DB64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94142F-F2E5-5AE8-14BD-56BB67A42B1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09617" y="2078182"/>
            <a:ext cx="908005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9186F-EFE9-DE8D-3CFD-E5A10966425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8557" y="2951019"/>
            <a:ext cx="657558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0438C-42C6-6B14-863F-0961F78014A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EC6E9F-898F-4FBC-72DD-63260EC61748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CDB062-DFDF-92A4-08AC-113E0D7AC46C}"/>
              </a:ext>
            </a:extLst>
          </p:cNvPr>
          <p:cNvSpPr txBox="1"/>
          <p:nvPr/>
        </p:nvSpPr>
        <p:spPr>
          <a:xfrm>
            <a:off x="3029644" y="2541369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4504EE-B6D2-6D8D-96AD-AB551106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287923" y="2819934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A905D2-CECC-DC91-A53E-F15F710B234E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39EB9-8A85-A380-AAF9-B81FB89D1E11}"/>
              </a:ext>
            </a:extLst>
          </p:cNvPr>
          <p:cNvSpPr txBox="1"/>
          <p:nvPr/>
        </p:nvSpPr>
        <p:spPr>
          <a:xfrm>
            <a:off x="883549" y="976669"/>
            <a:ext cx="669382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extension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</a:p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 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6277FB-38D8-2C9B-BD65-0ADC24138884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EC1D1-7734-B30C-72F3-35696CE5EC5B}"/>
              </a:ext>
            </a:extLst>
          </p:cNvPr>
          <p:cNvSpPr txBox="1"/>
          <p:nvPr/>
        </p:nvSpPr>
        <p:spPr>
          <a:xfrm>
            <a:off x="883549" y="3464003"/>
            <a:ext cx="5323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268BD2"/>
                </a:solidFill>
                <a:effectLst/>
                <a:latin typeface="JetBrainsMono Nerd Font Mono"/>
              </a:rPr>
              <a:t>transform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fr-FR" dirty="0">
                <a:solidFill>
                  <a:srgbClr val="CB4B16"/>
                </a:solidFill>
                <a:latin typeface="JetBrainsMono Nerd Font Mono"/>
              </a:rPr>
              <a:t>A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dirty="0">
                <a:solidFill>
                  <a:srgbClr val="859900"/>
                </a:solidFill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)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 </a:t>
            </a:r>
          </a:p>
          <a:p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 t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o.from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.</a:t>
            </a:r>
            <a:r>
              <a:rPr lang="fr-FR" dirty="0" err="1">
                <a:solidFill>
                  <a:srgbClr val="839496"/>
                </a:solidFill>
                <a:latin typeface="JetBrainsMono Nerd Font Mono"/>
              </a:rPr>
              <a:t>map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(t))(f))</a:t>
            </a:r>
          </a:p>
          <a:p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7864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82F352-D758-3EC4-611C-934D94DB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0ED1B1-F371-7A95-6FD5-811E0125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 transform(f: D =&gt; B): T =&gt;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A504-4E59-21BB-0A72-7B744F48E0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3FD33A-9188-2735-FB6C-49BFC78919CE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A4D64-5E45-C6AE-AD37-D4C4231B3169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5742E1E-4CC3-4272-928A-E0FE0DAA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873F12-9F35-7B18-EB44-B4114645C792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4E5707-8638-9582-024B-1070DECE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1F593-34E4-0564-0BBA-DB9052CF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E616AE-CFDF-E2A7-4C35-57A5D3B4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EE51BD-EE2A-5C97-864B-7B21EA76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20AA965-B660-6E7D-2609-36A12E9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D96BEE-7D1C-DCC6-292D-B47B1828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7252BD-1214-68CD-7909-21DF9E975FBC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 err="1">
                <a:solidFill>
                  <a:schemeClr val="bg1"/>
                </a:solidFill>
              </a:rPr>
              <a:t>MyAddr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64F537-E950-8939-F04D-5FF34603822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8557" y="2951019"/>
            <a:ext cx="657558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BDD335-47A7-F792-6F69-522B58F5FAC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F83E30-4FE4-24AA-5C6B-AF05091C58B2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28752F-8210-A68B-E1CC-D02A043CFD16}"/>
              </a:ext>
            </a:extLst>
          </p:cNvPr>
          <p:cNvSpPr txBox="1"/>
          <p:nvPr/>
        </p:nvSpPr>
        <p:spPr>
          <a:xfrm>
            <a:off x="3029644" y="2541369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35D03D-8CA6-D65C-0A55-4C6270F9E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287923" y="2819934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35B048-E39A-A60D-16A3-598D671CE3E8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2461EE-3B9A-0078-E284-F8EB621B9BB9}"/>
              </a:ext>
            </a:extLst>
          </p:cNvPr>
          <p:cNvSpPr txBox="1"/>
          <p:nvPr/>
        </p:nvSpPr>
        <p:spPr>
          <a:xfrm>
            <a:off x="883549" y="976669"/>
            <a:ext cx="669382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extension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</a:p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 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622646-C256-3F37-0976-FFE735D80EE2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D016F4-B43A-8835-A375-77C47532BA01}"/>
              </a:ext>
            </a:extLst>
          </p:cNvPr>
          <p:cNvSpPr txBox="1"/>
          <p:nvPr/>
        </p:nvSpPr>
        <p:spPr>
          <a:xfrm>
            <a:off x="883549" y="3464003"/>
            <a:ext cx="5323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268BD2"/>
                </a:solidFill>
                <a:effectLst/>
                <a:latin typeface="JetBrainsMono Nerd Font Mono"/>
              </a:rPr>
              <a:t>transform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fr-FR" dirty="0">
                <a:solidFill>
                  <a:srgbClr val="CB4B16"/>
                </a:solidFill>
                <a:latin typeface="JetBrainsMono Nerd Font Mono"/>
              </a:rPr>
              <a:t>D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dirty="0">
                <a:solidFill>
                  <a:srgbClr val="859900"/>
                </a:solidFill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)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 </a:t>
            </a:r>
          </a:p>
          <a:p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 t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o.from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.</a:t>
            </a:r>
            <a:r>
              <a:rPr lang="fr-FR" dirty="0" err="1">
                <a:solidFill>
                  <a:srgbClr val="839496"/>
                </a:solidFill>
                <a:latin typeface="JetBrainsMono Nerd Font Mono"/>
              </a:rPr>
              <a:t>map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(t))(f))</a:t>
            </a:r>
          </a:p>
          <a:p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5905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FB1BC5-150E-D310-71C5-EA65F3404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40E5D6-452A-C2ED-C57D-F3BA31E7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Existential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0FCAA-3B93-A4D7-6FB0-242989B6B9A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5E7CA-20C9-D94A-42E4-320FE378BE01}"/>
              </a:ext>
            </a:extLst>
          </p:cNvPr>
          <p:cNvGrpSpPr/>
          <p:nvPr/>
        </p:nvGrpSpPr>
        <p:grpSpPr>
          <a:xfrm>
            <a:off x="2452834" y="2179852"/>
            <a:ext cx="6244795" cy="2587409"/>
            <a:chOff x="866795" y="2272130"/>
            <a:chExt cx="6244795" cy="25874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0220CD-45D3-1442-D3F4-42DE8AEC0B20}"/>
                </a:ext>
              </a:extLst>
            </p:cNvPr>
            <p:cNvSpPr/>
            <p:nvPr/>
          </p:nvSpPr>
          <p:spPr>
            <a:xfrm>
              <a:off x="6045912" y="2534074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1400" dirty="0" err="1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0A26AD-7A5A-BA13-0C0A-994A4C5D1C3E}"/>
                </a:ext>
              </a:extLst>
            </p:cNvPr>
            <p:cNvSpPr/>
            <p:nvPr/>
          </p:nvSpPr>
          <p:spPr>
            <a:xfrm>
              <a:off x="1566629" y="2534074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1400" dirty="0" err="1">
                <a:solidFill>
                  <a:schemeClr val="bg1"/>
                </a:solidFill>
              </a:endParaRPr>
            </a:p>
          </p:txBody>
        </p:sp>
        <p:pic>
          <p:nvPicPr>
            <p:cNvPr id="8" name="Content Placeholder 10">
              <a:extLst>
                <a:ext uri="{FF2B5EF4-FFF2-40B4-BE49-F238E27FC236}">
                  <a16:creationId xmlns:a16="http://schemas.microsoft.com/office/drawing/2014/main" id="{F2DB816D-FDF9-7917-5FB3-9265A92C2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273" y="2553256"/>
              <a:ext cx="1085850" cy="1619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282D43-C00F-B92F-B595-0FB494CC8781}"/>
                </a:ext>
              </a:extLst>
            </p:cNvPr>
            <p:cNvGrpSpPr/>
            <p:nvPr/>
          </p:nvGrpSpPr>
          <p:grpSpPr>
            <a:xfrm>
              <a:off x="1004520" y="2553256"/>
              <a:ext cx="1520670" cy="161926"/>
              <a:chOff x="3594255" y="2490786"/>
              <a:chExt cx="1520670" cy="16192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AEEB515-0F87-6979-8994-86FAC82E2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2DD6344-A7DD-83F5-9763-6E53B93CD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7AB7BEB-5923-7BE4-F386-DE060097E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58DF23E-8C17-9369-4362-D1F0492FF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255" y="2490786"/>
                <a:ext cx="1085850" cy="161925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B1F2D30-4420-36DA-7061-BFAA18787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491" y="2553256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A2FAC0-8425-7218-0EDE-D9278C681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6416" y="2553256"/>
              <a:ext cx="1085850" cy="161925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9AD566-B8F8-EA49-FDB4-94693E130442}"/>
                </a:ext>
              </a:extLst>
            </p:cNvPr>
            <p:cNvSpPr/>
            <p:nvPr/>
          </p:nvSpPr>
          <p:spPr>
            <a:xfrm>
              <a:off x="2717622" y="3483478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Address 1</a:t>
              </a:r>
              <a:endParaRPr lang="en-NL" sz="105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D8C939-11DC-C140-0DD8-84468074E61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809617" y="2741726"/>
              <a:ext cx="908005" cy="8728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14FD3F-7143-A6BB-3FB3-B891F7A50CBB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 flipV="1">
              <a:off x="3478557" y="3596801"/>
              <a:ext cx="1003574" cy="17762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96EA01-C09A-65D2-37BA-5E35C24043A3}"/>
                </a:ext>
              </a:extLst>
            </p:cNvPr>
            <p:cNvCxnSpPr>
              <a:cxnSpLocks/>
              <a:stCxn id="29" idx="3"/>
              <a:endCxn id="2" idx="2"/>
            </p:cNvCxnSpPr>
            <p:nvPr/>
          </p:nvCxnSpPr>
          <p:spPr>
            <a:xfrm flipV="1">
              <a:off x="4970269" y="2741726"/>
              <a:ext cx="1293053" cy="85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DD59D4-4346-7810-D020-DC761DC11E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264017" y="2768270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898252-59F5-A849-30B6-5D8F745CFBE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731123" y="2768270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B65C2B-B74C-3061-22DE-425941EBB14B}"/>
                </a:ext>
              </a:extLst>
            </p:cNvPr>
            <p:cNvSpPr/>
            <p:nvPr/>
          </p:nvSpPr>
          <p:spPr>
            <a:xfrm>
              <a:off x="883549" y="4597369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Person 1</a:t>
              </a:r>
              <a:endParaRPr lang="en-NL" sz="1050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60D58DA-B870-BE45-DE10-575A8FBC82C2}"/>
                </a:ext>
              </a:extLst>
            </p:cNvPr>
            <p:cNvSpPr/>
            <p:nvPr/>
          </p:nvSpPr>
          <p:spPr>
            <a:xfrm>
              <a:off x="6350655" y="4597369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Person 2</a:t>
              </a:r>
              <a:endParaRPr lang="en-NL" sz="105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2DF046E-157B-9543-5AAD-034DAE104416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1644484" y="4728454"/>
              <a:ext cx="4706171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E8CA56-3FD5-1766-608F-DD819E6969C7}"/>
                </a:ext>
              </a:extLst>
            </p:cNvPr>
            <p:cNvSpPr txBox="1"/>
            <p:nvPr/>
          </p:nvSpPr>
          <p:spPr>
            <a:xfrm>
              <a:off x="866795" y="4322545"/>
              <a:ext cx="26481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5B8D54-7F03-CD34-CE49-AA9C2885B8A0}"/>
                </a:ext>
              </a:extLst>
            </p:cNvPr>
            <p:cNvSpPr txBox="1"/>
            <p:nvPr/>
          </p:nvSpPr>
          <p:spPr>
            <a:xfrm>
              <a:off x="5824583" y="2272130"/>
              <a:ext cx="71846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Json / T</a:t>
              </a:r>
              <a:endParaRPr lang="en-NL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C2AE08-F10D-DB34-2D30-C18CA3750013}"/>
                </a:ext>
              </a:extLst>
            </p:cNvPr>
            <p:cNvSpPr txBox="1"/>
            <p:nvPr/>
          </p:nvSpPr>
          <p:spPr>
            <a:xfrm>
              <a:off x="3029644" y="3204913"/>
              <a:ext cx="2840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NL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0473696-D6A9-585E-3541-F5B3B2F0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649" t="-31048" r="46397" b="-8922"/>
            <a:stretch/>
          </p:blipFill>
          <p:spPr>
            <a:xfrm>
              <a:off x="4482131" y="3483478"/>
              <a:ext cx="488138" cy="22664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50DC30-737B-2934-3042-4D777B1CD532}"/>
                </a:ext>
              </a:extLst>
            </p:cNvPr>
            <p:cNvSpPr txBox="1"/>
            <p:nvPr/>
          </p:nvSpPr>
          <p:spPr>
            <a:xfrm>
              <a:off x="4374558" y="3204913"/>
              <a:ext cx="728084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Json / B</a:t>
              </a:r>
              <a:endParaRPr lang="en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2FE4E50-1BA8-0D54-F5DF-11C6A12A1A7C}"/>
                </a:ext>
              </a:extLst>
            </p:cNvPr>
            <p:cNvCxnSpPr/>
            <p:nvPr/>
          </p:nvCxnSpPr>
          <p:spPr>
            <a:xfrm flipH="1">
              <a:off x="1264017" y="3745648"/>
              <a:ext cx="1834073" cy="85172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01453E2-D8DF-9C23-F850-7FE2450DB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190" y="2634219"/>
              <a:ext cx="2858301" cy="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69CBF72-F3E4-D5CF-4CA6-75E0217EDAD5}"/>
              </a:ext>
            </a:extLst>
          </p:cNvPr>
          <p:cNvSpPr txBox="1"/>
          <p:nvPr/>
        </p:nvSpPr>
        <p:spPr>
          <a:xfrm>
            <a:off x="866668" y="886092"/>
            <a:ext cx="457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trait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self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type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b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</a:b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to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from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20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lide Master Only">
  <a:themeElements>
    <a:clrScheme name="Custom 3">
      <a:dk1>
        <a:srgbClr val="000000"/>
      </a:dk1>
      <a:lt1>
        <a:srgbClr val="FFFFFF"/>
      </a:lt1>
      <a:dk2>
        <a:srgbClr val="0B5ED7"/>
      </a:dk2>
      <a:lt2>
        <a:srgbClr val="BDF0FF"/>
      </a:lt2>
      <a:accent1>
        <a:srgbClr val="00126E"/>
      </a:accent1>
      <a:accent2>
        <a:srgbClr val="02DA20"/>
      </a:accent2>
      <a:accent3>
        <a:srgbClr val="F85569"/>
      </a:accent3>
      <a:accent4>
        <a:srgbClr val="FFCF50"/>
      </a:accent4>
      <a:accent5>
        <a:srgbClr val="FA8DDC"/>
      </a:accent5>
      <a:accent6>
        <a:srgbClr val="D780FF"/>
      </a:accent6>
      <a:hlink>
        <a:srgbClr val="00619F"/>
      </a:hlink>
      <a:folHlink>
        <a:srgbClr val="00629F"/>
      </a:folHlink>
    </a:clrScheme>
    <a:fontScheme name="Philips (2024)">
      <a:majorFont>
        <a:latin typeface="Calibri Light"/>
        <a:ea typeface="Yu Gothic"/>
        <a:cs typeface=""/>
      </a:majorFont>
      <a:minorFont>
        <a:latin typeface="Calibri"/>
        <a:ea typeface="Yu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 cmpd="sng" algn="ctr">
          <a:noFill/>
          <a:prstDash val="solid"/>
        </a:ln>
        <a:effectLst/>
      </a:spPr>
      <a:bodyPr lIns="91440" tIns="45720" rIns="91440" bIns="45720" rtlCol="0" anchor="ctr"/>
      <a:lstStyle>
        <a:defPPr algn="ctr">
          <a:spcAft>
            <a:spcPts val="600"/>
          </a:spcAft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Light Blue">
      <a:srgbClr val="BDF0FF"/>
    </a:custClr>
    <a:custClr name="Light Aqua">
      <a:srgbClr val="9CF6FB"/>
    </a:custClr>
    <a:custClr name="Light Green">
      <a:srgbClr val="ADFFB5"/>
    </a:custClr>
    <a:custClr name="Light Gold">
      <a:srgbClr val="FCFCC2"/>
    </a:custClr>
    <a:custClr name="Light Coral">
      <a:srgbClr val="FFDEDB"/>
    </a:custClr>
    <a:custClr name="Light Pink">
      <a:srgbClr val="FFE5F9"/>
    </a:custClr>
    <a:custClr name="Light Purple">
      <a:srgbClr val="F1DEFC"/>
    </a:custClr>
    <a:custClr name="White">
      <a:srgbClr val="FFFFFF"/>
    </a:custClr>
    <a:custClr name="White">
      <a:srgbClr val="FFFFFF"/>
    </a:custClr>
    <a:custClr name="White">
      <a:srgbClr val="FFFFFF"/>
    </a:custClr>
    <a:custClr name="Philips Blue">
      <a:srgbClr val="0B5ED7"/>
    </a:custClr>
    <a:custClr name="Aqua">
      <a:srgbClr val="02ABB1"/>
    </a:custClr>
    <a:custClr name="Green">
      <a:srgbClr val="02DA21"/>
    </a:custClr>
    <a:custClr name="Gold">
      <a:srgbClr val="FFCF50"/>
    </a:custClr>
    <a:custClr name="Coral">
      <a:srgbClr val="F85569"/>
    </a:custClr>
    <a:custClr name="Pink">
      <a:srgbClr val="FA8DDC"/>
    </a:custClr>
    <a:custClr name="Purple">
      <a:srgbClr val="D780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00126E"/>
    </a:custClr>
    <a:custClr name="Dark Aqua">
      <a:srgbClr val="00666F"/>
    </a:custClr>
    <a:custClr name="Dark Green">
      <a:srgbClr val="008800"/>
    </a:custClr>
    <a:custClr name="Dark Gold">
      <a:srgbClr val="FCA708"/>
    </a:custClr>
    <a:custClr name="Dark Coral">
      <a:srgbClr val="D43F44"/>
    </a:custClr>
    <a:custClr name="Dark Pink">
      <a:srgbClr val="DB0383"/>
    </a:custClr>
    <a:custClr name="Dark Purple">
      <a:srgbClr val="A80DF2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CTIVE edits_JULY 15 VisID template" id="{6786F5D1-4757-F140-90A2-1887A2078D1A}" vid="{E537A740-66BA-B049-9B06-A6174F937C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A48BB3-A2F8-5147-98FB-30E02B1C7AEF}">
  <we:reference id="54c7af0c-5b65-49a9-ab86-f2a8a4690127" version="2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982383737904037889","enableDocumentContentUpdater":false,"version":"2.0"}]]></TemplafySlideTemplateConfiguration>
</file>

<file path=customXml/item10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1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2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3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4.xml><?xml version="1.0" encoding="utf-8"?>
<TemplafyFormConfiguration><![CDATA[{"formFields":[],"formDataEntries":[]}]]></TemplafyFormConfiguration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8E6AD952BA74A855EB02C79D83CD1" ma:contentTypeVersion="21" ma:contentTypeDescription="Create a new document." ma:contentTypeScope="" ma:versionID="a5d62425357535963d3d0805dd821f3a">
  <xsd:schema xmlns:xsd="http://www.w3.org/2001/XMLSchema" xmlns:xs="http://www.w3.org/2001/XMLSchema" xmlns:p="http://schemas.microsoft.com/office/2006/metadata/properties" xmlns:ns2="2f7262f3-19e3-4c38-834c-996e2cec5b6c" xmlns:ns3="6b2685c3-cb74-402e-89a3-cd359bd59e48" targetNamespace="http://schemas.microsoft.com/office/2006/metadata/properties" ma:root="true" ma:fieldsID="c0c6353d998fc2f0d5f4f356429f6be6" ns2:_="" ns3:_="">
    <xsd:import namespace="2f7262f3-19e3-4c38-834c-996e2cec5b6c"/>
    <xsd:import namespace="6b2685c3-cb74-402e-89a3-cd359bd59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nderwerp" minOccurs="0"/>
                <xsd:element ref="ns2:Behandela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262f3-19e3-4c38-834c-996e2cec5b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Onderwerp" ma:index="17" nillable="true" ma:displayName="Onderwerp" ma:format="Dropdown" ma:internalName="Onderwerp">
      <xsd:simpleType>
        <xsd:restriction base="dms:Note">
          <xsd:maxLength value="255"/>
        </xsd:restriction>
      </xsd:simpleType>
    </xsd:element>
    <xsd:element name="Behandelaar" ma:index="18" nillable="true" ma:displayName="Behandelaar" ma:format="Dropdown" ma:internalName="Behandelaar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685c3-cb74-402e-89a3-cd359bd59e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8d5de34-ad4f-44a5-8d4b-69f89eec7447}" ma:internalName="TaxCatchAll" ma:showField="CatchAllData" ma:web="6b2685c3-cb74-402e-89a3-cd359bd59e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],"transformationConfigurations":[],"templateName":"Philips Master Template","templateDescription":"","enableDocumentContentUpdater":false,"version":"2.0"}]]></TemplafyTemplateConfiguration>
</file>

<file path=customXml/item20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1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],"formDataEntries":[]}]]></TemplafySlideForm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b2685c3-cb74-402e-89a3-cd359bd59e48">
      <UserInfo>
        <DisplayName>Amico, Mario</DisplayName>
        <AccountId>9</AccountId>
        <AccountType/>
      </UserInfo>
      <UserInfo>
        <DisplayName>Szurley, Andrew</DisplayName>
        <AccountId>20</AccountId>
        <AccountType/>
      </UserInfo>
      <UserInfo>
        <DisplayName>Baranyi, Katalin</DisplayName>
        <AccountId>234</AccountId>
        <AccountType/>
      </UserInfo>
    </SharedWithUsers>
    <TaxCatchAll xmlns="6b2685c3-cb74-402e-89a3-cd359bd59e48" xsi:nil="true"/>
    <lcf76f155ced4ddcb4097134ff3c332f xmlns="2f7262f3-19e3-4c38-834c-996e2cec5b6c">
      <Terms xmlns="http://schemas.microsoft.com/office/infopath/2007/PartnerControls"/>
    </lcf76f155ced4ddcb4097134ff3c332f>
    <Behandelaar xmlns="2f7262f3-19e3-4c38-834c-996e2cec5b6c" xsi:nil="true"/>
    <Onderwerp xmlns="2f7262f3-19e3-4c38-834c-996e2cec5b6c" xsi:nil="true"/>
  </documentManagement>
</p:properties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98756B07-09A8-41C0-BCFE-BF9CE3A83E99}">
  <ds:schemaRefs/>
</ds:datastoreItem>
</file>

<file path=customXml/itemProps10.xml><?xml version="1.0" encoding="utf-8"?>
<ds:datastoreItem xmlns:ds="http://schemas.openxmlformats.org/officeDocument/2006/customXml" ds:itemID="{405B5246-59D9-4C42-BA08-4F9E2FF461CC}">
  <ds:schemaRefs/>
</ds:datastoreItem>
</file>

<file path=customXml/itemProps11.xml><?xml version="1.0" encoding="utf-8"?>
<ds:datastoreItem xmlns:ds="http://schemas.openxmlformats.org/officeDocument/2006/customXml" ds:itemID="{C8D638AB-FED2-4F7E-93AD-9DD3C620EE90}">
  <ds:schemaRefs/>
</ds:datastoreItem>
</file>

<file path=customXml/itemProps12.xml><?xml version="1.0" encoding="utf-8"?>
<ds:datastoreItem xmlns:ds="http://schemas.openxmlformats.org/officeDocument/2006/customXml" ds:itemID="{754604E6-0E66-46AE-82FD-61B8D039EEB3}">
  <ds:schemaRefs/>
</ds:datastoreItem>
</file>

<file path=customXml/itemProps13.xml><?xml version="1.0" encoding="utf-8"?>
<ds:datastoreItem xmlns:ds="http://schemas.openxmlformats.org/officeDocument/2006/customXml" ds:itemID="{3576BE01-5ED5-42D4-8452-D37F3EED532F}">
  <ds:schemaRefs/>
</ds:datastoreItem>
</file>

<file path=customXml/itemProps14.xml><?xml version="1.0" encoding="utf-8"?>
<ds:datastoreItem xmlns:ds="http://schemas.openxmlformats.org/officeDocument/2006/customXml" ds:itemID="{758FF650-907C-428F-AD7B-6BA9D849A6CB}">
  <ds:schemaRefs/>
</ds:datastoreItem>
</file>

<file path=customXml/itemProps15.xml><?xml version="1.0" encoding="utf-8"?>
<ds:datastoreItem xmlns:ds="http://schemas.openxmlformats.org/officeDocument/2006/customXml" ds:itemID="{DEB6CD91-B9E0-4A18-9698-8B340BF10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262f3-19e3-4c38-834c-996e2cec5b6c"/>
    <ds:schemaRef ds:uri="6b2685c3-cb74-402e-89a3-cd359bd59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6.xml><?xml version="1.0" encoding="utf-8"?>
<ds:datastoreItem xmlns:ds="http://schemas.openxmlformats.org/officeDocument/2006/customXml" ds:itemID="{E137F201-6F1C-44AB-B091-E69E6AF5652D}">
  <ds:schemaRefs/>
</ds:datastoreItem>
</file>

<file path=customXml/itemProps17.xml><?xml version="1.0" encoding="utf-8"?>
<ds:datastoreItem xmlns:ds="http://schemas.openxmlformats.org/officeDocument/2006/customXml" ds:itemID="{A9E755BF-8C27-430A-9D93-67D6903160A0}">
  <ds:schemaRefs/>
</ds:datastoreItem>
</file>

<file path=customXml/itemProps18.xml><?xml version="1.0" encoding="utf-8"?>
<ds:datastoreItem xmlns:ds="http://schemas.openxmlformats.org/officeDocument/2006/customXml" ds:itemID="{6676BF48-30DD-415D-9938-E95196FAB035}">
  <ds:schemaRefs/>
</ds:datastoreItem>
</file>

<file path=customXml/itemProps19.xml><?xml version="1.0" encoding="utf-8"?>
<ds:datastoreItem xmlns:ds="http://schemas.openxmlformats.org/officeDocument/2006/customXml" ds:itemID="{0FF0764C-21BC-43BC-B9A4-C8EFD22A9D5C}">
  <ds:schemaRefs/>
</ds:datastoreItem>
</file>

<file path=customXml/itemProps2.xml><?xml version="1.0" encoding="utf-8"?>
<ds:datastoreItem xmlns:ds="http://schemas.openxmlformats.org/officeDocument/2006/customXml" ds:itemID="{BFBCB3F7-860C-40CC-8532-A042390E68D6}">
  <ds:schemaRefs/>
</ds:datastoreItem>
</file>

<file path=customXml/itemProps20.xml><?xml version="1.0" encoding="utf-8"?>
<ds:datastoreItem xmlns:ds="http://schemas.openxmlformats.org/officeDocument/2006/customXml" ds:itemID="{0DB2041A-F8E3-4728-AF53-38613E42C367}">
  <ds:schemaRefs/>
</ds:datastoreItem>
</file>

<file path=customXml/itemProps21.xml><?xml version="1.0" encoding="utf-8"?>
<ds:datastoreItem xmlns:ds="http://schemas.openxmlformats.org/officeDocument/2006/customXml" ds:itemID="{7172B9D6-B471-414F-B9E6-CF2ED433CBCB}">
  <ds:schemaRefs/>
</ds:datastoreItem>
</file>

<file path=customXml/itemProps22.xml><?xml version="1.0" encoding="utf-8"?>
<ds:datastoreItem xmlns:ds="http://schemas.openxmlformats.org/officeDocument/2006/customXml" ds:itemID="{6C8A2CE3-68D9-44A2-A056-CD8CFC4E4A7F}">
  <ds:schemaRefs/>
</ds:datastoreItem>
</file>

<file path=customXml/itemProps23.xml><?xml version="1.0" encoding="utf-8"?>
<ds:datastoreItem xmlns:ds="http://schemas.openxmlformats.org/officeDocument/2006/customXml" ds:itemID="{DAC78E63-F570-4D37-84FE-09D17E3D95D1}">
  <ds:schemaRefs/>
</ds:datastoreItem>
</file>

<file path=customXml/itemProps24.xml><?xml version="1.0" encoding="utf-8"?>
<ds:datastoreItem xmlns:ds="http://schemas.openxmlformats.org/officeDocument/2006/customXml" ds:itemID="{AE543BCE-1928-4840-945C-3EA8A14A1BE6}">
  <ds:schemaRefs/>
</ds:datastoreItem>
</file>

<file path=customXml/itemProps25.xml><?xml version="1.0" encoding="utf-8"?>
<ds:datastoreItem xmlns:ds="http://schemas.openxmlformats.org/officeDocument/2006/customXml" ds:itemID="{F9DA8E75-649A-4B2E-B00A-9D65F829AFB9}">
  <ds:schemaRefs/>
</ds:datastoreItem>
</file>

<file path=customXml/itemProps26.xml><?xml version="1.0" encoding="utf-8"?>
<ds:datastoreItem xmlns:ds="http://schemas.openxmlformats.org/officeDocument/2006/customXml" ds:itemID="{CA20AE0B-6D6B-CA41-BD52-C7FD60921E2E}">
  <ds:schemaRefs/>
</ds:datastoreItem>
</file>

<file path=customXml/itemProps27.xml><?xml version="1.0" encoding="utf-8"?>
<ds:datastoreItem xmlns:ds="http://schemas.openxmlformats.org/officeDocument/2006/customXml" ds:itemID="{A39B2878-2725-B641-AF0E-9073AE5129BA}">
  <ds:schemaRefs/>
</ds:datastoreItem>
</file>

<file path=customXml/itemProps28.xml><?xml version="1.0" encoding="utf-8"?>
<ds:datastoreItem xmlns:ds="http://schemas.openxmlformats.org/officeDocument/2006/customXml" ds:itemID="{B5098F85-9919-B745-A584-C2E4DF4E0B78}">
  <ds:schemaRefs/>
</ds:datastoreItem>
</file>

<file path=customXml/itemProps29.xml><?xml version="1.0" encoding="utf-8"?>
<ds:datastoreItem xmlns:ds="http://schemas.openxmlformats.org/officeDocument/2006/customXml" ds:itemID="{CCAA59B3-8C9A-4440-8838-CC512E51857D}">
  <ds:schemaRefs/>
</ds:datastoreItem>
</file>

<file path=customXml/itemProps3.xml><?xml version="1.0" encoding="utf-8"?>
<ds:datastoreItem xmlns:ds="http://schemas.openxmlformats.org/officeDocument/2006/customXml" ds:itemID="{408363D0-C7AC-4285-A9E9-5D7D0D146CC4}">
  <ds:schemaRefs/>
</ds:datastoreItem>
</file>

<file path=customXml/itemProps4.xml><?xml version="1.0" encoding="utf-8"?>
<ds:datastoreItem xmlns:ds="http://schemas.openxmlformats.org/officeDocument/2006/customXml" ds:itemID="{8BC60CF1-13B0-4735-BF8A-680EF8EF7CBF}">
  <ds:schemaRefs/>
</ds:datastoreItem>
</file>

<file path=customXml/itemProps5.xml><?xml version="1.0" encoding="utf-8"?>
<ds:datastoreItem xmlns:ds="http://schemas.openxmlformats.org/officeDocument/2006/customXml" ds:itemID="{7A01E660-3AD1-447B-BF94-526C6936E99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b2685c3-cb74-402e-89a3-cd359bd59e48"/>
    <ds:schemaRef ds:uri="2f7262f3-19e3-4c38-834c-996e2cec5b6c"/>
  </ds:schemaRefs>
</ds:datastoreItem>
</file>

<file path=customXml/itemProps6.xml><?xml version="1.0" encoding="utf-8"?>
<ds:datastoreItem xmlns:ds="http://schemas.openxmlformats.org/officeDocument/2006/customXml" ds:itemID="{02D352A2-7C85-4751-A466-2DA9F1503391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BB162C95-F935-4F0C-8A7D-EC8AA86E585B}">
  <ds:schemaRefs/>
</ds:datastoreItem>
</file>

<file path=customXml/itemProps8.xml><?xml version="1.0" encoding="utf-8"?>
<ds:datastoreItem xmlns:ds="http://schemas.openxmlformats.org/officeDocument/2006/customXml" ds:itemID="{52D032FA-EB27-4F29-9970-FA9B0429D895}">
  <ds:schemaRefs/>
</ds:datastoreItem>
</file>

<file path=customXml/itemProps9.xml><?xml version="1.0" encoding="utf-8"?>
<ds:datastoreItem xmlns:ds="http://schemas.openxmlformats.org/officeDocument/2006/customXml" ds:itemID="{91D00BC4-43EF-4297-91F6-F5EF8606EE8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1_Presentation template Jan21</Template>
  <TotalTime>146</TotalTime>
  <Words>859</Words>
  <Application>Microsoft Macintosh PowerPoint</Application>
  <PresentationFormat>On-screen Show (16:9)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JetBrainsMono Nerd Font Mono</vt:lpstr>
      <vt:lpstr>Slide Master Only</vt:lpstr>
      <vt:lpstr>PowerPoint Presentation</vt:lpstr>
      <vt:lpstr>Optimized and typical Serialization &amp; Deserialization workflows.</vt:lpstr>
      <vt:lpstr>Can we get away with never decoding the input?</vt:lpstr>
      <vt:lpstr>Optics (eo)</vt:lpstr>
      <vt:lpstr>Existential Encoding</vt:lpstr>
      <vt:lpstr>def place(b: B): T =&gt; T</vt:lpstr>
      <vt:lpstr>def transform(f: A =&gt; B): T =&gt; T</vt:lpstr>
      <vt:lpstr>def transform(f: D =&gt; B): T =&gt; T</vt:lpstr>
      <vt:lpstr>Existential Encoding</vt:lpstr>
      <vt:lpstr>Existential Encoding</vt:lpstr>
      <vt:lpstr>Optics (eo)  Existential Encoding:</vt:lpstr>
      <vt:lpstr>Thank you!  You can find more information here: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Rodolfo Hansen</cp:lastModifiedBy>
  <cp:revision>3</cp:revision>
  <dcterms:created xsi:type="dcterms:W3CDTF">2024-08-19T12:12:37Z</dcterms:created>
  <dcterms:modified xsi:type="dcterms:W3CDTF">2024-10-09T22:52:43Z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0x010100AED8E6AD952BA74A855EB02C79D83CD1</vt:lpwstr>
  </property>
  <property fmtid="{D5CDD505-2E9C-101B-9397-08002B2CF9AE}" pid="4" name="TemplafyTimeStamp">
    <vt:lpwstr>2024-08-16T15:55:19</vt:lpwstr>
  </property>
  <property fmtid="{D5CDD505-2E9C-101B-9397-08002B2CF9AE}" pid="5" name="TemplafyTenantId">
    <vt:lpwstr>philips</vt:lpwstr>
  </property>
  <property fmtid="{D5CDD505-2E9C-101B-9397-08002B2CF9AE}" pid="6" name="TemplafyTemplateId">
    <vt:lpwstr>982383721481241220</vt:lpwstr>
  </property>
  <property fmtid="{D5CDD505-2E9C-101B-9397-08002B2CF9AE}" pid="7" name="TemplafyUserProfileId">
    <vt:lpwstr>637650431498845720</vt:lpwstr>
  </property>
  <property fmtid="{D5CDD505-2E9C-101B-9397-08002B2CF9AE}" pid="8" name="TemplafyFromBlank">
    <vt:bool>true</vt:bool>
  </property>
</Properties>
</file>