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sldIdLst>
    <p:sldId id="256" r:id="rId5"/>
    <p:sldId id="258" r:id="rId6"/>
    <p:sldId id="265" r:id="rId7"/>
    <p:sldId id="269" r:id="rId8"/>
    <p:sldId id="270" r:id="rId9"/>
    <p:sldId id="267"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71F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DFEE6-3514-40C6-8DA6-29A9F6362C08}" v="19" dt="2021-04-27T04:59:45.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MANSOORI - 70612000050" userId="S::mohammed.mansoori50@svkmmumbai.onmicrosoft.com::2b39dd07-583b-43da-bd54-0f4e03213657" providerId="AD" clId="Web-{EF9DFEE6-3514-40C6-8DA6-29A9F6362C08}"/>
    <pc:docChg chg="modSld">
      <pc:chgData name="MOHAMMED MANSOORI - 70612000050" userId="S::mohammed.mansoori50@svkmmumbai.onmicrosoft.com::2b39dd07-583b-43da-bd54-0f4e03213657" providerId="AD" clId="Web-{EF9DFEE6-3514-40C6-8DA6-29A9F6362C08}" dt="2021-04-27T04:59:45.681" v="15" actId="20577"/>
      <pc:docMkLst>
        <pc:docMk/>
      </pc:docMkLst>
      <pc:sldChg chg="modSp">
        <pc:chgData name="MOHAMMED MANSOORI - 70612000050" userId="S::mohammed.mansoori50@svkmmumbai.onmicrosoft.com::2b39dd07-583b-43da-bd54-0f4e03213657" providerId="AD" clId="Web-{EF9DFEE6-3514-40C6-8DA6-29A9F6362C08}" dt="2021-04-27T04:59:45.681" v="15" actId="20577"/>
        <pc:sldMkLst>
          <pc:docMk/>
          <pc:sldMk cId="4146107555" sldId="265"/>
        </pc:sldMkLst>
        <pc:spChg chg="mod">
          <ac:chgData name="MOHAMMED MANSOORI - 70612000050" userId="S::mohammed.mansoori50@svkmmumbai.onmicrosoft.com::2b39dd07-583b-43da-bd54-0f4e03213657" providerId="AD" clId="Web-{EF9DFEE6-3514-40C6-8DA6-29A9F6362C08}" dt="2021-04-27T04:53:48.723" v="3" actId="20577"/>
          <ac:spMkLst>
            <pc:docMk/>
            <pc:sldMk cId="4146107555" sldId="265"/>
            <ac:spMk id="10" creationId="{49260011-5AD0-45AF-93EC-444F48A77708}"/>
          </ac:spMkLst>
        </pc:spChg>
        <pc:spChg chg="mod">
          <ac:chgData name="MOHAMMED MANSOORI - 70612000050" userId="S::mohammed.mansoori50@svkmmumbai.onmicrosoft.com::2b39dd07-583b-43da-bd54-0f4e03213657" providerId="AD" clId="Web-{EF9DFEE6-3514-40C6-8DA6-29A9F6362C08}" dt="2021-04-27T04:59:45.681" v="15" actId="20577"/>
          <ac:spMkLst>
            <pc:docMk/>
            <pc:sldMk cId="4146107555" sldId="265"/>
            <ac:spMk id="13" creationId="{6533179B-CEF5-4C2D-AD62-C6765E2CBE68}"/>
          </ac:spMkLst>
        </pc:spChg>
        <pc:spChg chg="mod">
          <ac:chgData name="MOHAMMED MANSOORI - 70612000050" userId="S::mohammed.mansoori50@svkmmumbai.onmicrosoft.com::2b39dd07-583b-43da-bd54-0f4e03213657" providerId="AD" clId="Web-{EF9DFEE6-3514-40C6-8DA6-29A9F6362C08}" dt="2021-04-27T04:53:26.472" v="1" actId="20577"/>
          <ac:spMkLst>
            <pc:docMk/>
            <pc:sldMk cId="4146107555" sldId="265"/>
            <ac:spMk id="18" creationId="{E1239504-BA94-49B6-9C5F-5B7F54542E81}"/>
          </ac:spMkLst>
        </pc:spChg>
      </pc:sldChg>
      <pc:sldChg chg="addSp delSp modSp">
        <pc:chgData name="MOHAMMED MANSOORI - 70612000050" userId="S::mohammed.mansoori50@svkmmumbai.onmicrosoft.com::2b39dd07-583b-43da-bd54-0f4e03213657" providerId="AD" clId="Web-{EF9DFEE6-3514-40C6-8DA6-29A9F6362C08}" dt="2021-04-27T04:58:34.239" v="7" actId="14100"/>
        <pc:sldMkLst>
          <pc:docMk/>
          <pc:sldMk cId="216325178" sldId="266"/>
        </pc:sldMkLst>
        <pc:picChg chg="add del mod">
          <ac:chgData name="MOHAMMED MANSOORI - 70612000050" userId="S::mohammed.mansoori50@svkmmumbai.onmicrosoft.com::2b39dd07-583b-43da-bd54-0f4e03213657" providerId="AD" clId="Web-{EF9DFEE6-3514-40C6-8DA6-29A9F6362C08}" dt="2021-04-27T04:58:34.239" v="7" actId="14100"/>
          <ac:picMkLst>
            <pc:docMk/>
            <pc:sldMk cId="216325178" sldId="266"/>
            <ac:picMk id="13" creationId="{0CA80AA0-4BB6-4AA2-AE42-C77B5A5FF5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69147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834FE-76E8-4EF5-ABA1-AFFAF7C5A66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274609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74354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222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143240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156628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37166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3862827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377226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259383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12697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834FE-76E8-4EF5-ABA1-AFFAF7C5A66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57964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834FE-76E8-4EF5-ABA1-AFFAF7C5A668}" type="datetimeFigureOut">
              <a:rPr lang="en-US" smtClean="0"/>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41039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236177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48922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A834FE-76E8-4EF5-ABA1-AFFAF7C5A668}" type="datetimeFigureOut">
              <a:rPr lang="en-US" smtClean="0"/>
              <a:t>4/27/2021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342975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834FE-76E8-4EF5-ABA1-AFFAF7C5A668}" type="datetimeFigureOut">
              <a:rPr lang="en-US" smtClean="0"/>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F4CD-A682-45D5-A762-C04121383317}" type="slidenum">
              <a:rPr lang="en-US" smtClean="0"/>
              <a:t>‹#›</a:t>
            </a:fld>
            <a:endParaRPr lang="en-US"/>
          </a:p>
        </p:txBody>
      </p:sp>
    </p:spTree>
    <p:extLst>
      <p:ext uri="{BB962C8B-B14F-4D97-AF65-F5344CB8AC3E}">
        <p14:creationId xmlns:p14="http://schemas.microsoft.com/office/powerpoint/2010/main" val="237491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5000"/>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A834FE-76E8-4EF5-ABA1-AFFAF7C5A668}" type="datetimeFigureOut">
              <a:rPr lang="en-US" smtClean="0"/>
              <a:t>4/27/2021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E2F4CD-A682-45D5-A762-C04121383317}" type="slidenum">
              <a:rPr lang="en-US" smtClean="0"/>
              <a:t>‹#›</a:t>
            </a:fld>
            <a:endParaRPr lang="en-US"/>
          </a:p>
        </p:txBody>
      </p:sp>
    </p:spTree>
    <p:extLst>
      <p:ext uri="{BB962C8B-B14F-4D97-AF65-F5344CB8AC3E}">
        <p14:creationId xmlns:p14="http://schemas.microsoft.com/office/powerpoint/2010/main" val="57749889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1.xml"/><Relationship Id="rId4" Type="http://schemas.openxmlformats.org/officeDocument/2006/relationships/image" Target="../media/image16.jfif"/></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17.jfif"/><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jfif"/><Relationship Id="rId2" Type="http://schemas.openxmlformats.org/officeDocument/2006/relationships/image" Target="../media/image20.jfif"/><Relationship Id="rId1" Type="http://schemas.openxmlformats.org/officeDocument/2006/relationships/slideLayout" Target="../slideLayouts/slideLayout1.xml"/><Relationship Id="rId4" Type="http://schemas.openxmlformats.org/officeDocument/2006/relationships/image" Target="../media/image2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660400" y="286451"/>
            <a:ext cx="7277100" cy="1071702"/>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HOUSING RENTAL APP</a:t>
            </a:r>
          </a:p>
        </p:txBody>
      </p:sp>
      <p:pic>
        <p:nvPicPr>
          <p:cNvPr id="7" name="Picture 6">
            <a:extLst>
              <a:ext uri="{FF2B5EF4-FFF2-40B4-BE49-F238E27FC236}">
                <a16:creationId xmlns:a16="http://schemas.microsoft.com/office/drawing/2014/main" id="{14A2F3A1-53DB-4F89-B302-6B944D4AE026}"/>
              </a:ext>
            </a:extLst>
          </p:cNvPr>
          <p:cNvPicPr>
            <a:picLocks noChangeAspect="1"/>
          </p:cNvPicPr>
          <p:nvPr/>
        </p:nvPicPr>
        <p:blipFill rotWithShape="1">
          <a:blip r:embed="rId2">
            <a:extLst>
              <a:ext uri="{28A0092B-C50C-407E-A947-70E740481C1C}">
                <a14:useLocalDpi xmlns:a14="http://schemas.microsoft.com/office/drawing/2010/main" val="0"/>
              </a:ext>
            </a:extLst>
          </a:blip>
          <a:srcRect t="16727" b="16890"/>
          <a:stretch/>
        </p:blipFill>
        <p:spPr>
          <a:xfrm>
            <a:off x="8255000" y="165100"/>
            <a:ext cx="1881945" cy="196924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Rounded Corners 7">
            <a:extLst>
              <a:ext uri="{FF2B5EF4-FFF2-40B4-BE49-F238E27FC236}">
                <a16:creationId xmlns:a16="http://schemas.microsoft.com/office/drawing/2014/main" id="{4412F0A7-E80C-4FAF-9138-14E9878FC3B4}"/>
              </a:ext>
            </a:extLst>
          </p:cNvPr>
          <p:cNvSpPr/>
          <p:nvPr/>
        </p:nvSpPr>
        <p:spPr>
          <a:xfrm>
            <a:off x="660400" y="3936999"/>
            <a:ext cx="3530600" cy="1917701"/>
          </a:xfrm>
          <a:prstGeom prst="roundRect">
            <a:avLst/>
          </a:prstGeom>
          <a:solidFill>
            <a:srgbClr val="00206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  Our members- </a:t>
            </a:r>
          </a:p>
          <a:p>
            <a:pPr marL="342900" indent="-342900" algn="ctr">
              <a:buAutoNum type="arabicPeriod"/>
            </a:pPr>
            <a:r>
              <a:rPr lang="en-US" sz="2000" dirty="0">
                <a:latin typeface="Arial Rounded MT Bold" panose="020F0704030504030204" pitchFamily="34" charset="0"/>
              </a:rPr>
              <a:t>Aamir  </a:t>
            </a:r>
          </a:p>
          <a:p>
            <a:pPr marL="342900" indent="-342900" algn="ctr">
              <a:buAutoNum type="arabicPeriod"/>
            </a:pPr>
            <a:r>
              <a:rPr lang="en-US" sz="2000" dirty="0">
                <a:latin typeface="Arial Rounded MT Bold" panose="020F0704030504030204" pitchFamily="34" charset="0"/>
              </a:rPr>
              <a:t>Anushka</a:t>
            </a:r>
          </a:p>
          <a:p>
            <a:pPr marL="342900" indent="-342900" algn="ctr">
              <a:buAutoNum type="arabicPeriod"/>
            </a:pPr>
            <a:r>
              <a:rPr lang="en-US" sz="2000" dirty="0">
                <a:latin typeface="Arial Rounded MT Bold" panose="020F0704030504030204" pitchFamily="34" charset="0"/>
              </a:rPr>
              <a:t>Devika</a:t>
            </a:r>
          </a:p>
          <a:p>
            <a:pPr marL="342900" indent="-342900" algn="ctr">
              <a:buAutoNum type="arabicPeriod"/>
            </a:pPr>
            <a:r>
              <a:rPr lang="en-US" sz="2000" dirty="0">
                <a:latin typeface="Arial Rounded MT Bold" panose="020F0704030504030204" pitchFamily="34" charset="0"/>
              </a:rPr>
              <a:t>Nikunj</a:t>
            </a:r>
          </a:p>
          <a:p>
            <a:pPr marL="342900" indent="-342900" algn="ctr">
              <a:buAutoNum type="arabicPeriod"/>
            </a:pPr>
            <a:r>
              <a:rPr lang="en-US" sz="2000" dirty="0" err="1">
                <a:latin typeface="Arial Rounded MT Bold" panose="020F0704030504030204" pitchFamily="34" charset="0"/>
              </a:rPr>
              <a:t>Pratyush</a:t>
            </a:r>
            <a:endParaRPr lang="en-US" sz="2000" dirty="0">
              <a:latin typeface="Arial Rounded MT Bold" panose="020F0704030504030204" pitchFamily="34" charset="0"/>
            </a:endParaRPr>
          </a:p>
        </p:txBody>
      </p:sp>
      <p:sp>
        <p:nvSpPr>
          <p:cNvPr id="6" name="Rectangle: Rounded Corners 5">
            <a:extLst>
              <a:ext uri="{FF2B5EF4-FFF2-40B4-BE49-F238E27FC236}">
                <a16:creationId xmlns:a16="http://schemas.microsoft.com/office/drawing/2014/main" id="{185D1BBD-A6BF-4B7B-BE45-604685690E30}"/>
              </a:ext>
            </a:extLst>
          </p:cNvPr>
          <p:cNvSpPr/>
          <p:nvPr/>
        </p:nvSpPr>
        <p:spPr>
          <a:xfrm>
            <a:off x="7937500" y="3936998"/>
            <a:ext cx="3213098" cy="1917701"/>
          </a:xfrm>
          <a:prstGeom prst="roundRect">
            <a:avLst/>
          </a:prstGeom>
          <a:solidFill>
            <a:srgbClr val="00206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Rounded MT Bold" panose="020F0704030504030204" pitchFamily="34" charset="0"/>
              </a:rPr>
              <a:t>Finding a house for your loved ones is no more a burden. Presenting you our new app “HRA”.</a:t>
            </a:r>
          </a:p>
          <a:p>
            <a:pPr algn="ct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313408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B87C04-C54E-43DC-AFCF-7D344AACD951}"/>
              </a:ext>
            </a:extLst>
          </p:cNvPr>
          <p:cNvSpPr/>
          <p:nvPr/>
        </p:nvSpPr>
        <p:spPr>
          <a:xfrm>
            <a:off x="452351" y="380999"/>
            <a:ext cx="9834649" cy="939800"/>
          </a:xfrm>
          <a:prstGeom prst="rect">
            <a:avLst/>
          </a:prstGeom>
          <a:solidFill>
            <a:schemeClr val="accent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rPr>
              <a:t>Problem Statement </a:t>
            </a:r>
          </a:p>
        </p:txBody>
      </p:sp>
      <p:pic>
        <p:nvPicPr>
          <p:cNvPr id="6" name="Picture 5">
            <a:extLst>
              <a:ext uri="{FF2B5EF4-FFF2-40B4-BE49-F238E27FC236}">
                <a16:creationId xmlns:a16="http://schemas.microsoft.com/office/drawing/2014/main" id="{1EDFC038-1771-4FBE-ACB8-49F9938E1528}"/>
              </a:ext>
            </a:extLst>
          </p:cNvPr>
          <p:cNvPicPr>
            <a:picLocks noChangeAspect="1"/>
          </p:cNvPicPr>
          <p:nvPr/>
        </p:nvPicPr>
        <p:blipFill rotWithShape="1">
          <a:blip r:embed="rId2">
            <a:extLst>
              <a:ext uri="{28A0092B-C50C-407E-A947-70E740481C1C}">
                <a14:useLocalDpi xmlns:a14="http://schemas.microsoft.com/office/drawing/2010/main" val="0"/>
              </a:ext>
            </a:extLst>
          </a:blip>
          <a:srcRect t="22500" b="834"/>
          <a:stretch/>
        </p:blipFill>
        <p:spPr>
          <a:xfrm>
            <a:off x="7675648" y="1188719"/>
            <a:ext cx="4325851" cy="4794926"/>
          </a:xfrm>
          <a:prstGeom prst="ellipse">
            <a:avLst/>
          </a:prstGeom>
          <a:ln>
            <a:solidFill>
              <a:schemeClr val="tx1"/>
            </a:solidFill>
          </a:ln>
          <a:effectLst>
            <a:softEdge rad="112500"/>
          </a:effectLst>
        </p:spPr>
      </p:pic>
      <p:sp>
        <p:nvSpPr>
          <p:cNvPr id="2" name="Oval 1">
            <a:extLst>
              <a:ext uri="{FF2B5EF4-FFF2-40B4-BE49-F238E27FC236}">
                <a16:creationId xmlns:a16="http://schemas.microsoft.com/office/drawing/2014/main" id="{5082F7A6-1703-44EA-8398-93A9211AB552}"/>
              </a:ext>
            </a:extLst>
          </p:cNvPr>
          <p:cNvSpPr/>
          <p:nvPr/>
        </p:nvSpPr>
        <p:spPr>
          <a:xfrm>
            <a:off x="8382000" y="23368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One Rounded and One Snipped 4">
            <a:extLst>
              <a:ext uri="{FF2B5EF4-FFF2-40B4-BE49-F238E27FC236}">
                <a16:creationId xmlns:a16="http://schemas.microsoft.com/office/drawing/2014/main" id="{6E6D2551-1D5B-46AD-8305-C6CBF473FD49}"/>
              </a:ext>
            </a:extLst>
          </p:cNvPr>
          <p:cNvSpPr/>
          <p:nvPr/>
        </p:nvSpPr>
        <p:spPr>
          <a:xfrm>
            <a:off x="705085" y="1320799"/>
            <a:ext cx="7245115" cy="4348482"/>
          </a:xfrm>
          <a:prstGeom prst="snipRoundRect">
            <a:avLst/>
          </a:prstGeom>
          <a:solidFill>
            <a:srgbClr val="002060"/>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r>
              <a:rPr lang="en-US" dirty="0">
                <a:solidFill>
                  <a:schemeClr val="bg1"/>
                </a:solidFill>
                <a:latin typeface="Arial Rounded MT Bold" panose="020F0704030504030204" pitchFamily="34" charset="0"/>
              </a:rPr>
              <a:t>   </a:t>
            </a:r>
            <a:r>
              <a:rPr lang="en-US" dirty="0">
                <a:solidFill>
                  <a:schemeClr val="tx1"/>
                </a:solidFill>
                <a:latin typeface="Arial Rounded MT Bold" panose="020F0704030504030204" pitchFamily="34" charset="0"/>
              </a:rPr>
              <a:t>Housing Rental app deals with  giving solution to the people who are in search of home. There are two parties in the app wherein one is the admin who can handle all accounts such as house ,tenants and payments and the other is the buyer.</a:t>
            </a:r>
          </a:p>
          <a:p>
            <a:endParaRPr lang="en-US" dirty="0">
              <a:solidFill>
                <a:schemeClr val="tx1"/>
              </a:solidFill>
              <a:latin typeface="Arial Rounded MT Bold" panose="020F0704030504030204" pitchFamily="34" charset="0"/>
            </a:endParaRPr>
          </a:p>
          <a:p>
            <a:r>
              <a:rPr lang="en-US" dirty="0">
                <a:solidFill>
                  <a:schemeClr val="tx1"/>
                </a:solidFill>
                <a:latin typeface="Arial Rounded MT Bold" panose="020F0704030504030204" pitchFamily="34" charset="0"/>
              </a:rPr>
              <a:t>It deals with </a:t>
            </a:r>
          </a:p>
          <a:p>
            <a:r>
              <a:rPr lang="en-US" dirty="0">
                <a:solidFill>
                  <a:schemeClr val="tx1"/>
                </a:solidFill>
                <a:latin typeface="Arial Rounded MT Bold" panose="020F0704030504030204" pitchFamily="34" charset="0"/>
              </a:rPr>
              <a:t>1. Login /Register</a:t>
            </a:r>
          </a:p>
          <a:p>
            <a:r>
              <a:rPr lang="en-US" dirty="0">
                <a:solidFill>
                  <a:schemeClr val="tx1"/>
                </a:solidFill>
                <a:latin typeface="Arial Rounded MT Bold" panose="020F0704030504030204" pitchFamily="34" charset="0"/>
              </a:rPr>
              <a:t> 2.Manage House / Tenant</a:t>
            </a:r>
          </a:p>
          <a:p>
            <a:r>
              <a:rPr lang="en-US" dirty="0">
                <a:solidFill>
                  <a:schemeClr val="tx1"/>
                </a:solidFill>
                <a:latin typeface="Arial Rounded MT Bold" panose="020F0704030504030204" pitchFamily="34" charset="0"/>
              </a:rPr>
              <a:t> 3.Manage invoice/Payment</a:t>
            </a:r>
          </a:p>
          <a:p>
            <a:r>
              <a:rPr lang="en-US" dirty="0">
                <a:solidFill>
                  <a:schemeClr val="tx1"/>
                </a:solidFill>
                <a:latin typeface="Arial Rounded MT Bold" panose="020F0704030504030204" pitchFamily="34" charset="0"/>
              </a:rPr>
              <a:t>  4.View and track Incomplete payments</a:t>
            </a:r>
          </a:p>
          <a:p>
            <a:endParaRPr lang="en-US" sz="2400" dirty="0">
              <a:solidFill>
                <a:schemeClr val="tx1"/>
              </a:solidFill>
              <a:latin typeface="Arial Black" panose="020B0A04020102020204" pitchFamily="34" charset="0"/>
            </a:endParaRPr>
          </a:p>
          <a:p>
            <a:r>
              <a:rPr lang="en-US" sz="2400" dirty="0">
                <a:solidFill>
                  <a:schemeClr val="tx1"/>
                </a:solidFill>
                <a:latin typeface="Arial Black" panose="020B0A04020102020204" pitchFamily="34" charset="0"/>
              </a:rPr>
              <a:t> </a:t>
            </a:r>
          </a:p>
          <a:p>
            <a:endParaRPr lang="en-US"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5113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A221AC1-3DAF-4C9B-8D76-47FAEEFE0EDF}"/>
              </a:ext>
            </a:extLst>
          </p:cNvPr>
          <p:cNvSpPr/>
          <p:nvPr/>
        </p:nvSpPr>
        <p:spPr>
          <a:xfrm>
            <a:off x="782343" y="777375"/>
            <a:ext cx="1676400" cy="18097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Black" panose="020B0A04020102020204" pitchFamily="34" charset="0"/>
              </a:rPr>
              <a:t>ADMIN</a:t>
            </a:r>
          </a:p>
        </p:txBody>
      </p:sp>
      <p:sp>
        <p:nvSpPr>
          <p:cNvPr id="7" name="Oval 6">
            <a:extLst>
              <a:ext uri="{FF2B5EF4-FFF2-40B4-BE49-F238E27FC236}">
                <a16:creationId xmlns:a16="http://schemas.microsoft.com/office/drawing/2014/main" id="{9334B411-6D81-4CC5-97F9-F5CCAFADC1D8}"/>
              </a:ext>
            </a:extLst>
          </p:cNvPr>
          <p:cNvSpPr/>
          <p:nvPr/>
        </p:nvSpPr>
        <p:spPr>
          <a:xfrm>
            <a:off x="2875257" y="876300"/>
            <a:ext cx="1676400" cy="1809750"/>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Black" panose="020B0A04020102020204" pitchFamily="34" charset="0"/>
              </a:rPr>
              <a:t>USER </a:t>
            </a:r>
          </a:p>
        </p:txBody>
      </p:sp>
      <p:cxnSp>
        <p:nvCxnSpPr>
          <p:cNvPr id="9" name="Straight Connector 8">
            <a:extLst>
              <a:ext uri="{FF2B5EF4-FFF2-40B4-BE49-F238E27FC236}">
                <a16:creationId xmlns:a16="http://schemas.microsoft.com/office/drawing/2014/main" id="{73491731-F419-4B16-B458-1EF19285DF35}"/>
              </a:ext>
            </a:extLst>
          </p:cNvPr>
          <p:cNvCxnSpPr>
            <a:cxnSpLocks/>
          </p:cNvCxnSpPr>
          <p:nvPr/>
        </p:nvCxnSpPr>
        <p:spPr>
          <a:xfrm>
            <a:off x="2571750" y="1139825"/>
            <a:ext cx="7429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Diagonal Corners Snipped 9">
            <a:extLst>
              <a:ext uri="{FF2B5EF4-FFF2-40B4-BE49-F238E27FC236}">
                <a16:creationId xmlns:a16="http://schemas.microsoft.com/office/drawing/2014/main" id="{49260011-5AD0-45AF-93EC-444F48A77708}"/>
              </a:ext>
            </a:extLst>
          </p:cNvPr>
          <p:cNvSpPr/>
          <p:nvPr/>
        </p:nvSpPr>
        <p:spPr>
          <a:xfrm>
            <a:off x="812861" y="2679032"/>
            <a:ext cx="2971800" cy="1486319"/>
          </a:xfrm>
          <a:prstGeom prst="snip2Diag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Arial Black" panose="020B0A04020102020204" pitchFamily="34" charset="0"/>
            </a:endParaRPr>
          </a:p>
          <a:p>
            <a:pPr algn="ctr"/>
            <a:r>
              <a:rPr lang="en-US" sz="1600" dirty="0">
                <a:latin typeface="Arial Black" panose="020B0A04020102020204" pitchFamily="34" charset="0"/>
              </a:rPr>
              <a:t>House Details – </a:t>
            </a:r>
          </a:p>
          <a:p>
            <a:pPr algn="ctr"/>
            <a:r>
              <a:rPr lang="en-US" sz="1600" dirty="0">
                <a:latin typeface="Arial Black"/>
              </a:rPr>
              <a:t>House features, location, facilities, landmark nearby places, etc.</a:t>
            </a:r>
          </a:p>
          <a:p>
            <a:pPr algn="ctr"/>
            <a:endParaRPr lang="en-US" dirty="0"/>
          </a:p>
        </p:txBody>
      </p:sp>
      <p:cxnSp>
        <p:nvCxnSpPr>
          <p:cNvPr id="12" name="Straight Arrow Connector 11">
            <a:extLst>
              <a:ext uri="{FF2B5EF4-FFF2-40B4-BE49-F238E27FC236}">
                <a16:creationId xmlns:a16="http://schemas.microsoft.com/office/drawing/2014/main" id="{68AF0746-5854-4CE2-8185-855FDAE0113F}"/>
              </a:ext>
            </a:extLst>
          </p:cNvPr>
          <p:cNvCxnSpPr/>
          <p:nvPr/>
        </p:nvCxnSpPr>
        <p:spPr>
          <a:xfrm>
            <a:off x="1181100" y="2057400"/>
            <a:ext cx="0" cy="74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Diagonal Corners Snipped 12">
            <a:extLst>
              <a:ext uri="{FF2B5EF4-FFF2-40B4-BE49-F238E27FC236}">
                <a16:creationId xmlns:a16="http://schemas.microsoft.com/office/drawing/2014/main" id="{6533179B-CEF5-4C2D-AD62-C6765E2CBE68}"/>
              </a:ext>
            </a:extLst>
          </p:cNvPr>
          <p:cNvSpPr/>
          <p:nvPr/>
        </p:nvSpPr>
        <p:spPr>
          <a:xfrm>
            <a:off x="7231560" y="1089178"/>
            <a:ext cx="3656715" cy="2555869"/>
          </a:xfrm>
          <a:prstGeom prst="snip2Diag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Arial Black" panose="020B0A04020102020204" pitchFamily="34" charset="0"/>
            </a:endParaRPr>
          </a:p>
          <a:p>
            <a:pPr algn="ctr"/>
            <a:r>
              <a:rPr lang="en-US" sz="1600" dirty="0">
                <a:latin typeface="Arial Black" panose="020B0A04020102020204" pitchFamily="34" charset="0"/>
              </a:rPr>
              <a:t>Personal Details – </a:t>
            </a:r>
          </a:p>
          <a:p>
            <a:pPr algn="ctr"/>
            <a:r>
              <a:rPr lang="en-US" sz="1600" dirty="0">
                <a:latin typeface="Arial Black"/>
              </a:rPr>
              <a:t>Full name, phone, email registration, etc</a:t>
            </a:r>
            <a:r>
              <a:rPr lang="en-US" dirty="0">
                <a:latin typeface="Arial Black"/>
              </a:rPr>
              <a:t>.</a:t>
            </a:r>
          </a:p>
        </p:txBody>
      </p:sp>
      <p:cxnSp>
        <p:nvCxnSpPr>
          <p:cNvPr id="15" name="Straight Arrow Connector 14">
            <a:extLst>
              <a:ext uri="{FF2B5EF4-FFF2-40B4-BE49-F238E27FC236}">
                <a16:creationId xmlns:a16="http://schemas.microsoft.com/office/drawing/2014/main" id="{AFB21700-D3A4-4E42-8B3B-081B223C3023}"/>
              </a:ext>
            </a:extLst>
          </p:cNvPr>
          <p:cNvCxnSpPr>
            <a:cxnSpLocks/>
            <a:stCxn id="7" idx="6"/>
          </p:cNvCxnSpPr>
          <p:nvPr/>
        </p:nvCxnSpPr>
        <p:spPr>
          <a:xfrm>
            <a:off x="4551657" y="1781175"/>
            <a:ext cx="2679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D19498-41FE-4760-8B7C-BCF299291CB7}"/>
              </a:ext>
            </a:extLst>
          </p:cNvPr>
          <p:cNvCxnSpPr/>
          <p:nvPr/>
        </p:nvCxnSpPr>
        <p:spPr>
          <a:xfrm>
            <a:off x="1181100" y="4800600"/>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Diagonal Corners Snipped 17">
            <a:extLst>
              <a:ext uri="{FF2B5EF4-FFF2-40B4-BE49-F238E27FC236}">
                <a16:creationId xmlns:a16="http://schemas.microsoft.com/office/drawing/2014/main" id="{E1239504-BA94-49B6-9C5F-5B7F54542E81}"/>
              </a:ext>
            </a:extLst>
          </p:cNvPr>
          <p:cNvSpPr/>
          <p:nvPr/>
        </p:nvSpPr>
        <p:spPr>
          <a:xfrm>
            <a:off x="782344" y="4244307"/>
            <a:ext cx="4284956" cy="1927893"/>
          </a:xfrm>
          <a:prstGeom prst="snip2Diag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latin typeface="Arial Black"/>
              </a:rPr>
              <a:t>Payment Details – </a:t>
            </a:r>
            <a:endParaRPr lang="en-US" dirty="0">
              <a:latin typeface="Arial Black" panose="020B0A04020102020204" pitchFamily="34" charset="0"/>
            </a:endParaRPr>
          </a:p>
          <a:p>
            <a:pPr algn="ctr"/>
            <a:r>
              <a:rPr lang="en-US" sz="1600" dirty="0">
                <a:latin typeface="Arial Black"/>
              </a:rPr>
              <a:t>Invoice and payment details</a:t>
            </a:r>
            <a:r>
              <a:rPr lang="en-US" sz="1600" dirty="0"/>
              <a:t>.</a:t>
            </a:r>
          </a:p>
        </p:txBody>
      </p:sp>
      <p:cxnSp>
        <p:nvCxnSpPr>
          <p:cNvPr id="20" name="Straight Arrow Connector 19">
            <a:extLst>
              <a:ext uri="{FF2B5EF4-FFF2-40B4-BE49-F238E27FC236}">
                <a16:creationId xmlns:a16="http://schemas.microsoft.com/office/drawing/2014/main" id="{B2095C3E-E337-4084-B88D-FE4D35F4E407}"/>
              </a:ext>
            </a:extLst>
          </p:cNvPr>
          <p:cNvCxnSpPr>
            <a:cxnSpLocks/>
          </p:cNvCxnSpPr>
          <p:nvPr/>
        </p:nvCxnSpPr>
        <p:spPr>
          <a:xfrm>
            <a:off x="3409950" y="5995988"/>
            <a:ext cx="577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85CFD035-685B-4C77-BCE5-032342A55997}"/>
              </a:ext>
            </a:extLst>
          </p:cNvPr>
          <p:cNvSpPr/>
          <p:nvPr/>
        </p:nvSpPr>
        <p:spPr>
          <a:xfrm>
            <a:off x="8153400" y="3645046"/>
            <a:ext cx="2971800" cy="2565253"/>
          </a:xfrm>
          <a:prstGeom prst="ellipse">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Other features include – </a:t>
            </a:r>
          </a:p>
          <a:p>
            <a:pPr algn="ctr"/>
            <a:r>
              <a:rPr lang="en-US" dirty="0">
                <a:latin typeface="Arial Black" panose="020B0A04020102020204" pitchFamily="34" charset="0"/>
              </a:rPr>
              <a:t>Payments , recent payments, collected payments ,etc.</a:t>
            </a:r>
          </a:p>
        </p:txBody>
      </p:sp>
      <p:sp>
        <p:nvSpPr>
          <p:cNvPr id="25" name="TextBox 24">
            <a:extLst>
              <a:ext uri="{FF2B5EF4-FFF2-40B4-BE49-F238E27FC236}">
                <a16:creationId xmlns:a16="http://schemas.microsoft.com/office/drawing/2014/main" id="{5C4E8EF1-D4AE-4B2D-9DA7-183C8013B330}"/>
              </a:ext>
            </a:extLst>
          </p:cNvPr>
          <p:cNvSpPr txBox="1"/>
          <p:nvPr/>
        </p:nvSpPr>
        <p:spPr>
          <a:xfrm>
            <a:off x="812861" y="433667"/>
            <a:ext cx="6570657" cy="707886"/>
          </a:xfrm>
          <a:prstGeom prst="rect">
            <a:avLst/>
          </a:prstGeom>
          <a:solidFill>
            <a:schemeClr val="tx1"/>
          </a:solidFill>
        </p:spPr>
        <p:txBody>
          <a:bodyPr wrap="square" rtlCol="0">
            <a:spAutoFit/>
          </a:bodyPr>
          <a:lstStyle/>
          <a:p>
            <a:r>
              <a:rPr lang="en-US" sz="4000" b="1" dirty="0">
                <a:solidFill>
                  <a:schemeClr val="bg1"/>
                </a:solidFill>
              </a:rPr>
              <a:t>        FLOWCHART </a:t>
            </a:r>
          </a:p>
        </p:txBody>
      </p:sp>
      <p:cxnSp>
        <p:nvCxnSpPr>
          <p:cNvPr id="3" name="Straight Connector 2">
            <a:extLst>
              <a:ext uri="{FF2B5EF4-FFF2-40B4-BE49-F238E27FC236}">
                <a16:creationId xmlns:a16="http://schemas.microsoft.com/office/drawing/2014/main" id="{CB101E42-1FC5-48AF-856B-773F406B509F}"/>
              </a:ext>
            </a:extLst>
          </p:cNvPr>
          <p:cNvCxnSpPr>
            <a:stCxn id="6" idx="6"/>
          </p:cNvCxnSpPr>
          <p:nvPr/>
        </p:nvCxnSpPr>
        <p:spPr>
          <a:xfrm flipV="1">
            <a:off x="2458743" y="1681164"/>
            <a:ext cx="498126" cy="10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10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127000" y="30794"/>
            <a:ext cx="8464550" cy="1226506"/>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LAYOUTS</a:t>
            </a:r>
          </a:p>
        </p:txBody>
      </p:sp>
      <p:pic>
        <p:nvPicPr>
          <p:cNvPr id="5" name="Picture 4">
            <a:extLst>
              <a:ext uri="{FF2B5EF4-FFF2-40B4-BE49-F238E27FC236}">
                <a16:creationId xmlns:a16="http://schemas.microsoft.com/office/drawing/2014/main" id="{31BC584E-25CB-452C-BCAD-74D34858178D}"/>
              </a:ext>
            </a:extLst>
          </p:cNvPr>
          <p:cNvPicPr>
            <a:picLocks noChangeAspect="1"/>
          </p:cNvPicPr>
          <p:nvPr/>
        </p:nvPicPr>
        <p:blipFill rotWithShape="1">
          <a:blip r:embed="rId2">
            <a:extLst>
              <a:ext uri="{28A0092B-C50C-407E-A947-70E740481C1C}">
                <a14:useLocalDpi xmlns:a14="http://schemas.microsoft.com/office/drawing/2010/main" val="0"/>
              </a:ext>
            </a:extLst>
          </a:blip>
          <a:srcRect l="1" t="17546" r="-2" b="20043"/>
          <a:stretch/>
        </p:blipFill>
        <p:spPr>
          <a:xfrm>
            <a:off x="304800" y="1390866"/>
            <a:ext cx="2850127" cy="4476377"/>
          </a:xfrm>
          <a:prstGeom prst="roundRect">
            <a:avLst/>
          </a:prstGeom>
        </p:spPr>
      </p:pic>
      <p:sp>
        <p:nvSpPr>
          <p:cNvPr id="6" name="TextBox 5">
            <a:extLst>
              <a:ext uri="{FF2B5EF4-FFF2-40B4-BE49-F238E27FC236}">
                <a16:creationId xmlns:a16="http://schemas.microsoft.com/office/drawing/2014/main" id="{0AC18357-1A4F-4486-B4F2-901C4253C4F3}"/>
              </a:ext>
            </a:extLst>
          </p:cNvPr>
          <p:cNvSpPr txBox="1"/>
          <p:nvPr/>
        </p:nvSpPr>
        <p:spPr>
          <a:xfrm>
            <a:off x="304800" y="5867243"/>
            <a:ext cx="2920488" cy="400110"/>
          </a:xfrm>
          <a:prstGeom prst="rect">
            <a:avLst/>
          </a:prstGeom>
          <a:solidFill>
            <a:srgbClr val="FF0066"/>
          </a:solidFill>
        </p:spPr>
        <p:txBody>
          <a:bodyPr wrap="square" rtlCol="0">
            <a:spAutoFit/>
          </a:bodyPr>
          <a:lstStyle/>
          <a:p>
            <a:r>
              <a:rPr lang="en-US" sz="2000" dirty="0">
                <a:solidFill>
                  <a:schemeClr val="bg1"/>
                </a:solidFill>
                <a:latin typeface="Arial Rounded MT Bold" panose="020F0704030504030204" pitchFamily="34" charset="0"/>
              </a:rPr>
              <a:t>     SPLASH SCREEN </a:t>
            </a:r>
            <a:endParaRPr lang="en-US" sz="2000"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D6598D6C-42E0-4EBA-9AE5-C4F83EE32484}"/>
              </a:ext>
            </a:extLst>
          </p:cNvPr>
          <p:cNvPicPr>
            <a:picLocks noChangeAspect="1"/>
          </p:cNvPicPr>
          <p:nvPr/>
        </p:nvPicPr>
        <p:blipFill rotWithShape="1">
          <a:blip r:embed="rId3">
            <a:extLst>
              <a:ext uri="{28A0092B-C50C-407E-A947-70E740481C1C}">
                <a14:useLocalDpi xmlns:a14="http://schemas.microsoft.com/office/drawing/2010/main" val="0"/>
              </a:ext>
            </a:extLst>
          </a:blip>
          <a:srcRect b="17779"/>
          <a:stretch/>
        </p:blipFill>
        <p:spPr>
          <a:xfrm>
            <a:off x="4450235" y="1324083"/>
            <a:ext cx="3291530" cy="4407777"/>
          </a:xfrm>
          <a:prstGeom prst="roundRect">
            <a:avLst/>
          </a:prstGeom>
        </p:spPr>
      </p:pic>
      <p:sp>
        <p:nvSpPr>
          <p:cNvPr id="13" name="TextBox 12">
            <a:extLst>
              <a:ext uri="{FF2B5EF4-FFF2-40B4-BE49-F238E27FC236}">
                <a16:creationId xmlns:a16="http://schemas.microsoft.com/office/drawing/2014/main" id="{58F81454-9E19-4F05-AD79-857FA2D67DD1}"/>
              </a:ext>
            </a:extLst>
          </p:cNvPr>
          <p:cNvSpPr txBox="1"/>
          <p:nvPr/>
        </p:nvSpPr>
        <p:spPr>
          <a:xfrm>
            <a:off x="4728492" y="5719003"/>
            <a:ext cx="2920488" cy="400110"/>
          </a:xfrm>
          <a:prstGeom prst="rect">
            <a:avLst/>
          </a:prstGeom>
          <a:solidFill>
            <a:srgbClr val="FF0066"/>
          </a:solidFill>
          <a:ln>
            <a:solidFill>
              <a:srgbClr val="FF0066"/>
            </a:solidFill>
          </a:ln>
        </p:spPr>
        <p:txBody>
          <a:bodyPr wrap="square" rtlCol="0">
            <a:spAutoFit/>
          </a:bodyPr>
          <a:lstStyle/>
          <a:p>
            <a:r>
              <a:rPr lang="en-US" sz="2000" dirty="0">
                <a:solidFill>
                  <a:schemeClr val="bg1"/>
                </a:solidFill>
                <a:latin typeface="Arial Rounded MT Bold" panose="020F0704030504030204" pitchFamily="34" charset="0"/>
              </a:rPr>
              <a:t>               LOGIN</a:t>
            </a:r>
            <a:endParaRPr lang="en-US" sz="2000" dirty="0">
              <a:latin typeface="Arial Rounded MT Bold" panose="020F0704030504030204" pitchFamily="34" charset="0"/>
            </a:endParaRPr>
          </a:p>
        </p:txBody>
      </p:sp>
      <p:pic>
        <p:nvPicPr>
          <p:cNvPr id="14" name="Picture 13">
            <a:extLst>
              <a:ext uri="{FF2B5EF4-FFF2-40B4-BE49-F238E27FC236}">
                <a16:creationId xmlns:a16="http://schemas.microsoft.com/office/drawing/2014/main" id="{EEEF7AB2-69A4-4007-B668-C8814FD7AF51}"/>
              </a:ext>
            </a:extLst>
          </p:cNvPr>
          <p:cNvPicPr>
            <a:picLocks noChangeAspect="1"/>
          </p:cNvPicPr>
          <p:nvPr/>
        </p:nvPicPr>
        <p:blipFill rotWithShape="1">
          <a:blip r:embed="rId4">
            <a:extLst>
              <a:ext uri="{28A0092B-C50C-407E-A947-70E740481C1C}">
                <a14:useLocalDpi xmlns:a14="http://schemas.microsoft.com/office/drawing/2010/main" val="0"/>
              </a:ext>
            </a:extLst>
          </a:blip>
          <a:srcRect b="19561"/>
          <a:stretch/>
        </p:blipFill>
        <p:spPr>
          <a:xfrm>
            <a:off x="8290908" y="1318057"/>
            <a:ext cx="2920488" cy="4413803"/>
          </a:xfrm>
          <a:prstGeom prst="roundRect">
            <a:avLst/>
          </a:prstGeom>
        </p:spPr>
      </p:pic>
      <p:sp>
        <p:nvSpPr>
          <p:cNvPr id="15" name="TextBox 14">
            <a:extLst>
              <a:ext uri="{FF2B5EF4-FFF2-40B4-BE49-F238E27FC236}">
                <a16:creationId xmlns:a16="http://schemas.microsoft.com/office/drawing/2014/main" id="{CF10B2D4-AB09-4615-BCEC-B4E559B95C80}"/>
              </a:ext>
            </a:extLst>
          </p:cNvPr>
          <p:cNvSpPr txBox="1"/>
          <p:nvPr/>
        </p:nvSpPr>
        <p:spPr>
          <a:xfrm>
            <a:off x="8305953" y="5667188"/>
            <a:ext cx="2920488" cy="400110"/>
          </a:xfrm>
          <a:prstGeom prst="rect">
            <a:avLst/>
          </a:prstGeom>
          <a:solidFill>
            <a:srgbClr val="FF0066"/>
          </a:solidFill>
        </p:spPr>
        <p:txBody>
          <a:bodyPr wrap="square" rtlCol="0">
            <a:spAutoFit/>
          </a:bodyPr>
          <a:lstStyle/>
          <a:p>
            <a:r>
              <a:rPr lang="en-US" sz="2000" dirty="0">
                <a:solidFill>
                  <a:schemeClr val="bg1"/>
                </a:solidFill>
                <a:latin typeface="Arial Rounded MT Bold" panose="020F0704030504030204" pitchFamily="34" charset="0"/>
              </a:rPr>
              <a:t>           DASHBOARD</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28638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573845" y="30794"/>
            <a:ext cx="8017705" cy="1001440"/>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LAYOUTS</a:t>
            </a:r>
          </a:p>
        </p:txBody>
      </p:sp>
      <p:sp>
        <p:nvSpPr>
          <p:cNvPr id="6" name="TextBox 5">
            <a:extLst>
              <a:ext uri="{FF2B5EF4-FFF2-40B4-BE49-F238E27FC236}">
                <a16:creationId xmlns:a16="http://schemas.microsoft.com/office/drawing/2014/main" id="{0AC18357-1A4F-4486-B4F2-901C4253C4F3}"/>
              </a:ext>
            </a:extLst>
          </p:cNvPr>
          <p:cNvSpPr txBox="1"/>
          <p:nvPr/>
        </p:nvSpPr>
        <p:spPr>
          <a:xfrm>
            <a:off x="573845" y="5413874"/>
            <a:ext cx="2920488" cy="707886"/>
          </a:xfrm>
          <a:prstGeom prst="rect">
            <a:avLst/>
          </a:prstGeom>
          <a:solidFill>
            <a:srgbClr val="FF0066"/>
          </a:solidFill>
        </p:spPr>
        <p:txBody>
          <a:bodyPr wrap="square" rtlCol="0">
            <a:spAutoFit/>
          </a:bodyPr>
          <a:lstStyle/>
          <a:p>
            <a:r>
              <a:rPr lang="en-US" sz="2000" dirty="0">
                <a:solidFill>
                  <a:schemeClr val="bg1"/>
                </a:solidFill>
                <a:latin typeface="Arial Rounded MT Bold" panose="020F0704030504030204" pitchFamily="34" charset="0"/>
              </a:rPr>
              <a:t>     REGISTRATION    	     SCREEN </a:t>
            </a:r>
            <a:endParaRPr lang="en-US" sz="2000" dirty="0">
              <a:latin typeface="Arial Rounded MT Bold" panose="020F0704030504030204" pitchFamily="34" charset="0"/>
            </a:endParaRPr>
          </a:p>
        </p:txBody>
      </p:sp>
      <p:sp>
        <p:nvSpPr>
          <p:cNvPr id="15" name="TextBox 14">
            <a:extLst>
              <a:ext uri="{FF2B5EF4-FFF2-40B4-BE49-F238E27FC236}">
                <a16:creationId xmlns:a16="http://schemas.microsoft.com/office/drawing/2014/main" id="{CF10B2D4-AB09-4615-BCEC-B4E559B95C80}"/>
              </a:ext>
            </a:extLst>
          </p:cNvPr>
          <p:cNvSpPr txBox="1"/>
          <p:nvPr/>
        </p:nvSpPr>
        <p:spPr>
          <a:xfrm>
            <a:off x="8744170" y="5454448"/>
            <a:ext cx="2792325" cy="707886"/>
          </a:xfrm>
          <a:prstGeom prst="rect">
            <a:avLst/>
          </a:prstGeom>
          <a:solidFill>
            <a:srgbClr val="FF0066"/>
          </a:solidFill>
        </p:spPr>
        <p:txBody>
          <a:bodyPr wrap="square" rtlCol="0">
            <a:spAutoFit/>
          </a:bodyPr>
          <a:lstStyle/>
          <a:p>
            <a:r>
              <a:rPr lang="en-US" sz="2000" dirty="0">
                <a:solidFill>
                  <a:schemeClr val="bg1"/>
                </a:solidFill>
                <a:latin typeface="Arial Rounded MT Bold" panose="020F0704030504030204" pitchFamily="34" charset="0"/>
              </a:rPr>
              <a:t>           PASSWORD  	     RECOVERY </a:t>
            </a:r>
            <a:endParaRPr lang="en-US" sz="2000" dirty="0">
              <a:latin typeface="Arial Rounded MT Bold" panose="020F0704030504030204" pitchFamily="34" charset="0"/>
            </a:endParaRPr>
          </a:p>
        </p:txBody>
      </p:sp>
      <p:sp>
        <p:nvSpPr>
          <p:cNvPr id="11" name="Rectangle: Rounded Corners 10">
            <a:extLst>
              <a:ext uri="{FF2B5EF4-FFF2-40B4-BE49-F238E27FC236}">
                <a16:creationId xmlns:a16="http://schemas.microsoft.com/office/drawing/2014/main" id="{40EF23B7-E4A5-4F1B-ABFE-F2BDDD54A879}"/>
              </a:ext>
            </a:extLst>
          </p:cNvPr>
          <p:cNvSpPr/>
          <p:nvPr/>
        </p:nvSpPr>
        <p:spPr>
          <a:xfrm>
            <a:off x="4753704" y="1610751"/>
            <a:ext cx="2754442" cy="400110"/>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FIREBASE</a:t>
            </a:r>
          </a:p>
        </p:txBody>
      </p:sp>
      <p:pic>
        <p:nvPicPr>
          <p:cNvPr id="4" name="Picture 3">
            <a:extLst>
              <a:ext uri="{FF2B5EF4-FFF2-40B4-BE49-F238E27FC236}">
                <a16:creationId xmlns:a16="http://schemas.microsoft.com/office/drawing/2014/main" id="{D43EC331-1F60-4E7B-BF9C-7325DD07DD1C}"/>
              </a:ext>
            </a:extLst>
          </p:cNvPr>
          <p:cNvPicPr>
            <a:picLocks noChangeAspect="1"/>
          </p:cNvPicPr>
          <p:nvPr/>
        </p:nvPicPr>
        <p:blipFill rotWithShape="1">
          <a:blip r:embed="rId2">
            <a:extLst>
              <a:ext uri="{28A0092B-C50C-407E-A947-70E740481C1C}">
                <a14:useLocalDpi xmlns:a14="http://schemas.microsoft.com/office/drawing/2010/main" val="0"/>
              </a:ext>
            </a:extLst>
          </a:blip>
          <a:srcRect l="64600" t="15627" r="15870" b="15038"/>
          <a:stretch/>
        </p:blipFill>
        <p:spPr>
          <a:xfrm>
            <a:off x="527344" y="1081918"/>
            <a:ext cx="2920488" cy="425257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79B94315-A226-40FC-84B8-ADCB20C6DCE0}"/>
              </a:ext>
            </a:extLst>
          </p:cNvPr>
          <p:cNvPicPr>
            <a:picLocks noChangeAspect="1"/>
          </p:cNvPicPr>
          <p:nvPr/>
        </p:nvPicPr>
        <p:blipFill rotWithShape="1">
          <a:blip r:embed="rId3">
            <a:extLst>
              <a:ext uri="{28A0092B-C50C-407E-A947-70E740481C1C}">
                <a14:useLocalDpi xmlns:a14="http://schemas.microsoft.com/office/drawing/2010/main" val="0"/>
              </a:ext>
            </a:extLst>
          </a:blip>
          <a:srcRect l="64457" t="19903" r="15716" b="14589"/>
          <a:stretch/>
        </p:blipFill>
        <p:spPr>
          <a:xfrm>
            <a:off x="8744170" y="961961"/>
            <a:ext cx="2417891" cy="44924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id="{612F71EC-6EA4-4BB0-A0D5-551E49AABD45}"/>
              </a:ext>
            </a:extLst>
          </p:cNvPr>
          <p:cNvSpPr/>
          <p:nvPr/>
        </p:nvSpPr>
        <p:spPr>
          <a:xfrm>
            <a:off x="3670300" y="3492500"/>
            <a:ext cx="4921250" cy="27441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(left picture)Registration screen using firebase.</a:t>
            </a:r>
          </a:p>
          <a:p>
            <a:pPr algn="ctr"/>
            <a:endParaRPr lang="en-US" sz="2000" b="1" dirty="0">
              <a:solidFill>
                <a:schemeClr val="tx1"/>
              </a:solidFill>
            </a:endParaRPr>
          </a:p>
          <a:p>
            <a:pPr algn="ctr"/>
            <a:r>
              <a:rPr lang="en-US" sz="2000" b="1" dirty="0">
                <a:solidFill>
                  <a:schemeClr val="tx1"/>
                </a:solidFill>
              </a:rPr>
              <a:t>(Right picture) Password recovery- if forgotten, can be easily recovered as a mail will be sent to the registered email id.</a:t>
            </a:r>
          </a:p>
        </p:txBody>
      </p:sp>
    </p:spTree>
    <p:extLst>
      <p:ext uri="{BB962C8B-B14F-4D97-AF65-F5344CB8AC3E}">
        <p14:creationId xmlns:p14="http://schemas.microsoft.com/office/powerpoint/2010/main" val="33528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717642" y="136811"/>
            <a:ext cx="7873908" cy="1071702"/>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LAYOUTS</a:t>
            </a:r>
          </a:p>
        </p:txBody>
      </p:sp>
      <p:sp>
        <p:nvSpPr>
          <p:cNvPr id="13" name="TextBox 12">
            <a:extLst>
              <a:ext uri="{FF2B5EF4-FFF2-40B4-BE49-F238E27FC236}">
                <a16:creationId xmlns:a16="http://schemas.microsoft.com/office/drawing/2014/main" id="{58F81454-9E19-4F05-AD79-857FA2D67DD1}"/>
              </a:ext>
            </a:extLst>
          </p:cNvPr>
          <p:cNvSpPr txBox="1"/>
          <p:nvPr/>
        </p:nvSpPr>
        <p:spPr>
          <a:xfrm>
            <a:off x="4692948" y="5867691"/>
            <a:ext cx="2850128" cy="400110"/>
          </a:xfrm>
          <a:prstGeom prst="rect">
            <a:avLst/>
          </a:prstGeom>
          <a:solidFill>
            <a:srgbClr val="FF0066"/>
          </a:solidFill>
        </p:spPr>
        <p:txBody>
          <a:bodyPr wrap="square" rtlCol="0">
            <a:spAutoFit/>
          </a:bodyPr>
          <a:lstStyle/>
          <a:p>
            <a:r>
              <a:rPr lang="en-US" sz="2000" dirty="0">
                <a:solidFill>
                  <a:schemeClr val="bg1"/>
                </a:solidFill>
                <a:latin typeface="Arial Rounded MT Bold" panose="020F0704030504030204" pitchFamily="34" charset="0"/>
              </a:rPr>
              <a:t>        </a:t>
            </a:r>
            <a:r>
              <a:rPr lang="en-US" sz="2000" dirty="0">
                <a:latin typeface="Arial Rounded MT Bold" panose="020F0704030504030204" pitchFamily="34" charset="0"/>
              </a:rPr>
              <a:t>MAP TRACK </a:t>
            </a:r>
          </a:p>
        </p:txBody>
      </p:sp>
      <p:sp>
        <p:nvSpPr>
          <p:cNvPr id="7" name="TextBox 6">
            <a:extLst>
              <a:ext uri="{FF2B5EF4-FFF2-40B4-BE49-F238E27FC236}">
                <a16:creationId xmlns:a16="http://schemas.microsoft.com/office/drawing/2014/main" id="{FD59C093-2CDB-4123-8FA3-F3E6F403F754}"/>
              </a:ext>
            </a:extLst>
          </p:cNvPr>
          <p:cNvSpPr txBox="1"/>
          <p:nvPr/>
        </p:nvSpPr>
        <p:spPr>
          <a:xfrm>
            <a:off x="5156711" y="3028890"/>
            <a:ext cx="2850128" cy="400110"/>
          </a:xfrm>
          <a:prstGeom prst="rect">
            <a:avLst/>
          </a:prstGeom>
          <a:solidFill>
            <a:srgbClr val="71FB25"/>
          </a:solidFill>
        </p:spPr>
        <p:txBody>
          <a:bodyPr wrap="square" rtlCol="0">
            <a:spAutoFit/>
          </a:bodyPr>
          <a:lstStyle/>
          <a:p>
            <a:r>
              <a:rPr lang="en-US" sz="2000" dirty="0">
                <a:solidFill>
                  <a:schemeClr val="bg1"/>
                </a:solidFill>
                <a:latin typeface="Arial Rounded MT Bold" panose="020F0704030504030204" pitchFamily="34" charset="0"/>
              </a:rPr>
              <a:t>      MAP TRACK </a:t>
            </a:r>
            <a:endParaRPr lang="en-US" sz="20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CC14A27-D7FD-4899-B08F-7FBE461B7D95}"/>
              </a:ext>
            </a:extLst>
          </p:cNvPr>
          <p:cNvPicPr>
            <a:picLocks noChangeAspect="1"/>
          </p:cNvPicPr>
          <p:nvPr/>
        </p:nvPicPr>
        <p:blipFill rotWithShape="1">
          <a:blip r:embed="rId2">
            <a:extLst>
              <a:ext uri="{28A0092B-C50C-407E-A947-70E740481C1C}">
                <a14:useLocalDpi xmlns:a14="http://schemas.microsoft.com/office/drawing/2010/main" val="0"/>
              </a:ext>
            </a:extLst>
          </a:blip>
          <a:srcRect t="3970" b="14652"/>
          <a:stretch/>
        </p:blipFill>
        <p:spPr>
          <a:xfrm>
            <a:off x="581070" y="761999"/>
            <a:ext cx="3244758" cy="530574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E592C55B-E08E-4612-8AD8-48CDAC40CB37}"/>
              </a:ext>
            </a:extLst>
          </p:cNvPr>
          <p:cNvPicPr>
            <a:picLocks noChangeAspect="1"/>
          </p:cNvPicPr>
          <p:nvPr/>
        </p:nvPicPr>
        <p:blipFill rotWithShape="1">
          <a:blip r:embed="rId3">
            <a:extLst>
              <a:ext uri="{28A0092B-C50C-407E-A947-70E740481C1C}">
                <a14:useLocalDpi xmlns:a14="http://schemas.microsoft.com/office/drawing/2010/main" val="0"/>
              </a:ext>
            </a:extLst>
          </a:blip>
          <a:srcRect t="6184" b="44154"/>
          <a:stretch/>
        </p:blipFill>
        <p:spPr>
          <a:xfrm>
            <a:off x="4203701" y="1477317"/>
            <a:ext cx="4264074" cy="43216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Picture 9">
            <a:extLst>
              <a:ext uri="{FF2B5EF4-FFF2-40B4-BE49-F238E27FC236}">
                <a16:creationId xmlns:a16="http://schemas.microsoft.com/office/drawing/2014/main" id="{5792DD80-9680-4B8B-863D-24B99994541F}"/>
              </a:ext>
            </a:extLst>
          </p:cNvPr>
          <p:cNvPicPr>
            <a:picLocks noChangeAspect="1"/>
          </p:cNvPicPr>
          <p:nvPr/>
        </p:nvPicPr>
        <p:blipFill rotWithShape="1">
          <a:blip r:embed="rId4">
            <a:extLst>
              <a:ext uri="{28A0092B-C50C-407E-A947-70E740481C1C}">
                <a14:useLocalDpi xmlns:a14="http://schemas.microsoft.com/office/drawing/2010/main" val="0"/>
              </a:ext>
            </a:extLst>
          </a:blip>
          <a:srcRect t="4677" b="8405"/>
          <a:stretch/>
        </p:blipFill>
        <p:spPr>
          <a:xfrm>
            <a:off x="8556927" y="790545"/>
            <a:ext cx="2917431" cy="50771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97040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237295" y="172920"/>
            <a:ext cx="9061450" cy="1071702"/>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rPr>
              <a:t>LAYOUTS</a:t>
            </a:r>
          </a:p>
        </p:txBody>
      </p:sp>
      <p:sp>
        <p:nvSpPr>
          <p:cNvPr id="6" name="TextBox 5">
            <a:extLst>
              <a:ext uri="{FF2B5EF4-FFF2-40B4-BE49-F238E27FC236}">
                <a16:creationId xmlns:a16="http://schemas.microsoft.com/office/drawing/2014/main" id="{0AC18357-1A4F-4486-B4F2-901C4253C4F3}"/>
              </a:ext>
            </a:extLst>
          </p:cNvPr>
          <p:cNvSpPr txBox="1"/>
          <p:nvPr/>
        </p:nvSpPr>
        <p:spPr>
          <a:xfrm>
            <a:off x="4768020" y="5846972"/>
            <a:ext cx="2850128" cy="400110"/>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LANDLORDS PAGE </a:t>
            </a:r>
          </a:p>
        </p:txBody>
      </p:sp>
      <p:pic>
        <p:nvPicPr>
          <p:cNvPr id="4" name="Picture 3">
            <a:extLst>
              <a:ext uri="{FF2B5EF4-FFF2-40B4-BE49-F238E27FC236}">
                <a16:creationId xmlns:a16="http://schemas.microsoft.com/office/drawing/2014/main" id="{ACC29404-BA27-4237-BC41-C623C3326390}"/>
              </a:ext>
            </a:extLst>
          </p:cNvPr>
          <p:cNvPicPr>
            <a:picLocks noChangeAspect="1"/>
          </p:cNvPicPr>
          <p:nvPr/>
        </p:nvPicPr>
        <p:blipFill rotWithShape="1">
          <a:blip r:embed="rId2">
            <a:extLst>
              <a:ext uri="{28A0092B-C50C-407E-A947-70E740481C1C}">
                <a14:useLocalDpi xmlns:a14="http://schemas.microsoft.com/office/drawing/2010/main" val="0"/>
              </a:ext>
            </a:extLst>
          </a:blip>
          <a:srcRect l="64565" t="19710" r="15652" b="15362"/>
          <a:stretch/>
        </p:blipFill>
        <p:spPr>
          <a:xfrm>
            <a:off x="860807" y="1449806"/>
            <a:ext cx="2411897" cy="4452730"/>
          </a:xfrm>
          <a:prstGeom prst="rect">
            <a:avLst/>
          </a:prstGeom>
          <a:solidFill>
            <a:srgbClr val="FFFFFF">
              <a:shade val="85000"/>
            </a:srgbClr>
          </a:solidFill>
          <a:ln w="190500" cap="sq">
            <a:solidFill>
              <a:schemeClr val="accent1">
                <a:lumMod val="60000"/>
                <a:lumOff val="40000"/>
              </a:schemeClr>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Box 8">
            <a:extLst>
              <a:ext uri="{FF2B5EF4-FFF2-40B4-BE49-F238E27FC236}">
                <a16:creationId xmlns:a16="http://schemas.microsoft.com/office/drawing/2014/main" id="{9177C35E-0124-403C-A5DB-2C6DFFB2496E}"/>
              </a:ext>
            </a:extLst>
          </p:cNvPr>
          <p:cNvSpPr txBox="1"/>
          <p:nvPr/>
        </p:nvSpPr>
        <p:spPr>
          <a:xfrm>
            <a:off x="1060093" y="4664765"/>
            <a:ext cx="2678194" cy="712135"/>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     CURRENT LOGIN 		SCREEN </a:t>
            </a:r>
          </a:p>
        </p:txBody>
      </p:sp>
      <p:pic>
        <p:nvPicPr>
          <p:cNvPr id="8" name="Picture 7">
            <a:extLst>
              <a:ext uri="{FF2B5EF4-FFF2-40B4-BE49-F238E27FC236}">
                <a16:creationId xmlns:a16="http://schemas.microsoft.com/office/drawing/2014/main" id="{5AE5E226-1F69-46A9-8571-B63982B30890}"/>
              </a:ext>
            </a:extLst>
          </p:cNvPr>
          <p:cNvPicPr>
            <a:picLocks noChangeAspect="1"/>
          </p:cNvPicPr>
          <p:nvPr/>
        </p:nvPicPr>
        <p:blipFill rotWithShape="1">
          <a:blip r:embed="rId3">
            <a:extLst>
              <a:ext uri="{28A0092B-C50C-407E-A947-70E740481C1C}">
                <a14:useLocalDpi xmlns:a14="http://schemas.microsoft.com/office/drawing/2010/main" val="0"/>
              </a:ext>
            </a:extLst>
          </a:blip>
          <a:srcRect l="64565" t="16076" r="15652" b="14782"/>
          <a:stretch/>
        </p:blipFill>
        <p:spPr>
          <a:xfrm>
            <a:off x="8672828" y="1244623"/>
            <a:ext cx="2411897" cy="4001114"/>
          </a:xfrm>
          <a:prstGeom prst="rect">
            <a:avLst/>
          </a:prstGeom>
          <a:ln w="127000" cap="rnd">
            <a:solidFill>
              <a:schemeClr val="accent1">
                <a:lumMod val="60000"/>
                <a:lumOff val="40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descr="Graphical user interface, text, application, chat or text message&#10;&#10;Description automatically generated">
            <a:extLst>
              <a:ext uri="{FF2B5EF4-FFF2-40B4-BE49-F238E27FC236}">
                <a16:creationId xmlns:a16="http://schemas.microsoft.com/office/drawing/2014/main" id="{0CA80AA0-4BB6-4AA2-AE42-C77B5A5FF577}"/>
              </a:ext>
            </a:extLst>
          </p:cNvPr>
          <p:cNvPicPr>
            <a:picLocks noChangeAspect="1"/>
          </p:cNvPicPr>
          <p:nvPr/>
        </p:nvPicPr>
        <p:blipFill rotWithShape="1">
          <a:blip r:embed="rId4"/>
          <a:srcRect t="3228" b="3228"/>
          <a:stretch/>
        </p:blipFill>
        <p:spPr>
          <a:xfrm>
            <a:off x="4904400" y="1305315"/>
            <a:ext cx="2383200" cy="4452730"/>
          </a:xfrm>
          <a:prstGeom prst="rect">
            <a:avLst/>
          </a:prstGeom>
          <a:ln w="127000" cap="rnd">
            <a:solidFill>
              <a:schemeClr val="accent1">
                <a:lumMod val="60000"/>
                <a:lumOff val="40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4" name="TextBox 13">
            <a:extLst>
              <a:ext uri="{FF2B5EF4-FFF2-40B4-BE49-F238E27FC236}">
                <a16:creationId xmlns:a16="http://schemas.microsoft.com/office/drawing/2014/main" id="{6B1EC9CE-9593-4320-98CB-4E1487526777}"/>
              </a:ext>
            </a:extLst>
          </p:cNvPr>
          <p:cNvSpPr txBox="1"/>
          <p:nvPr/>
        </p:nvSpPr>
        <p:spPr>
          <a:xfrm>
            <a:off x="8453713" y="5250213"/>
            <a:ext cx="2850128" cy="1015663"/>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ALREADY REGISTERED LANDLORDS PAGE </a:t>
            </a:r>
          </a:p>
        </p:txBody>
      </p:sp>
    </p:spTree>
    <p:extLst>
      <p:ext uri="{BB962C8B-B14F-4D97-AF65-F5344CB8AC3E}">
        <p14:creationId xmlns:p14="http://schemas.microsoft.com/office/powerpoint/2010/main" val="21632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1A68EA-F0B3-4BBD-B2AD-36E2467044B3}"/>
              </a:ext>
            </a:extLst>
          </p:cNvPr>
          <p:cNvSpPr txBox="1"/>
          <p:nvPr/>
        </p:nvSpPr>
        <p:spPr>
          <a:xfrm>
            <a:off x="9298745" y="1610751"/>
            <a:ext cx="2588455" cy="646331"/>
          </a:xfrm>
          <a:prstGeom prst="rect">
            <a:avLst/>
          </a:prstGeom>
          <a:noFill/>
        </p:spPr>
        <p:txBody>
          <a:bodyPr wrap="square" rtlCol="0">
            <a:spAutoFit/>
          </a:bodyPr>
          <a:lstStyle/>
          <a:p>
            <a:endParaRPr lang="en-US" dirty="0">
              <a:solidFill>
                <a:schemeClr val="bg1"/>
              </a:solidFill>
            </a:endParaRPr>
          </a:p>
          <a:p>
            <a:pPr marL="342900" indent="-342900">
              <a:buAutoNum type="arabicPeriod"/>
            </a:pPr>
            <a:endParaRPr lang="en-US" dirty="0">
              <a:solidFill>
                <a:schemeClr val="bg1"/>
              </a:solidFill>
            </a:endParaRPr>
          </a:p>
        </p:txBody>
      </p:sp>
      <p:sp>
        <p:nvSpPr>
          <p:cNvPr id="3" name="Rectangle: Rounded Corners 2">
            <a:extLst>
              <a:ext uri="{FF2B5EF4-FFF2-40B4-BE49-F238E27FC236}">
                <a16:creationId xmlns:a16="http://schemas.microsoft.com/office/drawing/2014/main" id="{F66EA8F8-DF57-4885-8932-35D6AF0FECC0}"/>
              </a:ext>
            </a:extLst>
          </p:cNvPr>
          <p:cNvSpPr/>
          <p:nvPr/>
        </p:nvSpPr>
        <p:spPr>
          <a:xfrm>
            <a:off x="101600" y="270404"/>
            <a:ext cx="8591550" cy="1071702"/>
          </a:xfrm>
          <a:prstGeom prst="roundRect">
            <a:avLst/>
          </a:prstGeom>
          <a:solidFill>
            <a:srgbClr val="FF0066"/>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rPr>
              <a:t>LAYOUTS</a:t>
            </a:r>
          </a:p>
        </p:txBody>
      </p:sp>
      <p:sp>
        <p:nvSpPr>
          <p:cNvPr id="6" name="TextBox 5">
            <a:extLst>
              <a:ext uri="{FF2B5EF4-FFF2-40B4-BE49-F238E27FC236}">
                <a16:creationId xmlns:a16="http://schemas.microsoft.com/office/drawing/2014/main" id="{0AC18357-1A4F-4486-B4F2-901C4253C4F3}"/>
              </a:ext>
            </a:extLst>
          </p:cNvPr>
          <p:cNvSpPr txBox="1"/>
          <p:nvPr/>
        </p:nvSpPr>
        <p:spPr>
          <a:xfrm>
            <a:off x="4775711" y="5926723"/>
            <a:ext cx="2850128" cy="400110"/>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  ENTER AMOUNT </a:t>
            </a:r>
          </a:p>
        </p:txBody>
      </p:sp>
      <p:sp>
        <p:nvSpPr>
          <p:cNvPr id="9" name="TextBox 8">
            <a:extLst>
              <a:ext uri="{FF2B5EF4-FFF2-40B4-BE49-F238E27FC236}">
                <a16:creationId xmlns:a16="http://schemas.microsoft.com/office/drawing/2014/main" id="{9177C35E-0124-403C-A5DB-2C6DFFB2496E}"/>
              </a:ext>
            </a:extLst>
          </p:cNvPr>
          <p:cNvSpPr txBox="1"/>
          <p:nvPr/>
        </p:nvSpPr>
        <p:spPr>
          <a:xfrm>
            <a:off x="466834" y="5778865"/>
            <a:ext cx="2678194" cy="400110"/>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     MAKE PAYMENT</a:t>
            </a:r>
          </a:p>
        </p:txBody>
      </p:sp>
      <p:sp>
        <p:nvSpPr>
          <p:cNvPr id="14" name="TextBox 13">
            <a:extLst>
              <a:ext uri="{FF2B5EF4-FFF2-40B4-BE49-F238E27FC236}">
                <a16:creationId xmlns:a16="http://schemas.microsoft.com/office/drawing/2014/main" id="{6B1EC9CE-9593-4320-98CB-4E1487526777}"/>
              </a:ext>
            </a:extLst>
          </p:cNvPr>
          <p:cNvSpPr txBox="1"/>
          <p:nvPr/>
        </p:nvSpPr>
        <p:spPr>
          <a:xfrm>
            <a:off x="8399024" y="5926723"/>
            <a:ext cx="2850128" cy="400110"/>
          </a:xfrm>
          <a:prstGeom prst="rect">
            <a:avLst/>
          </a:prstGeom>
          <a:solidFill>
            <a:srgbClr val="FF0066"/>
          </a:solidFill>
        </p:spPr>
        <p:txBody>
          <a:bodyPr wrap="square" rtlCol="0">
            <a:spAutoFit/>
          </a:bodyPr>
          <a:lstStyle/>
          <a:p>
            <a:r>
              <a:rPr lang="en-US" sz="2000" dirty="0">
                <a:latin typeface="Arial Rounded MT Bold" panose="020F0704030504030204" pitchFamily="34" charset="0"/>
              </a:rPr>
              <a:t>PAYMENT METHOD</a:t>
            </a:r>
          </a:p>
        </p:txBody>
      </p:sp>
      <p:pic>
        <p:nvPicPr>
          <p:cNvPr id="5" name="Picture 4">
            <a:extLst>
              <a:ext uri="{FF2B5EF4-FFF2-40B4-BE49-F238E27FC236}">
                <a16:creationId xmlns:a16="http://schemas.microsoft.com/office/drawing/2014/main" id="{AF12C83B-5FA1-4E93-B271-D7837D49A850}"/>
              </a:ext>
            </a:extLst>
          </p:cNvPr>
          <p:cNvPicPr>
            <a:picLocks noChangeAspect="1"/>
          </p:cNvPicPr>
          <p:nvPr/>
        </p:nvPicPr>
        <p:blipFill rotWithShape="1">
          <a:blip r:embed="rId2">
            <a:extLst>
              <a:ext uri="{28A0092B-C50C-407E-A947-70E740481C1C}">
                <a14:useLocalDpi xmlns:a14="http://schemas.microsoft.com/office/drawing/2010/main" val="0"/>
              </a:ext>
            </a:extLst>
          </a:blip>
          <a:srcRect l="65055" t="16076" r="15761" b="14782"/>
          <a:stretch/>
        </p:blipFill>
        <p:spPr>
          <a:xfrm>
            <a:off x="4926475" y="1037152"/>
            <a:ext cx="2339050" cy="4741713"/>
          </a:xfrm>
          <a:prstGeom prst="roundRect">
            <a:avLst>
              <a:gd name="adj" fmla="val 8594"/>
            </a:avLst>
          </a:prstGeom>
          <a:solidFill>
            <a:srgbClr val="FFFFFF">
              <a:shade val="85000"/>
            </a:srgbClr>
          </a:solidFill>
          <a:ln w="57150">
            <a:solidFill>
              <a:schemeClr val="accent1"/>
            </a:solid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935B77B-AC47-4CF6-992B-171654289004}"/>
              </a:ext>
            </a:extLst>
          </p:cNvPr>
          <p:cNvPicPr>
            <a:picLocks noChangeAspect="1"/>
          </p:cNvPicPr>
          <p:nvPr/>
        </p:nvPicPr>
        <p:blipFill rotWithShape="1">
          <a:blip r:embed="rId3">
            <a:extLst>
              <a:ext uri="{28A0092B-C50C-407E-A947-70E740481C1C}">
                <a14:useLocalDpi xmlns:a14="http://schemas.microsoft.com/office/drawing/2010/main" val="0"/>
              </a:ext>
            </a:extLst>
          </a:blip>
          <a:srcRect l="64465" t="16076" r="15761" b="14782"/>
          <a:stretch/>
        </p:blipFill>
        <p:spPr>
          <a:xfrm>
            <a:off x="551225" y="806255"/>
            <a:ext cx="2410903" cy="4741714"/>
          </a:xfrm>
          <a:prstGeom prst="roundRect">
            <a:avLst>
              <a:gd name="adj" fmla="val 4167"/>
            </a:avLst>
          </a:prstGeom>
          <a:solidFill>
            <a:srgbClr val="FFFFFF"/>
          </a:solidFill>
          <a:ln w="76200" cap="sq">
            <a:solidFill>
              <a:schemeClr val="accent1"/>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F7E8B527-BBEC-425D-BCC3-F2FA96BF0560}"/>
              </a:ext>
            </a:extLst>
          </p:cNvPr>
          <p:cNvPicPr>
            <a:picLocks noChangeAspect="1"/>
          </p:cNvPicPr>
          <p:nvPr/>
        </p:nvPicPr>
        <p:blipFill rotWithShape="1">
          <a:blip r:embed="rId4">
            <a:extLst>
              <a:ext uri="{28A0092B-C50C-407E-A947-70E740481C1C}">
                <a14:useLocalDpi xmlns:a14="http://schemas.microsoft.com/office/drawing/2010/main" val="0"/>
              </a:ext>
            </a:extLst>
          </a:blip>
          <a:srcRect l="64465" t="20676" r="15761" b="14782"/>
          <a:stretch/>
        </p:blipFill>
        <p:spPr>
          <a:xfrm>
            <a:off x="8618636" y="985145"/>
            <a:ext cx="2410904" cy="4784357"/>
          </a:xfrm>
          <a:prstGeom prst="roundRect">
            <a:avLst>
              <a:gd name="adj" fmla="val 8594"/>
            </a:avLst>
          </a:prstGeom>
          <a:solidFill>
            <a:srgbClr val="FFFFFF">
              <a:shade val="85000"/>
            </a:srgbClr>
          </a:solidFill>
          <a:ln w="57150">
            <a:solidFill>
              <a:schemeClr val="accent1"/>
            </a:solidFill>
          </a:ln>
          <a:effectLst>
            <a:reflection blurRad="12700" stA="38000" endPos="28000" dist="5000" dir="5400000" sy="-100000" algn="bl" rotWithShape="0"/>
          </a:effectLst>
        </p:spPr>
      </p:pic>
    </p:spTree>
    <p:extLst>
      <p:ext uri="{BB962C8B-B14F-4D97-AF65-F5344CB8AC3E}">
        <p14:creationId xmlns:p14="http://schemas.microsoft.com/office/powerpoint/2010/main" val="247312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578D081A4D8474EA7FAA07B2BAB844B" ma:contentTypeVersion="9" ma:contentTypeDescription="Create a new document." ma:contentTypeScope="" ma:versionID="e45491e46a8c944ac66fefbd726db1dc">
  <xsd:schema xmlns:xsd="http://www.w3.org/2001/XMLSchema" xmlns:xs="http://www.w3.org/2001/XMLSchema" xmlns:p="http://schemas.microsoft.com/office/2006/metadata/properties" xmlns:ns2="bc83ce08-fa11-4cfe-9742-ac65a67bd520" targetNamespace="http://schemas.microsoft.com/office/2006/metadata/properties" ma:root="true" ma:fieldsID="f5b05970452ec924f5f808d31b349a84" ns2:_="">
    <xsd:import namespace="bc83ce08-fa11-4cfe-9742-ac65a67bd52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3ce08-fa11-4cfe-9742-ac65a67bd5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DB821D-5C5F-416E-9763-0DA8884CE801}">
  <ds:schemaRefs>
    <ds:schemaRef ds:uri="http://schemas.microsoft.com/sharepoint/v3/contenttype/forms"/>
  </ds:schemaRefs>
</ds:datastoreItem>
</file>

<file path=customXml/itemProps2.xml><?xml version="1.0" encoding="utf-8"?>
<ds:datastoreItem xmlns:ds="http://schemas.openxmlformats.org/officeDocument/2006/customXml" ds:itemID="{6DF7E4E4-9713-4994-8DF6-C703977BBA5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0E9F93-99EA-4A58-A6E0-5C0B29548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3ce08-fa11-4cfe-9742-ac65a67bd5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TM03457444[[fn=Basis]]</Template>
  <TotalTime>581</TotalTime>
  <Words>252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Rounded MT Bold</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Roof</dc:title>
  <dc:creator>Anushka Sikka</dc:creator>
  <cp:lastModifiedBy>MOHAMMED MANSOORI - 70612000050</cp:lastModifiedBy>
  <cp:revision>60</cp:revision>
  <dcterms:created xsi:type="dcterms:W3CDTF">2021-02-13T15:32:50Z</dcterms:created>
  <dcterms:modified xsi:type="dcterms:W3CDTF">2021-04-27T08:09:13Z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0x0101009578D081A4D8474EA7FAA07B2BAB844B</vt:lpwstr>
  </property>
</Properties>
</file>