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Navegación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Reto de código UX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5628975" y="3663675"/>
            <a:ext cx="29391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Consuelo Acevedo Ceballos.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Coder in progress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&lt;Laboratoria Chile&gt;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Noviembre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Busqueda de elementos desconocidos.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7061" r="-3530" t="0"/>
          <a:stretch/>
        </p:blipFill>
        <p:spPr>
          <a:xfrm>
            <a:off x="370900" y="1152475"/>
            <a:ext cx="8520601" cy="3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Reencuentro con elementos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312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6823" r="2564" t="0"/>
          <a:stretch/>
        </p:blipFill>
        <p:spPr>
          <a:xfrm>
            <a:off x="374100" y="1152475"/>
            <a:ext cx="8285876" cy="30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625" y="9360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Navegación Global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4120" r="3080" t="0"/>
          <a:stretch/>
        </p:blipFill>
        <p:spPr>
          <a:xfrm>
            <a:off x="406750" y="1152475"/>
            <a:ext cx="8425550" cy="37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Navegación Local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3411" r="6822" t="0"/>
          <a:stretch/>
        </p:blipFill>
        <p:spPr>
          <a:xfrm>
            <a:off x="311700" y="1152475"/>
            <a:ext cx="8208901" cy="3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Navegación Facetada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4879" r="0" t="0"/>
          <a:stretch/>
        </p:blipFill>
        <p:spPr>
          <a:xfrm>
            <a:off x="311700" y="1307063"/>
            <a:ext cx="8697875" cy="2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Navegación Filtrada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10158" l="1219" r="1209" t="-2759"/>
          <a:stretch/>
        </p:blipFill>
        <p:spPr>
          <a:xfrm>
            <a:off x="110800" y="1152475"/>
            <a:ext cx="8922399" cy="39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Navegación Contextual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4450" r="3409" t="0"/>
          <a:stretch/>
        </p:blipFill>
        <p:spPr>
          <a:xfrm>
            <a:off x="359225" y="1301125"/>
            <a:ext cx="8425551" cy="35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Navegación En </a:t>
            </a:r>
            <a:r>
              <a:rPr lang="es"/>
              <a:t>Línea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1722" r="6153" t="8700"/>
          <a:stretch/>
        </p:blipFill>
        <p:spPr>
          <a:xfrm>
            <a:off x="196800" y="1152475"/>
            <a:ext cx="8423800" cy="38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Busqueda de elementos Conocidos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9390" r="2356" t="0"/>
          <a:stretch/>
        </p:blipFill>
        <p:spPr>
          <a:xfrm>
            <a:off x="406750" y="1254475"/>
            <a:ext cx="8069524" cy="32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Exploración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10618" r="8879" t="0"/>
          <a:stretch/>
        </p:blipFill>
        <p:spPr>
          <a:xfrm>
            <a:off x="419875" y="1282950"/>
            <a:ext cx="7360975" cy="29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