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YOU</a:t>
            </a:r>
            <a:r>
              <a:rPr b="1" lang="es">
                <a:solidFill>
                  <a:srgbClr val="FF0000"/>
                </a:solidFill>
              </a:rPr>
              <a:t>TUBE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UX &amp; UI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749975" y="3767400"/>
            <a:ext cx="3172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buNone/>
            </a:pPr>
            <a:r>
              <a:rPr lang="es"/>
              <a:t> Consuelo Acevedo Ceballos.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/>
              <a:t> Coder in progress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/>
              <a:t> &lt;Laboratoria Chile&gt;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/>
              <a:t> Noviembre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5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UX</a:t>
            </a:r>
          </a:p>
        </p:txBody>
      </p:sp>
      <p:pic>
        <p:nvPicPr>
          <p:cNvPr descr="ux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063" y="1095100"/>
            <a:ext cx="2403875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UX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En la Página de You</a:t>
            </a:r>
            <a:r>
              <a:rPr lang="es">
                <a:solidFill>
                  <a:srgbClr val="FF0000"/>
                </a:solidFill>
              </a:rPr>
              <a:t>Tube </a:t>
            </a:r>
            <a:r>
              <a:rPr lang="es">
                <a:solidFill>
                  <a:srgbClr val="000000"/>
                </a:solidFill>
              </a:rPr>
              <a:t>podemos distinguir las siguientes caracteristicas correspondientes a UX.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-Que asocie mi cuenta de Gmail, reconozca  y guarde mis </a:t>
            </a:r>
            <a:r>
              <a:rPr lang="es">
                <a:solidFill>
                  <a:srgbClr val="000000"/>
                </a:solidFill>
              </a:rPr>
              <a:t>búsqueda</a:t>
            </a:r>
            <a:r>
              <a:rPr lang="es">
                <a:solidFill>
                  <a:srgbClr val="000000"/>
                </a:solidFill>
              </a:rPr>
              <a:t> en cualquier dispositivo con mi cuenta </a:t>
            </a:r>
            <a:r>
              <a:rPr lang="es">
                <a:solidFill>
                  <a:srgbClr val="000000"/>
                </a:solidFill>
              </a:rPr>
              <a:t>asociada</a:t>
            </a:r>
            <a:r>
              <a:rPr lang="es">
                <a:solidFill>
                  <a:srgbClr val="000000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-Que al inicio me sugiera videos de manera contextual en base a mis </a:t>
            </a:r>
            <a:r>
              <a:rPr lang="es">
                <a:solidFill>
                  <a:srgbClr val="000000"/>
                </a:solidFill>
              </a:rPr>
              <a:t>búsquedas</a:t>
            </a:r>
            <a:r>
              <a:rPr lang="es">
                <a:solidFill>
                  <a:srgbClr val="000000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-Que guarde el minuto de reproducción en caso de no haber concluido con la totalidad de </a:t>
            </a:r>
            <a:r>
              <a:rPr lang="es">
                <a:solidFill>
                  <a:srgbClr val="000000"/>
                </a:solidFill>
              </a:rPr>
              <a:t>reproducción</a:t>
            </a:r>
            <a:r>
              <a:rPr lang="es">
                <a:solidFill>
                  <a:srgbClr val="000000"/>
                </a:solidFill>
              </a:rPr>
              <a:t>, para ver desde el mismo minuto en otro momento.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UX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-Al empezar una reproducción, me arroje un comercial acorde al tipo de usuario que soy, en mi caso “cosas de guagua”, ya que recuerda que he buscado musica infantil.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-Así mismo si no deseo ver los anuncios los puedo saltar, oprimiendo botón, saltar anuncios.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-Al estar asociado a mi cuenta, me da la posibilidad de compartir el video a través de un click en redes sociales.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-se reproduce de manera seguida un nuevo video, contextual. a través de la opción “Reproducción automática” (siempre y cuando la tenga encendida o habilitada).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i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075" y="1047750"/>
            <a:ext cx="1485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UI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En la Página de You</a:t>
            </a:r>
            <a:r>
              <a:rPr lang="es">
                <a:solidFill>
                  <a:srgbClr val="FF0000"/>
                </a:solidFill>
              </a:rPr>
              <a:t>Tube </a:t>
            </a:r>
            <a:r>
              <a:rPr lang="es">
                <a:solidFill>
                  <a:schemeClr val="dk1"/>
                </a:solidFill>
              </a:rPr>
              <a:t>podemos distinguir las siguientes caracteristicas correspondientes a UI.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 El estilo: contraste de color, fondo blanco, logo, negro y rojo.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 El icono como botón play.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- Pantalla, recuadro de reproducción, su tamaño y posición.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UI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>
                <a:solidFill>
                  <a:schemeClr val="dk1"/>
                </a:solidFill>
              </a:rPr>
              <a:t>Botones de reproducción incluidos en la pantalla listos para reproducir.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s">
                <a:solidFill>
                  <a:srgbClr val="000000"/>
                </a:solidFill>
              </a:rPr>
              <a:t>Cuadros de comentarios, debajo de la pantalla de reproducción.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s">
                <a:solidFill>
                  <a:schemeClr val="dk1"/>
                </a:solidFill>
              </a:rPr>
              <a:t>Los iconos en la esquina superior derecha para notificaciones, y foto de perfil como acceso directo.(que esta sea redonda).</a:t>
            </a:r>
            <a:r>
              <a:rPr lang="es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