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1FD9-7FDD-4A73-91CB-B597236A2529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DC70-D6A2-41D2-A9CF-BF1F2158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1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1FD9-7FDD-4A73-91CB-B597236A2529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DC70-D6A2-41D2-A9CF-BF1F2158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1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1FD9-7FDD-4A73-91CB-B597236A2529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DC70-D6A2-41D2-A9CF-BF1F2158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3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1FD9-7FDD-4A73-91CB-B597236A2529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DC70-D6A2-41D2-A9CF-BF1F2158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1FD9-7FDD-4A73-91CB-B597236A2529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DC70-D6A2-41D2-A9CF-BF1F2158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1FD9-7FDD-4A73-91CB-B597236A2529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DC70-D6A2-41D2-A9CF-BF1F2158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1FD9-7FDD-4A73-91CB-B597236A2529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DC70-D6A2-41D2-A9CF-BF1F2158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1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1FD9-7FDD-4A73-91CB-B597236A2529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DC70-D6A2-41D2-A9CF-BF1F2158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1FD9-7FDD-4A73-91CB-B597236A2529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DC70-D6A2-41D2-A9CF-BF1F2158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6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1FD9-7FDD-4A73-91CB-B597236A2529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DC70-D6A2-41D2-A9CF-BF1F2158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2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1FD9-7FDD-4A73-91CB-B597236A2529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DC70-D6A2-41D2-A9CF-BF1F2158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1FD9-7FDD-4A73-91CB-B597236A2529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2DC70-D6A2-41D2-A9CF-BF1F2158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0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815045" y="1295400"/>
            <a:ext cx="8676409" cy="393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78547" y="3928035"/>
            <a:ext cx="1975672" cy="1122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Distal Agent Intentions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8164" y="1479370"/>
            <a:ext cx="1975672" cy="1122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Distal Agent Causation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337780" y="3928036"/>
            <a:ext cx="1975672" cy="1122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Proximal Agent Blame</a:t>
            </a:r>
          </a:p>
        </p:txBody>
      </p:sp>
      <p:cxnSp>
        <p:nvCxnSpPr>
          <p:cNvPr id="8" name="Straight Arrow Connector 7"/>
          <p:cNvCxnSpPr>
            <a:stCxn id="4" idx="0"/>
            <a:endCxn id="5" idx="1"/>
          </p:cNvCxnSpPr>
          <p:nvPr/>
        </p:nvCxnSpPr>
        <p:spPr>
          <a:xfrm flipV="1">
            <a:off x="2866383" y="2040802"/>
            <a:ext cx="2241781" cy="1887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0"/>
          </p:cNvCxnSpPr>
          <p:nvPr/>
        </p:nvCxnSpPr>
        <p:spPr>
          <a:xfrm>
            <a:off x="7083836" y="2040802"/>
            <a:ext cx="2241780" cy="1887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3854219" y="4489467"/>
            <a:ext cx="44835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32383" y="412013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-.853 ***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34361" y="448946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-.582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9192849">
            <a:off x="3214263" y="270591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1.042 ***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2368379">
            <a:off x="7814892" y="260716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-.260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0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735282" y="0"/>
            <a:ext cx="8676409" cy="62553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68156" y="2566826"/>
            <a:ext cx="1975672" cy="1122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Distal Agent Intentions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7773" y="118161"/>
            <a:ext cx="1975672" cy="1122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Distal Agent Causation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327389" y="2566827"/>
            <a:ext cx="1975672" cy="1122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Proximal Agent Blame</a:t>
            </a:r>
          </a:p>
        </p:txBody>
      </p:sp>
      <p:cxnSp>
        <p:nvCxnSpPr>
          <p:cNvPr id="8" name="Straight Arrow Connector 7"/>
          <p:cNvCxnSpPr>
            <a:stCxn id="4" idx="0"/>
            <a:endCxn id="5" idx="1"/>
          </p:cNvCxnSpPr>
          <p:nvPr/>
        </p:nvCxnSpPr>
        <p:spPr>
          <a:xfrm flipV="1">
            <a:off x="2855992" y="679593"/>
            <a:ext cx="2241781" cy="1887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0"/>
          </p:cNvCxnSpPr>
          <p:nvPr/>
        </p:nvCxnSpPr>
        <p:spPr>
          <a:xfrm>
            <a:off x="7073445" y="679593"/>
            <a:ext cx="2241780" cy="1887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3843828" y="3128258"/>
            <a:ext cx="44835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21992" y="2758925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-.962 ***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3970" y="312825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9192849">
            <a:off x="3203872" y="134470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1.760 ***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2368379">
            <a:off x="7689085" y="124595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-.452 ***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97773" y="5015491"/>
            <a:ext cx="1975672" cy="1122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Distal Agent Morality</a:t>
            </a:r>
          </a:p>
        </p:txBody>
      </p:sp>
      <p:cxnSp>
        <p:nvCxnSpPr>
          <p:cNvPr id="3" name="Straight Arrow Connector 2"/>
          <p:cNvCxnSpPr>
            <a:stCxn id="4" idx="2"/>
            <a:endCxn id="17" idx="1"/>
          </p:cNvCxnSpPr>
          <p:nvPr/>
        </p:nvCxnSpPr>
        <p:spPr>
          <a:xfrm>
            <a:off x="2855992" y="3689689"/>
            <a:ext cx="2241781" cy="188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7" idx="3"/>
            <a:endCxn id="6" idx="2"/>
          </p:cNvCxnSpPr>
          <p:nvPr/>
        </p:nvCxnSpPr>
        <p:spPr>
          <a:xfrm flipV="1">
            <a:off x="7073445" y="3689690"/>
            <a:ext cx="2241780" cy="188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468830">
            <a:off x="3292149" y="46070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2.950 ***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9192849">
            <a:off x="7938875" y="463639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-.126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7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5282" y="0"/>
            <a:ext cx="8676409" cy="62553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68156" y="2566826"/>
            <a:ext cx="1975672" cy="1122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Distal Agent Intentions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7773" y="118161"/>
            <a:ext cx="1975672" cy="1122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Distal Agent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</a:p>
        </p:txBody>
      </p:sp>
      <p:sp>
        <p:nvSpPr>
          <p:cNvPr id="6" name="Rectangle 5"/>
          <p:cNvSpPr/>
          <p:nvPr/>
        </p:nvSpPr>
        <p:spPr>
          <a:xfrm>
            <a:off x="8327389" y="2566827"/>
            <a:ext cx="1975672" cy="1122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Proximal Agent Blame</a:t>
            </a:r>
          </a:p>
        </p:txBody>
      </p:sp>
      <p:cxnSp>
        <p:nvCxnSpPr>
          <p:cNvPr id="8" name="Straight Arrow Connector 7"/>
          <p:cNvCxnSpPr>
            <a:stCxn id="4" idx="0"/>
            <a:endCxn id="5" idx="1"/>
          </p:cNvCxnSpPr>
          <p:nvPr/>
        </p:nvCxnSpPr>
        <p:spPr>
          <a:xfrm flipV="1">
            <a:off x="2855992" y="679593"/>
            <a:ext cx="2241781" cy="1887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0"/>
          </p:cNvCxnSpPr>
          <p:nvPr/>
        </p:nvCxnSpPr>
        <p:spPr>
          <a:xfrm>
            <a:off x="7073445" y="679593"/>
            <a:ext cx="2241780" cy="1887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3843828" y="3128258"/>
            <a:ext cx="44835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21992" y="2758925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-.725 ***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3970" y="312825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-.256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9192849">
            <a:off x="3232726" y="13447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2.000***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2368379">
            <a:off x="7689085" y="124595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-.246 ***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97773" y="5015491"/>
            <a:ext cx="1975672" cy="1122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Distal Agent Wrong</a:t>
            </a:r>
          </a:p>
        </p:txBody>
      </p:sp>
      <p:cxnSp>
        <p:nvCxnSpPr>
          <p:cNvPr id="3" name="Straight Arrow Connector 2"/>
          <p:cNvCxnSpPr>
            <a:stCxn id="4" idx="2"/>
            <a:endCxn id="17" idx="1"/>
          </p:cNvCxnSpPr>
          <p:nvPr/>
        </p:nvCxnSpPr>
        <p:spPr>
          <a:xfrm>
            <a:off x="2855992" y="3689689"/>
            <a:ext cx="2241781" cy="188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7" idx="3"/>
            <a:endCxn id="6" idx="2"/>
          </p:cNvCxnSpPr>
          <p:nvPr/>
        </p:nvCxnSpPr>
        <p:spPr>
          <a:xfrm flipV="1">
            <a:off x="7073445" y="3689690"/>
            <a:ext cx="2241780" cy="188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468830">
            <a:off x="3292149" y="46070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2.392 ***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9192849">
            <a:off x="7977347" y="46363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.009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8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85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Phillips</dc:creator>
  <cp:lastModifiedBy>Jonathan Phillips</cp:lastModifiedBy>
  <cp:revision>10</cp:revision>
  <dcterms:created xsi:type="dcterms:W3CDTF">2014-06-03T20:56:15Z</dcterms:created>
  <dcterms:modified xsi:type="dcterms:W3CDTF">2014-10-15T21:21:23Z</dcterms:modified>
</cp:coreProperties>
</file>