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6"/>
    <p:restoredTop sz="70279"/>
  </p:normalViewPr>
  <p:slideViewPr>
    <p:cSldViewPr snapToGrid="0" snapToObjects="1">
      <p:cViewPr>
        <p:scale>
          <a:sx n="89" d="100"/>
          <a:sy n="89" d="100"/>
        </p:scale>
        <p:origin x="-752" y="-64"/>
      </p:cViewPr>
      <p:guideLst/>
    </p:cSldViewPr>
  </p:slideViewPr>
  <p:notesTextViewPr>
    <p:cViewPr>
      <p:scale>
        <a:sx n="1" d="1"/>
        <a:sy n="1" d="1"/>
      </p:scale>
      <p:origin x="0" y="-6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AA7B-1661-5A4C-8DA8-D6DA519D2931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DA97-E306-0245-A9BB-5852EA2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about the work of a shell script in GitHub under my account. The script installs all that is needed to run from the </a:t>
            </a:r>
            <a:r>
              <a:rPr lang="en-US" b="1" dirty="0"/>
              <a:t>QuantumBlackLabs</a:t>
            </a:r>
            <a:r>
              <a:rPr lang="en-US" dirty="0"/>
              <a:t> GitHub account </a:t>
            </a:r>
            <a:r>
              <a:rPr lang="en-US" b="1" dirty="0"/>
              <a:t>kedro</a:t>
            </a:r>
            <a:r>
              <a:rPr lang="en-US" dirty="0"/>
              <a:t> using </a:t>
            </a:r>
            <a:r>
              <a:rPr lang="en-US" b="1" dirty="0"/>
              <a:t>kedro-examples</a:t>
            </a:r>
            <a:r>
              <a:rPr lang="en-US" dirty="0"/>
              <a:t> data loaded on a Mac (Windows and Linux variants will come later). The Kedro framework makes use of </a:t>
            </a:r>
            <a:r>
              <a:rPr lang="en-US" b="1" dirty="0"/>
              <a:t>Python3</a:t>
            </a:r>
            <a:r>
              <a:rPr lang="en-US" dirty="0"/>
              <a:t>, which needs to be installed since Macs come with Python2. Some prefer to make use of </a:t>
            </a:r>
            <a:r>
              <a:rPr lang="en-US" b="1" dirty="0"/>
              <a:t>pyenv</a:t>
            </a:r>
            <a:r>
              <a:rPr lang="en-US" dirty="0"/>
              <a:t> to switch among specific versions of Python. This is the base install of Python. Kedro has been placed in the </a:t>
            </a:r>
            <a:r>
              <a:rPr lang="en-US" b="1" dirty="0" err="1"/>
              <a:t>pipI</a:t>
            </a:r>
            <a:r>
              <a:rPr lang="en-US" dirty="0"/>
              <a:t> (Python Package Index) public library so that Python can be installed by the pip package manager (</a:t>
            </a:r>
            <a:r>
              <a:rPr lang="en-US" b="1" dirty="0"/>
              <a:t>pip</a:t>
            </a:r>
            <a:r>
              <a:rPr lang="en-US" dirty="0"/>
              <a:t>). But we want to run Kedro within an </a:t>
            </a:r>
            <a:r>
              <a:rPr lang="en-US" b="1" dirty="0"/>
              <a:t>isolated environment</a:t>
            </a:r>
            <a:r>
              <a:rPr lang="en-US" b="0" dirty="0"/>
              <a:t> using Conda. We install Conda using the </a:t>
            </a:r>
            <a:r>
              <a:rPr lang="en-US" b="1" dirty="0"/>
              <a:t>anaconda</a:t>
            </a:r>
            <a:r>
              <a:rPr lang="en-US" b="0" dirty="0"/>
              <a:t> full distribution from the Homebrew library. The brew command itself is installed using </a:t>
            </a:r>
            <a:r>
              <a:rPr lang="en-US" dirty="0"/>
              <a:t>the built-in </a:t>
            </a:r>
            <a:r>
              <a:rPr lang="en-US" b="1" dirty="0"/>
              <a:t>Ruby</a:t>
            </a:r>
            <a:r>
              <a:rPr lang="en-US" dirty="0"/>
              <a:t> interpreter. The </a:t>
            </a:r>
            <a:r>
              <a:rPr lang="en-US" b="1" dirty="0"/>
              <a:t>brew install conda </a:t>
            </a:r>
            <a:r>
              <a:rPr lang="en-US" dirty="0"/>
              <a:t>command pulls from the Homebrew repository. We also use brew to install various client utilities used in the bash script: </a:t>
            </a:r>
            <a:r>
              <a:rPr lang="en-US" b="1" dirty="0"/>
              <a:t>tree</a:t>
            </a:r>
            <a:r>
              <a:rPr lang="en-US" dirty="0"/>
              <a:t> for a formatted folder display, </a:t>
            </a:r>
            <a:r>
              <a:rPr lang="en-US" b="1" dirty="0" err="1"/>
              <a:t>jq</a:t>
            </a:r>
            <a:r>
              <a:rPr lang="en-US" dirty="0"/>
              <a:t> to handle JSON, and </a:t>
            </a:r>
            <a:r>
              <a:rPr lang="en-US" b="1" dirty="0"/>
              <a:t>git</a:t>
            </a:r>
            <a:r>
              <a:rPr lang="en-US" dirty="0"/>
              <a:t> for distributed version control. Conda is installed in the default path shown. Conda stores environment definitions in a folder. A </a:t>
            </a:r>
            <a:r>
              <a:rPr lang="en-US" b="1" dirty="0"/>
              <a:t>conda activate </a:t>
            </a:r>
            <a:r>
              <a:rPr lang="en-US" dirty="0"/>
              <a:t>command references that </a:t>
            </a:r>
            <a:r>
              <a:rPr lang="en-US"/>
              <a:t>folder to </a:t>
            </a:r>
            <a:r>
              <a:rPr lang="en-US" dirty="0"/>
              <a:t>ensure that the program can be found </a:t>
            </a:r>
            <a:r>
              <a:rPr lang="en-US" b="0" dirty="0"/>
              <a:t>in its default </a:t>
            </a:r>
            <a:r>
              <a:rPr lang="en-US" dirty="0"/>
              <a:t>path. A </a:t>
            </a:r>
            <a:r>
              <a:rPr lang="en-US" b="1" dirty="0"/>
              <a:t>conda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command is needed to initialize conda to the bash shell. When conda </a:t>
            </a:r>
            <a:r>
              <a:rPr lang="en-US" b="1" dirty="0"/>
              <a:t>creates</a:t>
            </a:r>
            <a:r>
              <a:rPr lang="en-US" dirty="0"/>
              <a:t> a new environment with a specific version of Python, Conda typically pulls executable binaries from its </a:t>
            </a:r>
            <a:r>
              <a:rPr lang="en-US" b="1" dirty="0"/>
              <a:t>anaconda repository</a:t>
            </a:r>
            <a:r>
              <a:rPr lang="en-US" b="0" dirty="0"/>
              <a:t> or a "channel" in the </a:t>
            </a:r>
            <a:r>
              <a:rPr lang="en-US" b="0" dirty="0" err="1"/>
              <a:t>Ananconda</a:t>
            </a:r>
            <a:r>
              <a:rPr lang="en-US" b="0" dirty="0"/>
              <a:t> cloud.</a:t>
            </a:r>
            <a:r>
              <a:rPr lang="en-US" dirty="0"/>
              <a:t> But to install kedro, Conda can still ask for a specific </a:t>
            </a:r>
            <a:r>
              <a:rPr lang="en-US" b="1" dirty="0"/>
              <a:t>version</a:t>
            </a:r>
            <a:r>
              <a:rPr lang="en-US" dirty="0"/>
              <a:t> of kedro to be download and installed by pip inside the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="1" dirty="0"/>
              <a:t> kedro-examples </a:t>
            </a:r>
            <a:r>
              <a:rPr lang="en-US" dirty="0"/>
              <a:t>repository is </a:t>
            </a:r>
            <a:r>
              <a:rPr lang="en-US" b="1" dirty="0"/>
              <a:t>cloned</a:t>
            </a:r>
            <a:r>
              <a:rPr lang="en-US" dirty="0"/>
              <a:t> by git into the environment. It contains several top-level folders.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kedro doc</a:t>
            </a:r>
            <a:r>
              <a:rPr lang="en-US" dirty="0"/>
              <a:t> command opens the documentation website in the default browser.</a:t>
            </a:r>
          </a:p>
          <a:p>
            <a:r>
              <a:rPr lang="en-US" dirty="0"/>
              <a:t>The </a:t>
            </a:r>
            <a:r>
              <a:rPr lang="en-US" b="1" dirty="0"/>
              <a:t>kedro test</a:t>
            </a:r>
            <a:r>
              <a:rPr lang="en-US" dirty="0"/>
              <a:t> command knows to run tests by invoking the </a:t>
            </a:r>
            <a:r>
              <a:rPr lang="en-US" b="1" dirty="0" err="1"/>
              <a:t>test_run.py</a:t>
            </a:r>
            <a:r>
              <a:rPr lang="en-US" dirty="0"/>
              <a:t> Python program.</a:t>
            </a:r>
          </a:p>
          <a:p>
            <a:r>
              <a:rPr lang="en-US" dirty="0"/>
              <a:t>The </a:t>
            </a:r>
            <a:r>
              <a:rPr lang="en-US" b="1" dirty="0"/>
              <a:t>kedro run</a:t>
            </a:r>
            <a:r>
              <a:rPr lang="en-US" dirty="0"/>
              <a:t> command library is mainly Python code and </a:t>
            </a:r>
            <a:r>
              <a:rPr lang="en-US" dirty="0" err="1"/>
              <a:t>Gerkhin</a:t>
            </a:r>
            <a:r>
              <a:rPr lang="en-US" dirty="0"/>
              <a:t> code for BDD testing.</a:t>
            </a:r>
          </a:p>
          <a:p>
            <a:r>
              <a:rPr lang="en-US" dirty="0"/>
              <a:t>The </a:t>
            </a:r>
            <a:r>
              <a:rPr lang="en-US" b="1" dirty="0"/>
              <a:t>kedro info</a:t>
            </a:r>
            <a:r>
              <a:rPr lang="en-US" dirty="0"/>
              <a:t> command reports the traceback for troubleshooting.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3DA97-E306-0245-A9BB-5852EA2632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FF96-787B-484E-AFEB-9A3B448E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D0504-797D-E041-9289-673789E4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95C5-AE8D-834E-8DE4-92EC9CFA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AEAA-F270-D14E-8BA0-AA6A1607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0CB7-7905-B84A-AC1B-2185997A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0ADB-F999-F043-81BF-84C3331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939D3-0142-6B43-8696-62A09F49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2B9B-889D-CE40-A976-371AAF68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F394-D3DC-654E-9584-2FFFE6AD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24D1-700E-4A46-A414-05A3BE61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7BA82-444F-AD4F-934E-A2DEEEB1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0F27-9926-6243-B33A-3023B582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3FA4-8314-FA4A-B1F0-C891557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610F-0527-7E4F-9977-42695CD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5CF2-6AED-2741-8270-AAF696E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DE38-4F38-B340-A289-8CC5A325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EFC7-3C55-FE49-8AF7-3704B45B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D445-2B69-0144-8E9E-7A4A75EA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662C-D674-0541-A2E4-20A231AB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765A-D468-AF49-A0F6-A6E8873C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D34F-CE6E-9544-A684-D45DDC34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1949-AE73-FA41-994C-F280F17E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96BC-5B48-0341-A3E3-DE190450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00B7-B4A2-1F42-A693-09636B4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5263-E9A2-8D43-8987-12ACFD1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3CD1-64E4-C041-94AF-230175B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7766-5C17-F944-962B-50B7E678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C040-6CB8-5A40-926B-80958B5A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249B4-CE69-B043-B5D8-18552450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DFFDF-0DE6-4548-ACCF-E9061B64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B856-EBE7-3747-A1BC-668026E2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FF73-29B8-034E-8F0F-5E4C06E1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1B9C-5E22-1C4F-893D-89E9B28D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5B3EF-D46A-0F48-997D-3DAFC568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0CC76-3566-0C4F-BCD5-0589D6BD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488B2-BA72-074E-9B0E-B38A3006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A4BC5-D58F-3145-812A-06DC2A5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CAB-1478-4947-A3A7-4014BF7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9E7B5-A512-8A43-9B82-A46F3354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B85C-467B-B749-A288-7164104D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EFC26-8E6D-024C-8E7C-71AB95D2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10F2F-F891-824D-816A-238B6363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04849-1BA2-434B-BA8C-EBBF2525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05D10-DE33-6443-9A8A-EAEAC05B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E6DE-A3FB-F249-8039-C13FF578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867D0-C7C5-5049-B4C3-99B06CE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5603-B39E-F042-AF76-53FB3B8C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5763-ED6E-7941-B9DE-C8E902F6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91CD-7F57-2E4F-BC97-30A97CC2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8103-0600-264D-84ED-1D784855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4A49-2406-414B-B349-7FF31510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B010-6C19-9740-BAB9-4CF4942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DDC2-D517-3E4F-91B1-8FEB9E8A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9F9E2-E554-9049-9FD7-62E8CBE64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0182-1036-504E-8534-A8624B3F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8AA7-2DCD-0A45-9EB8-D5090CAA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476F-342C-C747-9A50-BF61D9B7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E29F-F5B1-414C-A0C7-8C7EBB1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62120-48D8-514A-B6B3-9C0DB92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79E9-E908-2244-B60F-06552067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C034-7D5A-EC44-A41F-E5429894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E442-AD53-564C-B976-2AF696E47AE3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ED49-9391-1D4A-A4B5-4AE5663E4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985A-0C4A-3F47-90E4-2A63EED2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io/pypi/ked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C5D1523-181C-8A4B-B34B-2912BFC76E19}"/>
              </a:ext>
            </a:extLst>
          </p:cNvPr>
          <p:cNvSpPr/>
          <p:nvPr/>
        </p:nvSpPr>
        <p:spPr>
          <a:xfrm>
            <a:off x="3235338" y="239519"/>
            <a:ext cx="4136325" cy="8295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GitHub.com</a:t>
            </a: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117F6-9208-9049-934F-FFF7B82A69FB}"/>
              </a:ext>
            </a:extLst>
          </p:cNvPr>
          <p:cNvSpPr/>
          <p:nvPr/>
        </p:nvSpPr>
        <p:spPr>
          <a:xfrm>
            <a:off x="3974189" y="1423998"/>
            <a:ext cx="7898037" cy="39492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AEFD77-AE76-8B42-BA44-29989262F6F5}"/>
              </a:ext>
            </a:extLst>
          </p:cNvPr>
          <p:cNvSpPr/>
          <p:nvPr/>
        </p:nvSpPr>
        <p:spPr>
          <a:xfrm>
            <a:off x="4830088" y="2393814"/>
            <a:ext cx="6831342" cy="175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isolated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environment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D8F7C5-2FE2-DA4F-815E-A65BCB15BA9F}"/>
              </a:ext>
            </a:extLst>
          </p:cNvPr>
          <p:cNvSpPr/>
          <p:nvPr/>
        </p:nvSpPr>
        <p:spPr>
          <a:xfrm>
            <a:off x="4839769" y="1509071"/>
            <a:ext cx="2141629" cy="584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pyenv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BB8789-DA8B-CE4E-8E34-8EFBC9747EF1}"/>
              </a:ext>
            </a:extLst>
          </p:cNvPr>
          <p:cNvSpPr/>
          <p:nvPr/>
        </p:nvSpPr>
        <p:spPr>
          <a:xfrm>
            <a:off x="5873106" y="2766776"/>
            <a:ext cx="5710361" cy="126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441534-C5E8-CE47-8170-B25A21463F57}"/>
              </a:ext>
            </a:extLst>
          </p:cNvPr>
          <p:cNvCxnSpPr>
            <a:cxnSpLocks/>
          </p:cNvCxnSpPr>
          <p:nvPr/>
        </p:nvCxnSpPr>
        <p:spPr>
          <a:xfrm>
            <a:off x="7107621" y="754535"/>
            <a:ext cx="5672" cy="20122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8A9118-6C93-0F4C-AC89-EF1CDB6B1D50}"/>
              </a:ext>
            </a:extLst>
          </p:cNvPr>
          <p:cNvSpPr txBox="1"/>
          <p:nvPr/>
        </p:nvSpPr>
        <p:spPr>
          <a:xfrm>
            <a:off x="5083570" y="5075003"/>
            <a:ext cx="54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brew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FFB00D-22DC-CF41-9473-C487B18E5639}"/>
              </a:ext>
            </a:extLst>
          </p:cNvPr>
          <p:cNvSpPr txBox="1"/>
          <p:nvPr/>
        </p:nvSpPr>
        <p:spPr>
          <a:xfrm>
            <a:off x="7081359" y="138990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git clone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36E40-8853-4E4A-B6EB-289A76C1FCE9}"/>
              </a:ext>
            </a:extLst>
          </p:cNvPr>
          <p:cNvSpPr/>
          <p:nvPr/>
        </p:nvSpPr>
        <p:spPr>
          <a:xfrm>
            <a:off x="5838336" y="562368"/>
            <a:ext cx="1397223" cy="33130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kedro-examples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BC77F3-A7B6-234B-A856-FF79FEB60D29}"/>
              </a:ext>
            </a:extLst>
          </p:cNvPr>
          <p:cNvSpPr/>
          <p:nvPr/>
        </p:nvSpPr>
        <p:spPr>
          <a:xfrm>
            <a:off x="5387596" y="5526372"/>
            <a:ext cx="1084969" cy="41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Homebrew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6ECAC7-63FE-3741-872E-2A3616529B76}"/>
              </a:ext>
            </a:extLst>
          </p:cNvPr>
          <p:cNvSpPr/>
          <p:nvPr/>
        </p:nvSpPr>
        <p:spPr>
          <a:xfrm>
            <a:off x="4969520" y="2505959"/>
            <a:ext cx="629299" cy="497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</a:t>
            </a:r>
            <a:b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CLI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770FF4-AF8A-EF48-9889-5CCA97D9561A}"/>
              </a:ext>
            </a:extLst>
          </p:cNvPr>
          <p:cNvSpPr txBox="1"/>
          <p:nvPr/>
        </p:nvSpPr>
        <p:spPr>
          <a:xfrm rot="16200000">
            <a:off x="3581650" y="2230805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shell script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628AD6-3D99-E045-92C7-3A67202B6EF3}"/>
              </a:ext>
            </a:extLst>
          </p:cNvPr>
          <p:cNvSpPr txBox="1"/>
          <p:nvPr/>
        </p:nvSpPr>
        <p:spPr>
          <a:xfrm>
            <a:off x="3982423" y="1389909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(version)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3D7484-A62E-CF41-A82E-B7E6670AC6D6}"/>
              </a:ext>
            </a:extLst>
          </p:cNvPr>
          <p:cNvSpPr/>
          <p:nvPr/>
        </p:nvSpPr>
        <p:spPr>
          <a:xfrm>
            <a:off x="4959429" y="562368"/>
            <a:ext cx="656697" cy="327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96CA0F-9F65-D447-9DA4-5AEA9DB8ED40}"/>
              </a:ext>
            </a:extLst>
          </p:cNvPr>
          <p:cNvSpPr/>
          <p:nvPr/>
        </p:nvSpPr>
        <p:spPr>
          <a:xfrm>
            <a:off x="4884953" y="1552514"/>
            <a:ext cx="1485809" cy="4942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6926C6-9DB3-A841-8FEE-DFF198514986}"/>
              </a:ext>
            </a:extLst>
          </p:cNvPr>
          <p:cNvSpPr/>
          <p:nvPr/>
        </p:nvSpPr>
        <p:spPr>
          <a:xfrm>
            <a:off x="4967135" y="1655834"/>
            <a:ext cx="629299" cy="3044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pip3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8C6C32-290A-E04E-B3F0-39336C52ACA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5281785" y="890016"/>
            <a:ext cx="5993" cy="7658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6F9E64-1E27-604F-A9B2-58825850CB82}"/>
              </a:ext>
            </a:extLst>
          </p:cNvPr>
          <p:cNvCxnSpPr>
            <a:cxnSpLocks/>
          </p:cNvCxnSpPr>
          <p:nvPr/>
        </p:nvCxnSpPr>
        <p:spPr>
          <a:xfrm flipH="1">
            <a:off x="4830088" y="4830415"/>
            <a:ext cx="229733" cy="228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7922CDA-981F-CA44-8739-A787BCAC5AFF}"/>
              </a:ext>
            </a:extLst>
          </p:cNvPr>
          <p:cNvSpPr txBox="1"/>
          <p:nvPr/>
        </p:nvSpPr>
        <p:spPr>
          <a:xfrm>
            <a:off x="5494665" y="507500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install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42B672-E2E2-3645-9EC4-EA5C8F1CD35D}"/>
              </a:ext>
            </a:extLst>
          </p:cNvPr>
          <p:cNvSpPr/>
          <p:nvPr/>
        </p:nvSpPr>
        <p:spPr>
          <a:xfrm>
            <a:off x="4503040" y="223045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/QuantumBlackLabs/...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C5E3100-6FAC-5245-8A12-0A5F7FABB7B2}"/>
              </a:ext>
            </a:extLst>
          </p:cNvPr>
          <p:cNvSpPr txBox="1"/>
          <p:nvPr/>
        </p:nvSpPr>
        <p:spPr>
          <a:xfrm>
            <a:off x="3999682" y="5007239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</a:t>
            </a:r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init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5E5FF2F-BDDF-DA44-BE77-AFBE75943FBF}"/>
              </a:ext>
            </a:extLst>
          </p:cNvPr>
          <p:cNvCxnSpPr>
            <a:cxnSpLocks/>
          </p:cNvCxnSpPr>
          <p:nvPr/>
        </p:nvCxnSpPr>
        <p:spPr>
          <a:xfrm flipV="1">
            <a:off x="5204131" y="4153197"/>
            <a:ext cx="0" cy="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0CF2BBB-6BB8-7241-965E-FC3E0380BE2B}"/>
              </a:ext>
            </a:extLst>
          </p:cNvPr>
          <p:cNvCxnSpPr>
            <a:cxnSpLocks/>
          </p:cNvCxnSpPr>
          <p:nvPr/>
        </p:nvCxnSpPr>
        <p:spPr>
          <a:xfrm flipV="1">
            <a:off x="5083569" y="5355615"/>
            <a:ext cx="160085" cy="28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A93B0364-3AB0-E34D-AD22-476521A3D446}"/>
              </a:ext>
            </a:extLst>
          </p:cNvPr>
          <p:cNvSpPr/>
          <p:nvPr/>
        </p:nvSpPr>
        <p:spPr>
          <a:xfrm>
            <a:off x="8620070" y="2821840"/>
            <a:ext cx="1659105" cy="11487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3C496963-F4CF-5E4C-9FAB-47133C8E1E86}"/>
              </a:ext>
            </a:extLst>
          </p:cNvPr>
          <p:cNvSpPr/>
          <p:nvPr/>
        </p:nvSpPr>
        <p:spPr>
          <a:xfrm>
            <a:off x="10351830" y="2834463"/>
            <a:ext cx="560752" cy="5662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data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0182FD7-CEB0-134D-AE5B-786D1C52BEE8}"/>
              </a:ext>
            </a:extLst>
          </p:cNvPr>
          <p:cNvSpPr/>
          <p:nvPr/>
        </p:nvSpPr>
        <p:spPr>
          <a:xfrm>
            <a:off x="10983656" y="2834269"/>
            <a:ext cx="527444" cy="5662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BEB5FBA-7E7D-3048-8850-65AD01B11B41}"/>
              </a:ext>
            </a:extLst>
          </p:cNvPr>
          <p:cNvSpPr/>
          <p:nvPr/>
        </p:nvSpPr>
        <p:spPr>
          <a:xfrm>
            <a:off x="5924173" y="2825822"/>
            <a:ext cx="2639009" cy="11448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4112CC4-B931-4C4F-A364-F1B68D6A5232}"/>
              </a:ext>
            </a:extLst>
          </p:cNvPr>
          <p:cNvSpPr/>
          <p:nvPr/>
        </p:nvSpPr>
        <p:spPr>
          <a:xfrm>
            <a:off x="5998044" y="3108968"/>
            <a:ext cx="1257618" cy="8137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4B44F2-1441-C74E-8A96-DD603EAE9BF1}"/>
              </a:ext>
            </a:extLst>
          </p:cNvPr>
          <p:cNvSpPr/>
          <p:nvPr/>
        </p:nvSpPr>
        <p:spPr>
          <a:xfrm>
            <a:off x="6306779" y="3494675"/>
            <a:ext cx="661385" cy="346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run.py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4C03B0-AF6C-6A40-A2E9-7D1189E33FE1}"/>
              </a:ext>
            </a:extLst>
          </p:cNvPr>
          <p:cNvSpPr txBox="1"/>
          <p:nvPr/>
        </p:nvSpPr>
        <p:spPr>
          <a:xfrm>
            <a:off x="7235325" y="271562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src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846AC9-D6B6-D942-BF7D-8D1DE160384F}"/>
              </a:ext>
            </a:extLst>
          </p:cNvPr>
          <p:cNvCxnSpPr>
            <a:cxnSpLocks/>
            <a:stCxn id="142" idx="1"/>
            <a:endCxn id="164" idx="3"/>
          </p:cNvCxnSpPr>
          <p:nvPr/>
        </p:nvCxnSpPr>
        <p:spPr>
          <a:xfrm flipH="1" flipV="1">
            <a:off x="5781573" y="3363471"/>
            <a:ext cx="525206" cy="30425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81F920D-58A9-B143-9AE6-008C4EF88367}"/>
              </a:ext>
            </a:extLst>
          </p:cNvPr>
          <p:cNvSpPr/>
          <p:nvPr/>
        </p:nvSpPr>
        <p:spPr>
          <a:xfrm>
            <a:off x="10238141" y="1601745"/>
            <a:ext cx="1423289" cy="64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internet browser (Chrome)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A5F7B-92FF-C34F-B65D-2CDA0D9032FD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11247378" y="2242107"/>
            <a:ext cx="11514" cy="59216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1F72A43-45B4-EA46-8457-E0362BD32740}"/>
              </a:ext>
            </a:extLst>
          </p:cNvPr>
          <p:cNvSpPr txBox="1"/>
          <p:nvPr/>
        </p:nvSpPr>
        <p:spPr>
          <a:xfrm>
            <a:off x="10717322" y="238229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doc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7BCFBF84-B6CE-0D42-BB72-91AAE04586F9}"/>
              </a:ext>
            </a:extLst>
          </p:cNvPr>
          <p:cNvSpPr/>
          <p:nvPr/>
        </p:nvSpPr>
        <p:spPr>
          <a:xfrm>
            <a:off x="7339631" y="3104987"/>
            <a:ext cx="1188906" cy="8137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0D9B007-1962-1341-B73E-A08606C94CD3}"/>
              </a:ext>
            </a:extLst>
          </p:cNvPr>
          <p:cNvSpPr/>
          <p:nvPr/>
        </p:nvSpPr>
        <p:spPr>
          <a:xfrm>
            <a:off x="7406142" y="3489293"/>
            <a:ext cx="1038425" cy="342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test_run.py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CC0C0C-CA6C-184D-9975-1C2C3BC02B62}"/>
              </a:ext>
            </a:extLst>
          </p:cNvPr>
          <p:cNvCxnSpPr>
            <a:cxnSpLocks/>
            <a:stCxn id="157" idx="0"/>
          </p:cNvCxnSpPr>
          <p:nvPr/>
        </p:nvCxnSpPr>
        <p:spPr>
          <a:xfrm flipV="1">
            <a:off x="7925355" y="2612465"/>
            <a:ext cx="0" cy="8768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ADE66F1-A46C-414D-9FCF-03F7AF487D96}"/>
              </a:ext>
            </a:extLst>
          </p:cNvPr>
          <p:cNvSpPr txBox="1"/>
          <p:nvPr/>
        </p:nvSpPr>
        <p:spPr>
          <a:xfrm>
            <a:off x="7392802" y="238229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test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E4D11D3-511E-DA49-825D-34BC697925E1}"/>
              </a:ext>
            </a:extLst>
          </p:cNvPr>
          <p:cNvSpPr txBox="1"/>
          <p:nvPr/>
        </p:nvSpPr>
        <p:spPr>
          <a:xfrm>
            <a:off x="4888380" y="319419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run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7B9AA1-E70F-BC48-BB0A-72BE5FAB741A}"/>
              </a:ext>
            </a:extLst>
          </p:cNvPr>
          <p:cNvSpPr txBox="1"/>
          <p:nvPr/>
        </p:nvSpPr>
        <p:spPr>
          <a:xfrm>
            <a:off x="5703320" y="238229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info</a:t>
            </a:r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EAB0F8E2-9E0C-C849-93E4-F71021B69467}"/>
              </a:ext>
            </a:extLst>
          </p:cNvPr>
          <p:cNvSpPr/>
          <p:nvPr/>
        </p:nvSpPr>
        <p:spPr>
          <a:xfrm rot="5400000">
            <a:off x="12014740" y="6655572"/>
            <a:ext cx="176481" cy="1086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70286CB-0279-DA46-8151-24340D3F744E}"/>
              </a:ext>
            </a:extLst>
          </p:cNvPr>
          <p:cNvSpPr/>
          <p:nvPr/>
        </p:nvSpPr>
        <p:spPr>
          <a:xfrm>
            <a:off x="5909886" y="4742888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PATH="/usr/local/anaconda3/bin"</a:t>
            </a:r>
          </a:p>
        </p:txBody>
      </p:sp>
      <p:cxnSp>
        <p:nvCxnSpPr>
          <p:cNvPr id="182" name="Straight Arrow Connector 6">
            <a:extLst>
              <a:ext uri="{FF2B5EF4-FFF2-40B4-BE49-F238E27FC236}">
                <a16:creationId xmlns:a16="http://schemas.microsoft.com/office/drawing/2014/main" id="{B69CCAE4-1A2B-6249-9B3C-5D24D24B2F1E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6472565" y="5340962"/>
            <a:ext cx="2822141" cy="393892"/>
          </a:xfrm>
          <a:prstGeom prst="bentConnector3">
            <a:avLst>
              <a:gd name="adj1" fmla="val 100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B08CD7-7A09-994F-AF41-300EBBE49551}"/>
              </a:ext>
            </a:extLst>
          </p:cNvPr>
          <p:cNvSpPr/>
          <p:nvPr/>
        </p:nvSpPr>
        <p:spPr>
          <a:xfrm>
            <a:off x="4672914" y="5522206"/>
            <a:ext cx="648969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ruby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6113D43-8FE3-AA45-B191-AD7CEA0767AD}"/>
              </a:ext>
            </a:extLst>
          </p:cNvPr>
          <p:cNvSpPr/>
          <p:nvPr/>
        </p:nvSpPr>
        <p:spPr>
          <a:xfrm>
            <a:off x="3235338" y="469826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WilsonMar</a:t>
            </a:r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/DevSecOps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2965B0-9768-C44D-BA0C-FBEB680F73C7}"/>
              </a:ext>
            </a:extLst>
          </p:cNvPr>
          <p:cNvSpPr/>
          <p:nvPr/>
        </p:nvSpPr>
        <p:spPr>
          <a:xfrm>
            <a:off x="4887867" y="4495427"/>
            <a:ext cx="1024486" cy="502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4547FC0-EE88-904F-B9C2-7E4A700C7A52}"/>
              </a:ext>
            </a:extLst>
          </p:cNvPr>
          <p:cNvSpPr txBox="1"/>
          <p:nvPr/>
        </p:nvSpPr>
        <p:spPr>
          <a:xfrm>
            <a:off x="4944332" y="467859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(anaconda)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BC09F4-2085-8E45-AAD0-0D5974C64FC6}"/>
              </a:ext>
            </a:extLst>
          </p:cNvPr>
          <p:cNvCxnSpPr>
            <a:cxnSpLocks/>
            <a:stCxn id="46" idx="1"/>
            <a:endCxn id="72" idx="1"/>
          </p:cNvCxnSpPr>
          <p:nvPr/>
        </p:nvCxnSpPr>
        <p:spPr>
          <a:xfrm rot="10800000" flipV="1">
            <a:off x="4887867" y="726192"/>
            <a:ext cx="71562" cy="4020394"/>
          </a:xfrm>
          <a:prstGeom prst="bentConnector3">
            <a:avLst>
              <a:gd name="adj1" fmla="val 41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51">
            <a:extLst>
              <a:ext uri="{FF2B5EF4-FFF2-40B4-BE49-F238E27FC236}">
                <a16:creationId xmlns:a16="http://schemas.microsoft.com/office/drawing/2014/main" id="{121503A8-B65D-9748-9FAD-1D0FE5AEBBEF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rot="16200000" flipH="1">
            <a:off x="5010142" y="2231930"/>
            <a:ext cx="545671" cy="23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F7524EF-2465-8C49-ADB9-D7BB7E4757AE}"/>
              </a:ext>
            </a:extLst>
          </p:cNvPr>
          <p:cNvSpPr/>
          <p:nvPr/>
        </p:nvSpPr>
        <p:spPr>
          <a:xfrm>
            <a:off x="4949437" y="1119544"/>
            <a:ext cx="2053596" cy="2434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https://libraries.io/pypi/kedro</a:t>
            </a:r>
            <a:endParaRPr lang="en-US" sz="12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ED08020-B137-094F-9C42-CC7EF74A1EDB}"/>
              </a:ext>
            </a:extLst>
          </p:cNvPr>
          <p:cNvSpPr txBox="1"/>
          <p:nvPr/>
        </p:nvSpPr>
        <p:spPr>
          <a:xfrm>
            <a:off x="5209993" y="414306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create --name "py37" python=3.7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05D6F49-1CE8-8244-A9EF-86AB71E86671}"/>
              </a:ext>
            </a:extLst>
          </p:cNvPr>
          <p:cNvSpPr txBox="1"/>
          <p:nvPr/>
        </p:nvSpPr>
        <p:spPr>
          <a:xfrm>
            <a:off x="9016141" y="504827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brew install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BCFAE7E-12E2-5444-9AEB-19CBAC007091}"/>
              </a:ext>
            </a:extLst>
          </p:cNvPr>
          <p:cNvCxnSpPr>
            <a:cxnSpLocks/>
          </p:cNvCxnSpPr>
          <p:nvPr/>
        </p:nvCxnSpPr>
        <p:spPr>
          <a:xfrm>
            <a:off x="3654075" y="1054601"/>
            <a:ext cx="320114" cy="97948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61D6066-9E95-EB45-AC7E-2F383A128983}"/>
              </a:ext>
            </a:extLst>
          </p:cNvPr>
          <p:cNvSpPr/>
          <p:nvPr/>
        </p:nvSpPr>
        <p:spPr>
          <a:xfrm>
            <a:off x="8687436" y="3118999"/>
            <a:ext cx="1456062" cy="79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8216A60-55B6-C343-96AF-D8DC55FEE853}"/>
              </a:ext>
            </a:extLst>
          </p:cNvPr>
          <p:cNvSpPr txBox="1"/>
          <p:nvPr/>
        </p:nvSpPr>
        <p:spPr>
          <a:xfrm>
            <a:off x="9144015" y="2749666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conf</a:t>
            </a:r>
            <a:endParaRPr lang="en-US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BE24FA-A369-5B4E-AB63-355FEA648810}"/>
              </a:ext>
            </a:extLst>
          </p:cNvPr>
          <p:cNvSpPr txBox="1"/>
          <p:nvPr/>
        </p:nvSpPr>
        <p:spPr>
          <a:xfrm>
            <a:off x="8698068" y="304636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base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4B0A202-127F-5642-AFA0-F009B35EF144}"/>
              </a:ext>
            </a:extLst>
          </p:cNvPr>
          <p:cNvSpPr/>
          <p:nvPr/>
        </p:nvSpPr>
        <p:spPr>
          <a:xfrm>
            <a:off x="8748735" y="3477272"/>
            <a:ext cx="1336572" cy="342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parameters.yml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F03981D-1C04-B24E-BA5F-6A00DD2632AF}"/>
              </a:ext>
            </a:extLst>
          </p:cNvPr>
          <p:cNvSpPr txBox="1"/>
          <p:nvPr/>
        </p:nvSpPr>
        <p:spPr>
          <a:xfrm>
            <a:off x="5964924" y="30754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kedro-tutorial</a:t>
            </a:r>
            <a:endParaRPr lang="en-US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A4E3EB-D18B-834E-817C-933E0A1B2F98}"/>
              </a:ext>
            </a:extLst>
          </p:cNvPr>
          <p:cNvSpPr txBox="1"/>
          <p:nvPr/>
        </p:nvSpPr>
        <p:spPr>
          <a:xfrm>
            <a:off x="7344916" y="306450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tests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714EDAA-4567-B342-BDD0-280D9EDD7512}"/>
              </a:ext>
            </a:extLst>
          </p:cNvPr>
          <p:cNvSpPr txBox="1"/>
          <p:nvPr/>
        </p:nvSpPr>
        <p:spPr>
          <a:xfrm>
            <a:off x="10952984" y="278619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docs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D44B3BD-3491-304C-B965-0DC6DF26D334}"/>
              </a:ext>
            </a:extLst>
          </p:cNvPr>
          <p:cNvSpPr txBox="1"/>
          <p:nvPr/>
        </p:nvSpPr>
        <p:spPr>
          <a:xfrm>
            <a:off x="5589922" y="205327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(base)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638EC8-EF61-0C44-9E0B-CEA5007A0008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706911" y="4976944"/>
            <a:ext cx="223170" cy="54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8A41958-297D-974F-99CE-2E871049EA45}"/>
              </a:ext>
            </a:extLst>
          </p:cNvPr>
          <p:cNvCxnSpPr>
            <a:cxnSpLocks/>
          </p:cNvCxnSpPr>
          <p:nvPr/>
        </p:nvCxnSpPr>
        <p:spPr>
          <a:xfrm flipV="1">
            <a:off x="4345731" y="4991805"/>
            <a:ext cx="824609" cy="75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36F1BD6-966B-F547-B2BE-9FFD60AA8444}"/>
              </a:ext>
            </a:extLst>
          </p:cNvPr>
          <p:cNvSpPr/>
          <p:nvPr/>
        </p:nvSpPr>
        <p:spPr>
          <a:xfrm>
            <a:off x="3569677" y="5522206"/>
            <a:ext cx="1032804" cy="41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Anaconda</a:t>
            </a:r>
          </a:p>
        </p:txBody>
      </p:sp>
      <p:cxnSp>
        <p:nvCxnSpPr>
          <p:cNvPr id="251" name="Straight Arrow Connector 51">
            <a:extLst>
              <a:ext uri="{FF2B5EF4-FFF2-40B4-BE49-F238E27FC236}">
                <a16:creationId xmlns:a16="http://schemas.microsoft.com/office/drawing/2014/main" id="{45AA60B5-0B02-F345-AB01-73FE95F3A3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2963" y="3671411"/>
            <a:ext cx="1869130" cy="36015"/>
          </a:xfrm>
          <a:prstGeom prst="bentConnector4">
            <a:avLst>
              <a:gd name="adj1" fmla="val 65"/>
              <a:gd name="adj2" fmla="val 734736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5BB4EB1-6086-144F-9BDC-D7F466ECD81E}"/>
              </a:ext>
            </a:extLst>
          </p:cNvPr>
          <p:cNvSpPr txBox="1"/>
          <p:nvPr/>
        </p:nvSpPr>
        <p:spPr>
          <a:xfrm>
            <a:off x="9932498" y="4143060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activate "py37"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204181B-BDD4-A64F-B10B-4E0B1A02F96B}"/>
              </a:ext>
            </a:extLst>
          </p:cNvPr>
          <p:cNvSpPr/>
          <p:nvPr/>
        </p:nvSpPr>
        <p:spPr>
          <a:xfrm>
            <a:off x="6319607" y="4609865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"/usr/local/anaconda3/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113F4B-03A1-7C42-9CC4-6521621CA0E8}"/>
              </a:ext>
            </a:extLst>
          </p:cNvPr>
          <p:cNvCxnSpPr>
            <a:cxnSpLocks/>
          </p:cNvCxnSpPr>
          <p:nvPr/>
        </p:nvCxnSpPr>
        <p:spPr>
          <a:xfrm>
            <a:off x="6935823" y="4451548"/>
            <a:ext cx="6718" cy="19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BD3181DF-FDBD-2F4F-A154-B217D92F1321}"/>
              </a:ext>
            </a:extLst>
          </p:cNvPr>
          <p:cNvCxnSpPr>
            <a:cxnSpLocks/>
          </p:cNvCxnSpPr>
          <p:nvPr/>
        </p:nvCxnSpPr>
        <p:spPr>
          <a:xfrm flipV="1">
            <a:off x="8687436" y="4372840"/>
            <a:ext cx="1315305" cy="38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7149868-D846-CD47-9FEB-8912D4C13F5D}"/>
              </a:ext>
            </a:extLst>
          </p:cNvPr>
          <p:cNvSpPr/>
          <p:nvPr/>
        </p:nvSpPr>
        <p:spPr>
          <a:xfrm>
            <a:off x="10040205" y="5059973"/>
            <a:ext cx="997644" cy="281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tree, </a:t>
            </a:r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jq</a:t>
            </a: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, git</a:t>
            </a:r>
          </a:p>
        </p:txBody>
      </p:sp>
    </p:spTree>
    <p:extLst>
      <p:ext uri="{BB962C8B-B14F-4D97-AF65-F5344CB8AC3E}">
        <p14:creationId xmlns:p14="http://schemas.microsoft.com/office/powerpoint/2010/main" val="42948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19" grpId="0" animBg="1"/>
      <p:bldP spid="114" grpId="0" animBg="1"/>
      <p:bldP spid="18" grpId="0" animBg="1"/>
      <p:bldP spid="37" grpId="0"/>
      <p:bldP spid="39" grpId="0"/>
      <p:bldP spid="20" grpId="0" animBg="1"/>
      <p:bldP spid="44" grpId="0" animBg="1"/>
      <p:bldP spid="53" grpId="0" animBg="1"/>
      <p:bldP spid="61" grpId="0"/>
      <p:bldP spid="46" grpId="0" animBg="1"/>
      <p:bldP spid="93" grpId="0" animBg="1"/>
      <p:bldP spid="51" grpId="0" animBg="1"/>
      <p:bldP spid="112" grpId="0"/>
      <p:bldP spid="113" grpId="0"/>
      <p:bldP spid="117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35" grpId="0"/>
      <p:bldP spid="147" grpId="0" animBg="1"/>
      <p:bldP spid="153" grpId="0"/>
      <p:bldP spid="156" grpId="0" animBg="1"/>
      <p:bldP spid="157" grpId="0" animBg="1"/>
      <p:bldP spid="161" grpId="0"/>
      <p:bldP spid="164" grpId="0"/>
      <p:bldP spid="170" grpId="0"/>
      <p:bldP spid="173" grpId="0" animBg="1"/>
      <p:bldP spid="175" grpId="0"/>
      <p:bldP spid="127" grpId="0"/>
      <p:bldP spid="185" grpId="0"/>
      <p:bldP spid="72" grpId="0" animBg="1"/>
      <p:bldP spid="196" grpId="0"/>
      <p:bldP spid="211" grpId="0" animBg="1"/>
      <p:bldP spid="218" grpId="0"/>
      <p:bldP spid="220" grpId="0"/>
      <p:bldP spid="230" grpId="0" animBg="1"/>
      <p:bldP spid="231" grpId="0"/>
      <p:bldP spid="232" grpId="0"/>
      <p:bldP spid="233" grpId="0" animBg="1"/>
      <p:bldP spid="236" grpId="0"/>
      <p:bldP spid="237" grpId="0"/>
      <p:bldP spid="238" grpId="0"/>
      <p:bldP spid="242" grpId="0"/>
      <p:bldP spid="243" grpId="0" animBg="1"/>
      <p:bldP spid="253" grpId="0"/>
      <p:bldP spid="257" grpId="0"/>
      <p:bldP spid="2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505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132</cp:revision>
  <dcterms:created xsi:type="dcterms:W3CDTF">2019-09-01T23:08:59Z</dcterms:created>
  <dcterms:modified xsi:type="dcterms:W3CDTF">2019-09-03T03:01:47Z</dcterms:modified>
</cp:coreProperties>
</file>