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670550" cx="10080625"/>
  <p:notesSz cx="7772400" cy="10058400"/>
  <p:embeddedFontLst>
    <p:embeddedFont>
      <p:font typeface="Lato"/>
      <p:regular r:id="rId18"/>
      <p:bold r:id="rId19"/>
      <p:italic r:id="rId20"/>
      <p:boldItalic r:id="rId21"/>
    </p:embeddedFont>
    <p:embeddedFont>
      <p:font typeface="No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mkbdKOQYOW7I4nVpHc1kcy2/O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NotoSans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NotoSans-italic.fntdata"/><Relationship Id="rId23" Type="http://schemas.openxmlformats.org/officeDocument/2006/relationships/font" Target="fonts/NotoSans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NotoSans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df29c7fb35_3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df29c7fb35_3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df29c7fb35_2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1df29c7fb35_2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df196dab84_5_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df196dab84_5_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3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5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8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9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9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0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0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0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0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1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1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1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1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1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1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2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3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3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5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6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6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6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7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7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7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8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9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9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0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0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0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0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1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1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1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1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1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1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52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53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4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54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7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57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58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5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58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5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5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9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60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60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61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61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1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61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62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62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62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2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62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62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s://icons8.com/illustrations/author/5ec7b0e101d0360016f3d1b3" TargetMode="External"/><Relationship Id="rId2" Type="http://schemas.openxmlformats.org/officeDocument/2006/relationships/hyperlink" Target="https://icons8.com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hyperlink" Target="https://icons8.com/illustrations/author/5ec7b0e101d0360016f3d1b3" TargetMode="External"/><Relationship Id="rId2" Type="http://schemas.openxmlformats.org/officeDocument/2006/relationships/hyperlink" Target="https://icons8.com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3474720" y="1737360"/>
            <a:ext cx="3107880" cy="1004760"/>
          </a:xfrm>
          <a:prstGeom prst="rect">
            <a:avLst/>
          </a:prstGeom>
          <a:solidFill>
            <a:srgbClr val="5983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1"/>
          <p:cNvSpPr/>
          <p:nvPr/>
        </p:nvSpPr>
        <p:spPr>
          <a:xfrm>
            <a:off x="7315200" y="1920240"/>
            <a:ext cx="1461960" cy="1644840"/>
          </a:xfrm>
          <a:prstGeom prst="rect">
            <a:avLst/>
          </a:prstGeom>
          <a:solidFill>
            <a:srgbClr val="B4C7DC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1"/>
          <p:cNvSpPr/>
          <p:nvPr/>
        </p:nvSpPr>
        <p:spPr>
          <a:xfrm>
            <a:off x="0" y="3017520"/>
            <a:ext cx="364680" cy="1096200"/>
          </a:xfrm>
          <a:prstGeom prst="rect">
            <a:avLst/>
          </a:prstGeom>
          <a:solidFill>
            <a:srgbClr val="F4F4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" name="Google Shape;9;p11"/>
          <p:cNvGrpSpPr/>
          <p:nvPr/>
        </p:nvGrpSpPr>
        <p:grpSpPr>
          <a:xfrm>
            <a:off x="0" y="0"/>
            <a:ext cx="10079640" cy="4113720"/>
            <a:chOff x="0" y="0"/>
            <a:chExt cx="10079640" cy="4113720"/>
          </a:xfrm>
        </p:grpSpPr>
        <p:sp>
          <p:nvSpPr>
            <p:cNvPr id="10" name="Google Shape;10;p11"/>
            <p:cNvSpPr/>
            <p:nvPr/>
          </p:nvSpPr>
          <p:spPr>
            <a:xfrm>
              <a:off x="0" y="0"/>
              <a:ext cx="10079640" cy="4113720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0" y="1280160"/>
              <a:ext cx="1553400" cy="639000"/>
            </a:xfrm>
            <a:prstGeom prst="rect">
              <a:avLst/>
            </a:prstGeom>
            <a:solidFill>
              <a:srgbClr val="729FC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914400" y="1920240"/>
              <a:ext cx="1279080" cy="1827720"/>
            </a:xfrm>
            <a:prstGeom prst="rect">
              <a:avLst/>
            </a:prstGeom>
            <a:solidFill>
              <a:srgbClr val="CED4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194560" y="548640"/>
              <a:ext cx="1279080" cy="1827720"/>
            </a:xfrm>
            <a:prstGeom prst="rect">
              <a:avLst/>
            </a:prstGeom>
            <a:solidFill>
              <a:srgbClr val="DEE6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3474720" y="1188720"/>
              <a:ext cx="364680" cy="364680"/>
            </a:xfrm>
            <a:prstGeom prst="rect">
              <a:avLst/>
            </a:prstGeom>
            <a:solidFill>
              <a:srgbClr val="ADB5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4206240" y="0"/>
              <a:ext cx="1461960" cy="913320"/>
            </a:xfrm>
            <a:prstGeom prst="rect">
              <a:avLst/>
            </a:prstGeom>
            <a:solidFill>
              <a:srgbClr val="2A6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4663440" y="914400"/>
              <a:ext cx="1004760" cy="456120"/>
            </a:xfrm>
            <a:prstGeom prst="rect">
              <a:avLst/>
            </a:prstGeom>
            <a:solidFill>
              <a:srgbClr val="DEE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4114800" y="2743200"/>
              <a:ext cx="1461960" cy="1004760"/>
            </a:xfrm>
            <a:prstGeom prst="rect">
              <a:avLst/>
            </a:prstGeom>
            <a:solidFill>
              <a:srgbClr val="B4C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6583680" y="1463040"/>
              <a:ext cx="1553400" cy="456120"/>
            </a:xfrm>
            <a:prstGeom prst="rect">
              <a:avLst/>
            </a:prstGeom>
            <a:solidFill>
              <a:srgbClr val="B2B2B2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1"/>
            <p:cNvSpPr/>
            <p:nvPr/>
          </p:nvSpPr>
          <p:spPr>
            <a:xfrm>
              <a:off x="2743200" y="2377440"/>
              <a:ext cx="547560" cy="821880"/>
            </a:xfrm>
            <a:prstGeom prst="rect">
              <a:avLst/>
            </a:prstGeom>
            <a:solidFill>
              <a:srgbClr val="F4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8595360" y="0"/>
              <a:ext cx="1484280" cy="1461960"/>
            </a:xfrm>
            <a:prstGeom prst="rect">
              <a:avLst/>
            </a:prstGeom>
            <a:solidFill>
              <a:srgbClr val="B4C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6766560" y="0"/>
              <a:ext cx="273240" cy="1004760"/>
            </a:xfrm>
            <a:prstGeom prst="rect">
              <a:avLst/>
            </a:prstGeom>
            <a:solidFill>
              <a:srgbClr val="2F4550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1554480" y="0"/>
              <a:ext cx="181800" cy="913320"/>
            </a:xfrm>
            <a:prstGeom prst="rect">
              <a:avLst/>
            </a:prstGeom>
            <a:solidFill>
              <a:srgbClr val="598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9601200" y="2560320"/>
              <a:ext cx="364680" cy="1553400"/>
            </a:xfrm>
            <a:prstGeom prst="rect">
              <a:avLst/>
            </a:prstGeom>
            <a:solidFill>
              <a:srgbClr val="2A6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8778240" y="1828800"/>
              <a:ext cx="364680" cy="364680"/>
            </a:xfrm>
            <a:prstGeom prst="rect">
              <a:avLst/>
            </a:prstGeom>
            <a:solidFill>
              <a:srgbClr val="ADB5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11"/>
          <p:cNvSpPr/>
          <p:nvPr/>
        </p:nvSpPr>
        <p:spPr>
          <a:xfrm>
            <a:off x="0" y="4140000"/>
            <a:ext cx="10078920" cy="1528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4846320" y="4846320"/>
            <a:ext cx="2131920" cy="25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None/>
            </a:pPr>
            <a:r>
              <a:rPr b="0" i="0" lang="es-MX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Illustrations  by </a:t>
            </a:r>
            <a:r>
              <a:rPr b="0" i="0" lang="es-MX" sz="1000" u="sng" cap="none" strike="noStrik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Pixeltrue</a:t>
            </a:r>
            <a:r>
              <a:rPr b="0" i="0" lang="es-MX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on </a:t>
            </a:r>
            <a:r>
              <a:rPr b="0" i="0" lang="es-MX" sz="1000" u="sng" cap="none" strike="noStrik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icons8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3"/>
          <p:cNvGrpSpPr/>
          <p:nvPr/>
        </p:nvGrpSpPr>
        <p:grpSpPr>
          <a:xfrm>
            <a:off x="2160" y="4719600"/>
            <a:ext cx="10075680" cy="957600"/>
            <a:chOff x="2160" y="4719600"/>
            <a:chExt cx="10075680" cy="957600"/>
          </a:xfrm>
        </p:grpSpPr>
        <p:grpSp>
          <p:nvGrpSpPr>
            <p:cNvPr id="79" name="Google Shape;79;p13"/>
            <p:cNvGrpSpPr/>
            <p:nvPr/>
          </p:nvGrpSpPr>
          <p:grpSpPr>
            <a:xfrm>
              <a:off x="2345040" y="4719600"/>
              <a:ext cx="7732800" cy="949680"/>
              <a:chOff x="2345040" y="4719600"/>
              <a:chExt cx="7732800" cy="949680"/>
            </a:xfrm>
          </p:grpSpPr>
          <p:grpSp>
            <p:nvGrpSpPr>
              <p:cNvPr id="80" name="Google Shape;80;p13"/>
              <p:cNvGrpSpPr/>
              <p:nvPr/>
            </p:nvGrpSpPr>
            <p:grpSpPr>
              <a:xfrm>
                <a:off x="2345040" y="4719600"/>
                <a:ext cx="7732800" cy="949680"/>
                <a:chOff x="2345040" y="4719600"/>
                <a:chExt cx="7732800" cy="949680"/>
              </a:xfrm>
            </p:grpSpPr>
            <p:sp>
              <p:nvSpPr>
                <p:cNvPr id="81" name="Google Shape;81;p13"/>
                <p:cNvSpPr/>
                <p:nvPr/>
              </p:nvSpPr>
              <p:spPr>
                <a:xfrm flipH="1">
                  <a:off x="2345040" y="4727160"/>
                  <a:ext cx="7732800" cy="94212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EEEEE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13"/>
                <p:cNvSpPr/>
                <p:nvPr/>
              </p:nvSpPr>
              <p:spPr>
                <a:xfrm flipH="1">
                  <a:off x="8700840" y="4836960"/>
                  <a:ext cx="824760" cy="338760"/>
                </a:xfrm>
                <a:prstGeom prst="rect">
                  <a:avLst/>
                </a:prstGeom>
                <a:solidFill>
                  <a:srgbClr val="DEE6EF"/>
                </a:solidFill>
                <a:ln cap="flat" cmpd="sng" w="9525">
                  <a:solidFill>
                    <a:srgbClr val="DEE6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3"/>
                <p:cNvSpPr/>
                <p:nvPr/>
              </p:nvSpPr>
              <p:spPr>
                <a:xfrm flipH="1">
                  <a:off x="8148960" y="4898520"/>
                  <a:ext cx="133920" cy="342720"/>
                </a:xfrm>
                <a:prstGeom prst="rect">
                  <a:avLst/>
                </a:prstGeom>
                <a:solidFill>
                  <a:srgbClr val="3465A4"/>
                </a:solidFill>
                <a:ln cap="flat" cmpd="sng" w="9525">
                  <a:solidFill>
                    <a:srgbClr val="35526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3"/>
                <p:cNvSpPr/>
                <p:nvPr/>
              </p:nvSpPr>
              <p:spPr>
                <a:xfrm flipH="1">
                  <a:off x="9473400" y="4719600"/>
                  <a:ext cx="134280" cy="856440"/>
                </a:xfrm>
                <a:prstGeom prst="rect">
                  <a:avLst/>
                </a:prstGeom>
                <a:solidFill>
                  <a:srgbClr val="B4C7DC"/>
                </a:solidFill>
                <a:ln cap="flat" cmpd="sng" w="9525">
                  <a:solidFill>
                    <a:srgbClr val="B4C7D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" name="Google Shape;85;p13"/>
              <p:cNvSpPr/>
              <p:nvPr/>
            </p:nvSpPr>
            <p:spPr>
              <a:xfrm flipH="1">
                <a:off x="5383800" y="4727160"/>
                <a:ext cx="1931400" cy="684360"/>
              </a:xfrm>
              <a:prstGeom prst="rect">
                <a:avLst/>
              </a:prstGeom>
              <a:solidFill>
                <a:srgbClr val="DEE6EF"/>
              </a:solidFill>
              <a:ln cap="flat" cmpd="sng" w="9525">
                <a:solidFill>
                  <a:srgbClr val="DEE6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 flipH="1">
                <a:off x="5522040" y="5070600"/>
                <a:ext cx="686160" cy="513000"/>
              </a:xfrm>
              <a:prstGeom prst="rect">
                <a:avLst/>
              </a:prstGeom>
              <a:solidFill>
                <a:srgbClr val="2A6099"/>
              </a:solidFill>
              <a:ln cap="flat" cmpd="sng" w="9525">
                <a:solidFill>
                  <a:srgbClr val="2A60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 flipH="1">
                <a:off x="2897280" y="4727160"/>
                <a:ext cx="134280" cy="514080"/>
              </a:xfrm>
              <a:prstGeom prst="rect">
                <a:avLst/>
              </a:prstGeom>
              <a:solidFill>
                <a:srgbClr val="5983B0"/>
              </a:solidFill>
              <a:ln cap="flat" cmpd="sng" w="9525">
                <a:solidFill>
                  <a:srgbClr val="3465A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 flipH="1">
                <a:off x="3588120" y="4727160"/>
                <a:ext cx="963000" cy="16668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 flipH="1">
                <a:off x="3725280" y="5070600"/>
                <a:ext cx="410760" cy="513000"/>
              </a:xfrm>
              <a:prstGeom prst="rect">
                <a:avLst/>
              </a:prstGeom>
              <a:solidFill>
                <a:srgbClr val="B4C7DC"/>
              </a:solidFill>
              <a:ln cap="flat" cmpd="sng" w="9525">
                <a:solidFill>
                  <a:srgbClr val="B4C7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flipH="1">
                <a:off x="6905160" y="5415480"/>
                <a:ext cx="1239480" cy="16812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13"/>
            <p:cNvGrpSpPr/>
            <p:nvPr/>
          </p:nvGrpSpPr>
          <p:grpSpPr>
            <a:xfrm>
              <a:off x="2160" y="4727520"/>
              <a:ext cx="7732800" cy="949680"/>
              <a:chOff x="2160" y="4727520"/>
              <a:chExt cx="7732800" cy="949680"/>
            </a:xfrm>
          </p:grpSpPr>
          <p:grpSp>
            <p:nvGrpSpPr>
              <p:cNvPr id="92" name="Google Shape;92;p13"/>
              <p:cNvGrpSpPr/>
              <p:nvPr/>
            </p:nvGrpSpPr>
            <p:grpSpPr>
              <a:xfrm>
                <a:off x="2160" y="4727520"/>
                <a:ext cx="7732800" cy="949680"/>
                <a:chOff x="2160" y="4727520"/>
                <a:chExt cx="7732800" cy="949680"/>
              </a:xfrm>
            </p:grpSpPr>
            <p:sp>
              <p:nvSpPr>
                <p:cNvPr id="93" name="Google Shape;93;p13"/>
                <p:cNvSpPr/>
                <p:nvPr/>
              </p:nvSpPr>
              <p:spPr>
                <a:xfrm>
                  <a:off x="2160" y="4735080"/>
                  <a:ext cx="7732800" cy="94212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EEEEE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554040" y="4844880"/>
                  <a:ext cx="824760" cy="338760"/>
                </a:xfrm>
                <a:prstGeom prst="rect">
                  <a:avLst/>
                </a:prstGeom>
                <a:solidFill>
                  <a:srgbClr val="DEE6EF"/>
                </a:solidFill>
                <a:ln cap="flat" cmpd="sng" w="9525">
                  <a:solidFill>
                    <a:srgbClr val="DEE6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1797120" y="4906440"/>
                  <a:ext cx="133920" cy="342720"/>
                </a:xfrm>
                <a:prstGeom prst="rect">
                  <a:avLst/>
                </a:prstGeom>
                <a:solidFill>
                  <a:srgbClr val="3465A4"/>
                </a:solidFill>
                <a:ln cap="flat" cmpd="sng" w="9525">
                  <a:solidFill>
                    <a:srgbClr val="35526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471960" y="4727520"/>
                  <a:ext cx="134280" cy="856440"/>
                </a:xfrm>
                <a:prstGeom prst="rect">
                  <a:avLst/>
                </a:prstGeom>
                <a:solidFill>
                  <a:srgbClr val="B4C7DC"/>
                </a:solidFill>
                <a:ln cap="flat" cmpd="sng" w="9525">
                  <a:solidFill>
                    <a:srgbClr val="B4C7D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7" name="Google Shape;97;p13"/>
              <p:cNvSpPr/>
              <p:nvPr/>
            </p:nvSpPr>
            <p:spPr>
              <a:xfrm>
                <a:off x="2764440" y="4735080"/>
                <a:ext cx="1931400" cy="684360"/>
              </a:xfrm>
              <a:prstGeom prst="rect">
                <a:avLst/>
              </a:prstGeom>
              <a:solidFill>
                <a:srgbClr val="DEE6EF"/>
              </a:solidFill>
              <a:ln cap="flat" cmpd="sng" w="9525">
                <a:solidFill>
                  <a:srgbClr val="DEE6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871800" y="5078520"/>
                <a:ext cx="686160" cy="513000"/>
              </a:xfrm>
              <a:prstGeom prst="rect">
                <a:avLst/>
              </a:prstGeom>
              <a:solidFill>
                <a:srgbClr val="2A6099"/>
              </a:solidFill>
              <a:ln cap="flat" cmpd="sng" w="9525">
                <a:solidFill>
                  <a:srgbClr val="2A60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7048080" y="4735080"/>
                <a:ext cx="134280" cy="514080"/>
              </a:xfrm>
              <a:prstGeom prst="rect">
                <a:avLst/>
              </a:prstGeom>
              <a:solidFill>
                <a:srgbClr val="5983B0"/>
              </a:solidFill>
              <a:ln cap="flat" cmpd="sng" w="9525">
                <a:solidFill>
                  <a:srgbClr val="3465A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5528520" y="4735080"/>
                <a:ext cx="963000" cy="16668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5943600" y="5078520"/>
                <a:ext cx="410760" cy="513000"/>
              </a:xfrm>
              <a:prstGeom prst="rect">
                <a:avLst/>
              </a:prstGeom>
              <a:solidFill>
                <a:srgbClr val="B4C7DC"/>
              </a:solidFill>
              <a:ln cap="flat" cmpd="sng" w="9525">
                <a:solidFill>
                  <a:srgbClr val="B4C7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1935000" y="5423400"/>
                <a:ext cx="1239480" cy="16812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3" name="Google Shape;1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60" y="231840"/>
            <a:ext cx="798840" cy="847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3"/>
          <p:cNvCxnSpPr/>
          <p:nvPr/>
        </p:nvCxnSpPr>
        <p:spPr>
          <a:xfrm>
            <a:off x="1080360" y="289800"/>
            <a:ext cx="360" cy="646200"/>
          </a:xfrm>
          <a:prstGeom prst="straightConnector1">
            <a:avLst/>
          </a:prstGeom>
          <a:noFill/>
          <a:ln cap="flat" cmpd="sng" w="54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3"/>
          <p:cNvSpPr txBox="1"/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13"/>
          <p:cNvSpPr txBox="1"/>
          <p:nvPr>
            <p:ph idx="2"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>
            <a:off x="4846320" y="4846320"/>
            <a:ext cx="2131920" cy="25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None/>
            </a:pPr>
            <a:r>
              <a:rPr b="0" i="0" lang="es-MX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Illustrations  by </a:t>
            </a:r>
            <a:r>
              <a:rPr b="0" i="0" lang="es-MX" sz="1000" u="sng" cap="none" strike="noStrik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Pixeltrue</a:t>
            </a:r>
            <a:r>
              <a:rPr b="0" i="0" lang="es-MX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on </a:t>
            </a:r>
            <a:r>
              <a:rPr b="0" i="0" lang="es-MX" sz="1000" u="sng" cap="none" strike="noStrik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icons8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15"/>
          <p:cNvGrpSpPr/>
          <p:nvPr/>
        </p:nvGrpSpPr>
        <p:grpSpPr>
          <a:xfrm>
            <a:off x="2160" y="4719600"/>
            <a:ext cx="10075680" cy="957600"/>
            <a:chOff x="2160" y="4719600"/>
            <a:chExt cx="10075680" cy="957600"/>
          </a:xfrm>
        </p:grpSpPr>
        <p:grpSp>
          <p:nvGrpSpPr>
            <p:cNvPr id="159" name="Google Shape;159;p15"/>
            <p:cNvGrpSpPr/>
            <p:nvPr/>
          </p:nvGrpSpPr>
          <p:grpSpPr>
            <a:xfrm>
              <a:off x="2345040" y="4719600"/>
              <a:ext cx="7732800" cy="949680"/>
              <a:chOff x="2345040" y="4719600"/>
              <a:chExt cx="7732800" cy="949680"/>
            </a:xfrm>
          </p:grpSpPr>
          <p:grpSp>
            <p:nvGrpSpPr>
              <p:cNvPr id="160" name="Google Shape;160;p15"/>
              <p:cNvGrpSpPr/>
              <p:nvPr/>
            </p:nvGrpSpPr>
            <p:grpSpPr>
              <a:xfrm>
                <a:off x="2345040" y="4719600"/>
                <a:ext cx="7732800" cy="949680"/>
                <a:chOff x="2345040" y="4719600"/>
                <a:chExt cx="7732800" cy="949680"/>
              </a:xfrm>
            </p:grpSpPr>
            <p:sp>
              <p:nvSpPr>
                <p:cNvPr id="161" name="Google Shape;161;p15"/>
                <p:cNvSpPr/>
                <p:nvPr/>
              </p:nvSpPr>
              <p:spPr>
                <a:xfrm flipH="1">
                  <a:off x="2345040" y="4727160"/>
                  <a:ext cx="7732800" cy="94212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EEEEE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5"/>
                <p:cNvSpPr/>
                <p:nvPr/>
              </p:nvSpPr>
              <p:spPr>
                <a:xfrm flipH="1">
                  <a:off x="8700840" y="4836960"/>
                  <a:ext cx="824760" cy="338760"/>
                </a:xfrm>
                <a:prstGeom prst="rect">
                  <a:avLst/>
                </a:prstGeom>
                <a:solidFill>
                  <a:srgbClr val="DEE6EF"/>
                </a:solidFill>
                <a:ln cap="flat" cmpd="sng" w="9525">
                  <a:solidFill>
                    <a:srgbClr val="DEE6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 flipH="1">
                  <a:off x="8148960" y="4898520"/>
                  <a:ext cx="133920" cy="342720"/>
                </a:xfrm>
                <a:prstGeom prst="rect">
                  <a:avLst/>
                </a:prstGeom>
                <a:solidFill>
                  <a:srgbClr val="3465A4"/>
                </a:solidFill>
                <a:ln cap="flat" cmpd="sng" w="9525">
                  <a:solidFill>
                    <a:srgbClr val="35526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5"/>
                <p:cNvSpPr/>
                <p:nvPr/>
              </p:nvSpPr>
              <p:spPr>
                <a:xfrm flipH="1">
                  <a:off x="9473400" y="4719600"/>
                  <a:ext cx="134280" cy="856440"/>
                </a:xfrm>
                <a:prstGeom prst="rect">
                  <a:avLst/>
                </a:prstGeom>
                <a:solidFill>
                  <a:srgbClr val="B4C7DC"/>
                </a:solidFill>
                <a:ln cap="flat" cmpd="sng" w="9525">
                  <a:solidFill>
                    <a:srgbClr val="B4C7D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5" name="Google Shape;165;p15"/>
              <p:cNvSpPr/>
              <p:nvPr/>
            </p:nvSpPr>
            <p:spPr>
              <a:xfrm flipH="1">
                <a:off x="5383800" y="4727160"/>
                <a:ext cx="1931400" cy="684360"/>
              </a:xfrm>
              <a:prstGeom prst="rect">
                <a:avLst/>
              </a:prstGeom>
              <a:solidFill>
                <a:srgbClr val="DEE6EF"/>
              </a:solidFill>
              <a:ln cap="flat" cmpd="sng" w="9525">
                <a:solidFill>
                  <a:srgbClr val="DEE6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 flipH="1">
                <a:off x="5522040" y="5070600"/>
                <a:ext cx="686160" cy="513000"/>
              </a:xfrm>
              <a:prstGeom prst="rect">
                <a:avLst/>
              </a:prstGeom>
              <a:solidFill>
                <a:srgbClr val="2A6099"/>
              </a:solidFill>
              <a:ln cap="flat" cmpd="sng" w="9525">
                <a:solidFill>
                  <a:srgbClr val="2A60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 flipH="1">
                <a:off x="2897280" y="4727160"/>
                <a:ext cx="134280" cy="514080"/>
              </a:xfrm>
              <a:prstGeom prst="rect">
                <a:avLst/>
              </a:prstGeom>
              <a:solidFill>
                <a:srgbClr val="5983B0"/>
              </a:solidFill>
              <a:ln cap="flat" cmpd="sng" w="9525">
                <a:solidFill>
                  <a:srgbClr val="3465A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 flipH="1">
                <a:off x="3588120" y="4727160"/>
                <a:ext cx="963000" cy="16668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 flipH="1">
                <a:off x="3725280" y="5070600"/>
                <a:ext cx="410760" cy="513000"/>
              </a:xfrm>
              <a:prstGeom prst="rect">
                <a:avLst/>
              </a:prstGeom>
              <a:solidFill>
                <a:srgbClr val="B4C7DC"/>
              </a:solidFill>
              <a:ln cap="flat" cmpd="sng" w="9525">
                <a:solidFill>
                  <a:srgbClr val="B4C7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 flipH="1">
                <a:off x="6905160" y="5415480"/>
                <a:ext cx="1239480" cy="16812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5"/>
            <p:cNvGrpSpPr/>
            <p:nvPr/>
          </p:nvGrpSpPr>
          <p:grpSpPr>
            <a:xfrm>
              <a:off x="2160" y="4727520"/>
              <a:ext cx="7732800" cy="949680"/>
              <a:chOff x="2160" y="4727520"/>
              <a:chExt cx="7732800" cy="949680"/>
            </a:xfrm>
          </p:grpSpPr>
          <p:grpSp>
            <p:nvGrpSpPr>
              <p:cNvPr id="172" name="Google Shape;172;p15"/>
              <p:cNvGrpSpPr/>
              <p:nvPr/>
            </p:nvGrpSpPr>
            <p:grpSpPr>
              <a:xfrm>
                <a:off x="2160" y="4727520"/>
                <a:ext cx="7732800" cy="949680"/>
                <a:chOff x="2160" y="4727520"/>
                <a:chExt cx="7732800" cy="949680"/>
              </a:xfrm>
            </p:grpSpPr>
            <p:sp>
              <p:nvSpPr>
                <p:cNvPr id="173" name="Google Shape;173;p15"/>
                <p:cNvSpPr/>
                <p:nvPr/>
              </p:nvSpPr>
              <p:spPr>
                <a:xfrm>
                  <a:off x="2160" y="4735080"/>
                  <a:ext cx="7732800" cy="94212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EEEEE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5"/>
                <p:cNvSpPr/>
                <p:nvPr/>
              </p:nvSpPr>
              <p:spPr>
                <a:xfrm>
                  <a:off x="554040" y="4844880"/>
                  <a:ext cx="824760" cy="338760"/>
                </a:xfrm>
                <a:prstGeom prst="rect">
                  <a:avLst/>
                </a:prstGeom>
                <a:solidFill>
                  <a:srgbClr val="DEE6EF"/>
                </a:solidFill>
                <a:ln cap="flat" cmpd="sng" w="9525">
                  <a:solidFill>
                    <a:srgbClr val="DEE6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15"/>
                <p:cNvSpPr/>
                <p:nvPr/>
              </p:nvSpPr>
              <p:spPr>
                <a:xfrm>
                  <a:off x="1797120" y="4906440"/>
                  <a:ext cx="133920" cy="342720"/>
                </a:xfrm>
                <a:prstGeom prst="rect">
                  <a:avLst/>
                </a:prstGeom>
                <a:solidFill>
                  <a:srgbClr val="3465A4"/>
                </a:solidFill>
                <a:ln cap="flat" cmpd="sng" w="9525">
                  <a:solidFill>
                    <a:srgbClr val="35526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5"/>
                <p:cNvSpPr/>
                <p:nvPr/>
              </p:nvSpPr>
              <p:spPr>
                <a:xfrm>
                  <a:off x="471960" y="4727520"/>
                  <a:ext cx="134280" cy="856440"/>
                </a:xfrm>
                <a:prstGeom prst="rect">
                  <a:avLst/>
                </a:prstGeom>
                <a:solidFill>
                  <a:srgbClr val="B4C7DC"/>
                </a:solidFill>
                <a:ln cap="flat" cmpd="sng" w="9525">
                  <a:solidFill>
                    <a:srgbClr val="B4C7D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7" name="Google Shape;177;p15"/>
              <p:cNvSpPr/>
              <p:nvPr/>
            </p:nvSpPr>
            <p:spPr>
              <a:xfrm>
                <a:off x="2764440" y="4735080"/>
                <a:ext cx="1931400" cy="684360"/>
              </a:xfrm>
              <a:prstGeom prst="rect">
                <a:avLst/>
              </a:prstGeom>
              <a:solidFill>
                <a:srgbClr val="DEE6EF"/>
              </a:solidFill>
              <a:ln cap="flat" cmpd="sng" w="9525">
                <a:solidFill>
                  <a:srgbClr val="DEE6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3871800" y="5078520"/>
                <a:ext cx="686160" cy="513000"/>
              </a:xfrm>
              <a:prstGeom prst="rect">
                <a:avLst/>
              </a:prstGeom>
              <a:solidFill>
                <a:srgbClr val="2A6099"/>
              </a:solidFill>
              <a:ln cap="flat" cmpd="sng" w="9525">
                <a:solidFill>
                  <a:srgbClr val="2A60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7048080" y="4735080"/>
                <a:ext cx="134280" cy="514080"/>
              </a:xfrm>
              <a:prstGeom prst="rect">
                <a:avLst/>
              </a:prstGeom>
              <a:solidFill>
                <a:srgbClr val="5983B0"/>
              </a:solidFill>
              <a:ln cap="flat" cmpd="sng" w="9525">
                <a:solidFill>
                  <a:srgbClr val="3465A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5528520" y="4735080"/>
                <a:ext cx="963000" cy="16668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5943600" y="5078520"/>
                <a:ext cx="410760" cy="513000"/>
              </a:xfrm>
              <a:prstGeom prst="rect">
                <a:avLst/>
              </a:prstGeom>
              <a:solidFill>
                <a:srgbClr val="B4C7DC"/>
              </a:solidFill>
              <a:ln cap="flat" cmpd="sng" w="9525">
                <a:solidFill>
                  <a:srgbClr val="B4C7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1935000" y="5423400"/>
                <a:ext cx="1239480" cy="16812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83" name="Google Shape;183;p15"/>
          <p:cNvPicPr preferRelativeResize="0"/>
          <p:nvPr/>
        </p:nvPicPr>
        <p:blipFill rotWithShape="1">
          <a:blip r:embed="rId3">
            <a:alphaModFix amt="97000"/>
          </a:blip>
          <a:srcRect b="0" l="0" r="0" t="0"/>
          <a:stretch/>
        </p:blipFill>
        <p:spPr>
          <a:xfrm>
            <a:off x="110160" y="231840"/>
            <a:ext cx="798840" cy="847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15"/>
          <p:cNvCxnSpPr/>
          <p:nvPr/>
        </p:nvCxnSpPr>
        <p:spPr>
          <a:xfrm>
            <a:off x="1080360" y="289800"/>
            <a:ext cx="360" cy="646200"/>
          </a:xfrm>
          <a:prstGeom prst="straightConnector1">
            <a:avLst/>
          </a:prstGeom>
          <a:noFill/>
          <a:ln cap="flat" cmpd="sng" w="54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1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8"/>
          <p:cNvGrpSpPr/>
          <p:nvPr/>
        </p:nvGrpSpPr>
        <p:grpSpPr>
          <a:xfrm>
            <a:off x="0" y="0"/>
            <a:ext cx="10079640" cy="4113720"/>
            <a:chOff x="0" y="0"/>
            <a:chExt cx="10079640" cy="4113720"/>
          </a:xfrm>
        </p:grpSpPr>
        <p:sp>
          <p:nvSpPr>
            <p:cNvPr id="237" name="Google Shape;237;p18"/>
            <p:cNvSpPr/>
            <p:nvPr/>
          </p:nvSpPr>
          <p:spPr>
            <a:xfrm>
              <a:off x="0" y="0"/>
              <a:ext cx="10079640" cy="4113720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0" y="1280160"/>
              <a:ext cx="1553400" cy="639000"/>
            </a:xfrm>
            <a:prstGeom prst="rect">
              <a:avLst/>
            </a:prstGeom>
            <a:solidFill>
              <a:srgbClr val="729FC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914400" y="1920240"/>
              <a:ext cx="1279080" cy="1827720"/>
            </a:xfrm>
            <a:prstGeom prst="rect">
              <a:avLst/>
            </a:prstGeom>
            <a:solidFill>
              <a:srgbClr val="CED4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2194560" y="548640"/>
              <a:ext cx="1279080" cy="1827720"/>
            </a:xfrm>
            <a:prstGeom prst="rect">
              <a:avLst/>
            </a:prstGeom>
            <a:solidFill>
              <a:srgbClr val="DEE6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3474720" y="1188720"/>
              <a:ext cx="364680" cy="364680"/>
            </a:xfrm>
            <a:prstGeom prst="rect">
              <a:avLst/>
            </a:prstGeom>
            <a:solidFill>
              <a:srgbClr val="ADB5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4206240" y="0"/>
              <a:ext cx="1461960" cy="913320"/>
            </a:xfrm>
            <a:prstGeom prst="rect">
              <a:avLst/>
            </a:prstGeom>
            <a:solidFill>
              <a:srgbClr val="2A6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4663440" y="914400"/>
              <a:ext cx="1004760" cy="456120"/>
            </a:xfrm>
            <a:prstGeom prst="rect">
              <a:avLst/>
            </a:prstGeom>
            <a:solidFill>
              <a:srgbClr val="DEE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4114800" y="2743200"/>
              <a:ext cx="1461960" cy="1004760"/>
            </a:xfrm>
            <a:prstGeom prst="rect">
              <a:avLst/>
            </a:prstGeom>
            <a:solidFill>
              <a:srgbClr val="B4C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6583680" y="1463040"/>
              <a:ext cx="1553400" cy="456120"/>
            </a:xfrm>
            <a:prstGeom prst="rect">
              <a:avLst/>
            </a:prstGeom>
            <a:solidFill>
              <a:srgbClr val="B2B2B2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2743200" y="2377440"/>
              <a:ext cx="547560" cy="821880"/>
            </a:xfrm>
            <a:prstGeom prst="rect">
              <a:avLst/>
            </a:prstGeom>
            <a:solidFill>
              <a:srgbClr val="F4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8595360" y="0"/>
              <a:ext cx="1484280" cy="1461960"/>
            </a:xfrm>
            <a:prstGeom prst="rect">
              <a:avLst/>
            </a:prstGeom>
            <a:solidFill>
              <a:srgbClr val="B4C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6766560" y="0"/>
              <a:ext cx="273240" cy="1004760"/>
            </a:xfrm>
            <a:prstGeom prst="rect">
              <a:avLst/>
            </a:prstGeom>
            <a:solidFill>
              <a:srgbClr val="2F4550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554480" y="0"/>
              <a:ext cx="181800" cy="913320"/>
            </a:xfrm>
            <a:prstGeom prst="rect">
              <a:avLst/>
            </a:prstGeom>
            <a:solidFill>
              <a:srgbClr val="598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9601200" y="2560320"/>
              <a:ext cx="364680" cy="1553400"/>
            </a:xfrm>
            <a:prstGeom prst="rect">
              <a:avLst/>
            </a:prstGeom>
            <a:solidFill>
              <a:srgbClr val="2A6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8778240" y="1828800"/>
              <a:ext cx="364680" cy="364680"/>
            </a:xfrm>
            <a:prstGeom prst="rect">
              <a:avLst/>
            </a:prstGeom>
            <a:solidFill>
              <a:srgbClr val="ADB5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2" name="Google Shape;252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60000" y="2563200"/>
            <a:ext cx="2520000" cy="24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"/>
          <p:cNvSpPr/>
          <p:nvPr/>
        </p:nvSpPr>
        <p:spPr>
          <a:xfrm>
            <a:off x="360000" y="4191120"/>
            <a:ext cx="683892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"/>
              <a:buNone/>
            </a:pPr>
            <a:r>
              <a:rPr b="1" i="0" lang="es-MX" sz="28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Mejora de Estrategias de Mercadotecnia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Ingeniería de Datos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"/>
          <p:cNvSpPr/>
          <p:nvPr/>
        </p:nvSpPr>
        <p:spPr>
          <a:xfrm>
            <a:off x="7531200" y="4629240"/>
            <a:ext cx="237636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"/>
              <a:buNone/>
            </a:pPr>
            <a:r>
              <a:rPr b="0" i="0" lang="es-MX" sz="105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Marzo 2023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"/>
              <a:buNone/>
            </a:pPr>
            <a:r>
              <a:rPr b="0" i="0" lang="es-MX" sz="105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Sprint 2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1"/>
          <p:cNvCxnSpPr/>
          <p:nvPr/>
        </p:nvCxnSpPr>
        <p:spPr>
          <a:xfrm>
            <a:off x="7420320" y="4375440"/>
            <a:ext cx="360" cy="1005840"/>
          </a:xfrm>
          <a:prstGeom prst="straightConnector1">
            <a:avLst/>
          </a:prstGeom>
          <a:noFill/>
          <a:ln cap="flat" cmpd="sng" w="54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0" name="Google Shape;3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00" y="4382280"/>
            <a:ext cx="969120" cy="102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0225" y="4313215"/>
            <a:ext cx="2087640" cy="45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0"/>
          <p:cNvSpPr txBox="1"/>
          <p:nvPr>
            <p:ph idx="4294967295" type="subTitle"/>
          </p:nvPr>
        </p:nvSpPr>
        <p:spPr>
          <a:xfrm>
            <a:off x="468000" y="252000"/>
            <a:ext cx="9070560" cy="438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0" i="0" lang="es-MX" sz="3200" u="none" cap="none" strike="noStrike">
                <a:latin typeface="Arial"/>
                <a:ea typeface="Arial"/>
                <a:cs typeface="Arial"/>
                <a:sym typeface="Arial"/>
              </a:rPr>
              <a:t>GRACIAS POR SU ATENCIÓN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60" y="4402440"/>
            <a:ext cx="2836440" cy="81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"/>
          <p:cNvSpPr txBox="1"/>
          <p:nvPr>
            <p:ph type="title"/>
          </p:nvPr>
        </p:nvSpPr>
        <p:spPr>
          <a:xfrm>
            <a:off x="1440000" y="252000"/>
            <a:ext cx="8098560" cy="94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b="0" lang="es-MX" sz="4000" strike="noStrike">
                <a:latin typeface="Arial"/>
                <a:ea typeface="Arial"/>
                <a:cs typeface="Arial"/>
                <a:sym typeface="Arial"/>
              </a:rPr>
              <a:t>Contenido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200" y="936000"/>
            <a:ext cx="5759999" cy="317952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"/>
          <p:cNvSpPr txBox="1"/>
          <p:nvPr>
            <p:ph idx="1" type="body"/>
          </p:nvPr>
        </p:nvSpPr>
        <p:spPr>
          <a:xfrm>
            <a:off x="468000" y="1230025"/>
            <a:ext cx="44259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12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Noto Sans Symbols"/>
              <a:buChar char="●"/>
            </a:pPr>
            <a:r>
              <a:rPr lang="es-MX" sz="3000"/>
              <a:t>Revisión sprint ant.</a:t>
            </a:r>
            <a:endParaRPr sz="3000"/>
          </a:p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MX" sz="3200" u="none" cap="none" strike="noStrike">
                <a:latin typeface="Arial"/>
                <a:ea typeface="Arial"/>
                <a:cs typeface="Arial"/>
                <a:sym typeface="Arial"/>
              </a:rPr>
              <a:t>Tecnologías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MX" sz="3200" u="none" cap="none" strike="noStrike">
                <a:latin typeface="Arial"/>
                <a:ea typeface="Arial"/>
                <a:cs typeface="Arial"/>
                <a:sym typeface="Arial"/>
              </a:rPr>
              <a:t>Flujo de Trabajo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s-MX" sz="3200"/>
              <a:t>Automatización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s-MX" sz="3200"/>
              <a:t>Diagrama de datos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df29c7fb35_3_0"/>
          <p:cNvSpPr txBox="1"/>
          <p:nvPr>
            <p:ph type="title"/>
          </p:nvPr>
        </p:nvSpPr>
        <p:spPr>
          <a:xfrm>
            <a:off x="1440000" y="252000"/>
            <a:ext cx="80985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s-MX" sz="4000"/>
              <a:t>Objetivos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df29c7fb35_3_0"/>
          <p:cNvSpPr txBox="1"/>
          <p:nvPr/>
        </p:nvSpPr>
        <p:spPr>
          <a:xfrm>
            <a:off x="281500" y="2573675"/>
            <a:ext cx="13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 u="sng"/>
              <a:t>Web app</a:t>
            </a:r>
            <a:endParaRPr sz="2200" u="sng"/>
          </a:p>
        </p:txBody>
      </p:sp>
      <p:cxnSp>
        <p:nvCxnSpPr>
          <p:cNvPr id="325" name="Google Shape;325;g1df29c7fb35_3_0"/>
          <p:cNvCxnSpPr>
            <a:stCxn id="324" idx="3"/>
            <a:endCxn id="326" idx="1"/>
          </p:cNvCxnSpPr>
          <p:nvPr/>
        </p:nvCxnSpPr>
        <p:spPr>
          <a:xfrm flipH="1" rot="10800000">
            <a:off x="1622200" y="2113475"/>
            <a:ext cx="1917000" cy="7218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g1df29c7fb35_3_0"/>
          <p:cNvSpPr txBox="1"/>
          <p:nvPr/>
        </p:nvSpPr>
        <p:spPr>
          <a:xfrm>
            <a:off x="3539075" y="1713275"/>
            <a:ext cx="462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MX" sz="2000"/>
              <a:t>Recomendación de </a:t>
            </a:r>
            <a:r>
              <a:rPr lang="es-MX" sz="2000"/>
              <a:t>inversión</a:t>
            </a:r>
            <a:r>
              <a:rPr lang="es-MX" sz="2000"/>
              <a:t> para empresas</a:t>
            </a:r>
            <a:endParaRPr sz="2000"/>
          </a:p>
        </p:txBody>
      </p:sp>
      <p:sp>
        <p:nvSpPr>
          <p:cNvPr id="327" name="Google Shape;327;g1df29c7fb35_3_0"/>
          <p:cNvSpPr txBox="1"/>
          <p:nvPr/>
        </p:nvSpPr>
        <p:spPr>
          <a:xfrm>
            <a:off x="3539075" y="3029650"/>
            <a:ext cx="462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MX" sz="2000"/>
              <a:t>Sistema de recomendación para hotelería y restaurantes para usuario final</a:t>
            </a:r>
            <a:endParaRPr sz="2000"/>
          </a:p>
        </p:txBody>
      </p:sp>
      <p:cxnSp>
        <p:nvCxnSpPr>
          <p:cNvPr id="328" name="Google Shape;328;g1df29c7fb35_3_0"/>
          <p:cNvCxnSpPr>
            <a:stCxn id="324" idx="3"/>
            <a:endCxn id="327" idx="1"/>
          </p:cNvCxnSpPr>
          <p:nvPr/>
        </p:nvCxnSpPr>
        <p:spPr>
          <a:xfrm>
            <a:off x="1622200" y="2835275"/>
            <a:ext cx="1917000" cy="7485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"/>
          <p:cNvSpPr txBox="1"/>
          <p:nvPr>
            <p:ph idx="4294967295" type="title"/>
          </p:nvPr>
        </p:nvSpPr>
        <p:spPr>
          <a:xfrm>
            <a:off x="1440000" y="252000"/>
            <a:ext cx="8098560" cy="94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b="0" i="0" lang="es-MX" sz="4000" u="none" cap="none" strike="noStrike">
                <a:latin typeface="Arial"/>
                <a:ea typeface="Arial"/>
                <a:cs typeface="Arial"/>
                <a:sym typeface="Arial"/>
              </a:rPr>
              <a:t>Flujo de trabajo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"/>
          <p:cNvSpPr txBox="1"/>
          <p:nvPr>
            <p:ph idx="4294967295" type="body"/>
          </p:nvPr>
        </p:nvSpPr>
        <p:spPr>
          <a:xfrm>
            <a:off x="468000" y="1440000"/>
            <a:ext cx="9070560" cy="305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350" y="1358900"/>
            <a:ext cx="73247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df29c7fb35_2_0"/>
          <p:cNvSpPr txBox="1"/>
          <p:nvPr>
            <p:ph type="title"/>
          </p:nvPr>
        </p:nvSpPr>
        <p:spPr>
          <a:xfrm>
            <a:off x="1440000" y="252000"/>
            <a:ext cx="80985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s-MX" sz="4000"/>
              <a:t>Data Lake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g1df29c7fb35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00" y="1197300"/>
            <a:ext cx="6737726" cy="33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1df29c7fb35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974" y="1374524"/>
            <a:ext cx="1420535" cy="9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"/>
          <p:cNvSpPr txBox="1"/>
          <p:nvPr>
            <p:ph idx="4294967295" type="title"/>
          </p:nvPr>
        </p:nvSpPr>
        <p:spPr>
          <a:xfrm>
            <a:off x="1440000" y="252000"/>
            <a:ext cx="8098560" cy="94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b="0" i="0" lang="es-MX" sz="4000" u="none" cap="none" strike="noStrike">
                <a:latin typeface="Arial"/>
                <a:ea typeface="Arial"/>
                <a:cs typeface="Arial"/>
                <a:sym typeface="Arial"/>
              </a:rPr>
              <a:t>Tecnologías </a:t>
            </a:r>
            <a:r>
              <a:rPr b="0" i="0" lang="es-MX" sz="2000" u="none" cap="none" strike="noStrike">
                <a:latin typeface="Arial"/>
                <a:ea typeface="Arial"/>
                <a:cs typeface="Arial"/>
                <a:sym typeface="Arial"/>
              </a:rPr>
              <a:t>(2)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9356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"/>
          <p:cNvSpPr/>
          <p:nvPr/>
        </p:nvSpPr>
        <p:spPr>
          <a:xfrm>
            <a:off x="2675275" y="2102625"/>
            <a:ext cx="796200" cy="108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6231" y="1763170"/>
            <a:ext cx="5286875" cy="18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/>
          <p:nvPr>
            <p:ph type="title"/>
          </p:nvPr>
        </p:nvSpPr>
        <p:spPr>
          <a:xfrm>
            <a:off x="1440000" y="226080"/>
            <a:ext cx="8136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b="0" lang="es-MX" sz="4000" strike="noStrike">
                <a:latin typeface="Arial"/>
                <a:ea typeface="Arial"/>
                <a:cs typeface="Arial"/>
                <a:sym typeface="Arial"/>
              </a:rPr>
              <a:t>Automatización</a:t>
            </a:r>
            <a:r>
              <a:rPr b="0" lang="es-MX" sz="2000" strike="noStrike">
                <a:latin typeface="Arial"/>
                <a:ea typeface="Arial"/>
                <a:cs typeface="Arial"/>
                <a:sym typeface="Arial"/>
              </a:rPr>
              <a:t>(2)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Google Shape;356;p9"/>
          <p:cNvGrpSpPr/>
          <p:nvPr/>
        </p:nvGrpSpPr>
        <p:grpSpPr>
          <a:xfrm>
            <a:off x="455775" y="1382075"/>
            <a:ext cx="9285600" cy="3183975"/>
            <a:chOff x="455775" y="1382075"/>
            <a:chExt cx="9285600" cy="3183975"/>
          </a:xfrm>
        </p:grpSpPr>
        <p:sp>
          <p:nvSpPr>
            <p:cNvPr id="357" name="Google Shape;357;p9"/>
            <p:cNvSpPr/>
            <p:nvPr/>
          </p:nvSpPr>
          <p:spPr>
            <a:xfrm>
              <a:off x="455775" y="1410650"/>
              <a:ext cx="2905200" cy="2220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3694850" y="1410650"/>
              <a:ext cx="2905200" cy="2220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6836175" y="1382075"/>
              <a:ext cx="2905200" cy="2220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 txBox="1"/>
            <p:nvPr/>
          </p:nvSpPr>
          <p:spPr>
            <a:xfrm>
              <a:off x="1302825" y="1480500"/>
              <a:ext cx="1019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/>
                <a:t>INGESTA</a:t>
              </a:r>
              <a:endParaRPr/>
            </a:p>
          </p:txBody>
        </p:sp>
        <p:sp>
          <p:nvSpPr>
            <p:cNvPr id="361" name="Google Shape;361;p9"/>
            <p:cNvSpPr txBox="1"/>
            <p:nvPr/>
          </p:nvSpPr>
          <p:spPr>
            <a:xfrm>
              <a:off x="4568150" y="1480500"/>
              <a:ext cx="1158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/>
                <a:t>PROCESO</a:t>
              </a:r>
              <a:endParaRPr/>
            </a:p>
          </p:txBody>
        </p:sp>
        <p:sp>
          <p:nvSpPr>
            <p:cNvPr id="362" name="Google Shape;362;p9"/>
            <p:cNvSpPr txBox="1"/>
            <p:nvPr/>
          </p:nvSpPr>
          <p:spPr>
            <a:xfrm>
              <a:off x="7709475" y="1480500"/>
              <a:ext cx="1158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/>
                <a:t>ANÁLISIS</a:t>
              </a:r>
              <a:endParaRPr/>
            </a:p>
          </p:txBody>
        </p:sp>
        <p:pic>
          <p:nvPicPr>
            <p:cNvPr id="363" name="Google Shape;363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2825" y="2130376"/>
              <a:ext cx="1019700" cy="101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28464" y="3619599"/>
              <a:ext cx="2354338" cy="946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9"/>
            <p:cNvSpPr/>
            <p:nvPr/>
          </p:nvSpPr>
          <p:spPr>
            <a:xfrm>
              <a:off x="731400" y="3932300"/>
              <a:ext cx="1019700" cy="4002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1848775" y="3932300"/>
              <a:ext cx="1019700" cy="4002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2966150" y="3932300"/>
              <a:ext cx="1019700" cy="4002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6247100" y="3892725"/>
              <a:ext cx="1019700" cy="4002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7364475" y="3892725"/>
              <a:ext cx="1019700" cy="4002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8481850" y="3892725"/>
              <a:ext cx="1019700" cy="4002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1" name="Google Shape;371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98875" y="2121100"/>
              <a:ext cx="1599401" cy="799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67125" y="2043050"/>
              <a:ext cx="1599400" cy="8986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/>
          <p:nvPr>
            <p:ph idx="4294967295" type="title"/>
          </p:nvPr>
        </p:nvSpPr>
        <p:spPr>
          <a:xfrm>
            <a:off x="1440000" y="252000"/>
            <a:ext cx="8098560" cy="94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b="0" i="0" lang="es-MX" sz="4000" u="none" cap="none" strike="noStrike">
                <a:latin typeface="Arial"/>
                <a:ea typeface="Arial"/>
                <a:cs typeface="Arial"/>
                <a:sym typeface="Arial"/>
              </a:rPr>
              <a:t>Diagrama de Datos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650" y="1094900"/>
            <a:ext cx="7097725" cy="35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075" y="4433200"/>
            <a:ext cx="261750" cy="1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075" y="2632850"/>
            <a:ext cx="261750" cy="15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df196dab84_5_3"/>
          <p:cNvSpPr txBox="1"/>
          <p:nvPr>
            <p:ph idx="4294967295" type="title"/>
          </p:nvPr>
        </p:nvSpPr>
        <p:spPr>
          <a:xfrm>
            <a:off x="1440000" y="252000"/>
            <a:ext cx="80985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b="0" i="0" lang="es-MX" sz="4000" u="none" cap="none" strike="noStrike">
                <a:latin typeface="Arial"/>
                <a:ea typeface="Arial"/>
                <a:cs typeface="Arial"/>
                <a:sym typeface="Arial"/>
              </a:rPr>
              <a:t>Diagrama de Datos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g1df196dab84_5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725" y="1095375"/>
            <a:ext cx="6969400" cy="39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2023-03-08T14:14:15Z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