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  <p:sldMasterId id="2147483674" r:id="rId5"/>
    <p:sldMasterId id="214748368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670550" cx="10080625"/>
  <p:notesSz cx="7772400" cy="10058400"/>
  <p:embeddedFontLst>
    <p:embeddedFont>
      <p:font typeface="Lato"/>
      <p:regular r:id="rId21"/>
      <p:bold r:id="rId22"/>
      <p:italic r:id="rId23"/>
      <p:boldItalic r:id="rId24"/>
    </p:embeddedFont>
    <p:embeddedFont>
      <p:font typeface="Noto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hyHBUkcfWATsVaeUrGkY3bd3kx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font" Target="fonts/NotoSans-bold.fntdata"/><Relationship Id="rId25" Type="http://schemas.openxmlformats.org/officeDocument/2006/relationships/font" Target="fonts/NotoSans-regular.fntdata"/><Relationship Id="rId28" Type="http://schemas.openxmlformats.org/officeDocument/2006/relationships/font" Target="fonts/NotoSans-boldItalic.fntdata"/><Relationship Id="rId27" Type="http://schemas.openxmlformats.org/officeDocument/2006/relationships/font" Target="fonts/NotoSans-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customschemas.google.com/relationships/presentationmetadata" Target="meta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5" name="Google Shape;305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238e73464e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6" name="Google Shape;376;g2238e73464e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f9c169fc6b_1_2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2" name="Google Shape;382;g1f9c169fc6b_1_2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dfaed050b8_0_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dfaed050b8_0_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5" name="Google Shape;395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4" name="Google Shape;314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df29c7fb35_3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1" name="Google Shape;321;g1df29c7fb35_3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1" name="Google Shape;331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0" name="Google Shape;340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df29c7fb35_2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6" name="Google Shape;346;g1df29c7fb35_2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236ee33145_0_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4" name="Google Shape;354;g2236ee33145_0_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f9c169fc6b_1_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0" name="Google Shape;360;g1f9c169fc6b_1_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f9c169fc6b_1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6" name="Google Shape;366;g1f9c169fc6b_1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2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3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5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6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6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6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6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7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7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7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8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8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8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9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9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0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0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0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0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1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1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1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1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1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1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7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2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3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3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5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6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6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6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6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7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47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7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8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48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48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49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9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0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0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0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0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51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1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51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1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1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51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52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53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54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54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6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57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57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57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58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58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58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59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59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59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60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60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61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61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61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61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62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62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62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62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62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62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s://icons8.com/illustrations/author/5ec7b0e101d0360016f3d1b3" TargetMode="External"/><Relationship Id="rId2" Type="http://schemas.openxmlformats.org/officeDocument/2006/relationships/hyperlink" Target="https://icons8.com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hyperlink" Target="https://icons8.com/illustrations/author/5ec7b0e101d0360016f3d1b3" TargetMode="External"/><Relationship Id="rId2" Type="http://schemas.openxmlformats.org/officeDocument/2006/relationships/hyperlink" Target="https://icons8.com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3474720" y="1737360"/>
            <a:ext cx="3107880" cy="1004760"/>
          </a:xfrm>
          <a:prstGeom prst="rect">
            <a:avLst/>
          </a:prstGeom>
          <a:solidFill>
            <a:srgbClr val="5983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1"/>
          <p:cNvSpPr/>
          <p:nvPr/>
        </p:nvSpPr>
        <p:spPr>
          <a:xfrm>
            <a:off x="7315200" y="1920240"/>
            <a:ext cx="1461960" cy="1644840"/>
          </a:xfrm>
          <a:prstGeom prst="rect">
            <a:avLst/>
          </a:prstGeom>
          <a:solidFill>
            <a:srgbClr val="B4C7DC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1"/>
          <p:cNvSpPr/>
          <p:nvPr/>
        </p:nvSpPr>
        <p:spPr>
          <a:xfrm>
            <a:off x="0" y="3017520"/>
            <a:ext cx="364680" cy="1096200"/>
          </a:xfrm>
          <a:prstGeom prst="rect">
            <a:avLst/>
          </a:prstGeom>
          <a:solidFill>
            <a:srgbClr val="F4F4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" name="Google Shape;9;p11"/>
          <p:cNvGrpSpPr/>
          <p:nvPr/>
        </p:nvGrpSpPr>
        <p:grpSpPr>
          <a:xfrm>
            <a:off x="0" y="0"/>
            <a:ext cx="10079640" cy="4113720"/>
            <a:chOff x="0" y="0"/>
            <a:chExt cx="10079640" cy="4113720"/>
          </a:xfrm>
        </p:grpSpPr>
        <p:sp>
          <p:nvSpPr>
            <p:cNvPr id="10" name="Google Shape;10;p11"/>
            <p:cNvSpPr/>
            <p:nvPr/>
          </p:nvSpPr>
          <p:spPr>
            <a:xfrm>
              <a:off x="0" y="0"/>
              <a:ext cx="10079640" cy="4113720"/>
            </a:xfrm>
            <a:prstGeom prst="rect">
              <a:avLst/>
            </a:prstGeom>
            <a:solidFill>
              <a:srgbClr val="E9E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1"/>
            <p:cNvSpPr/>
            <p:nvPr/>
          </p:nvSpPr>
          <p:spPr>
            <a:xfrm>
              <a:off x="0" y="1280160"/>
              <a:ext cx="1553400" cy="639000"/>
            </a:xfrm>
            <a:prstGeom prst="rect">
              <a:avLst/>
            </a:prstGeom>
            <a:solidFill>
              <a:srgbClr val="729FC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914400" y="1920240"/>
              <a:ext cx="1279080" cy="1827720"/>
            </a:xfrm>
            <a:prstGeom prst="rect">
              <a:avLst/>
            </a:prstGeom>
            <a:solidFill>
              <a:srgbClr val="CED4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2194560" y="548640"/>
              <a:ext cx="1279080" cy="1827720"/>
            </a:xfrm>
            <a:prstGeom prst="rect">
              <a:avLst/>
            </a:prstGeom>
            <a:solidFill>
              <a:srgbClr val="DEE6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3474720" y="1188720"/>
              <a:ext cx="364680" cy="364680"/>
            </a:xfrm>
            <a:prstGeom prst="rect">
              <a:avLst/>
            </a:prstGeom>
            <a:solidFill>
              <a:srgbClr val="ADB5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1"/>
            <p:cNvSpPr/>
            <p:nvPr/>
          </p:nvSpPr>
          <p:spPr>
            <a:xfrm>
              <a:off x="4206240" y="0"/>
              <a:ext cx="1461960" cy="913320"/>
            </a:xfrm>
            <a:prstGeom prst="rect">
              <a:avLst/>
            </a:prstGeom>
            <a:solidFill>
              <a:srgbClr val="2A6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4663440" y="914400"/>
              <a:ext cx="1004760" cy="456120"/>
            </a:xfrm>
            <a:prstGeom prst="rect">
              <a:avLst/>
            </a:prstGeom>
            <a:solidFill>
              <a:srgbClr val="DEE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1"/>
            <p:cNvSpPr/>
            <p:nvPr/>
          </p:nvSpPr>
          <p:spPr>
            <a:xfrm>
              <a:off x="4114800" y="2743200"/>
              <a:ext cx="1461960" cy="1004760"/>
            </a:xfrm>
            <a:prstGeom prst="rect">
              <a:avLst/>
            </a:prstGeom>
            <a:solidFill>
              <a:srgbClr val="B4C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1"/>
            <p:cNvSpPr/>
            <p:nvPr/>
          </p:nvSpPr>
          <p:spPr>
            <a:xfrm>
              <a:off x="6583680" y="1463040"/>
              <a:ext cx="1553400" cy="456120"/>
            </a:xfrm>
            <a:prstGeom prst="rect">
              <a:avLst/>
            </a:prstGeom>
            <a:solidFill>
              <a:srgbClr val="B2B2B2">
                <a:alpha val="6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1"/>
            <p:cNvSpPr/>
            <p:nvPr/>
          </p:nvSpPr>
          <p:spPr>
            <a:xfrm>
              <a:off x="2743200" y="2377440"/>
              <a:ext cx="547560" cy="821880"/>
            </a:xfrm>
            <a:prstGeom prst="rect">
              <a:avLst/>
            </a:prstGeom>
            <a:solidFill>
              <a:srgbClr val="F4F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1"/>
            <p:cNvSpPr/>
            <p:nvPr/>
          </p:nvSpPr>
          <p:spPr>
            <a:xfrm>
              <a:off x="8595360" y="0"/>
              <a:ext cx="1484280" cy="1461960"/>
            </a:xfrm>
            <a:prstGeom prst="rect">
              <a:avLst/>
            </a:prstGeom>
            <a:solidFill>
              <a:srgbClr val="B4C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1"/>
            <p:cNvSpPr/>
            <p:nvPr/>
          </p:nvSpPr>
          <p:spPr>
            <a:xfrm>
              <a:off x="6766560" y="0"/>
              <a:ext cx="273240" cy="1004760"/>
            </a:xfrm>
            <a:prstGeom prst="rect">
              <a:avLst/>
            </a:prstGeom>
            <a:solidFill>
              <a:srgbClr val="2F4550">
                <a:alpha val="4941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1"/>
            <p:cNvSpPr/>
            <p:nvPr/>
          </p:nvSpPr>
          <p:spPr>
            <a:xfrm>
              <a:off x="1554480" y="0"/>
              <a:ext cx="181800" cy="913320"/>
            </a:xfrm>
            <a:prstGeom prst="rect">
              <a:avLst/>
            </a:prstGeom>
            <a:solidFill>
              <a:srgbClr val="598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1"/>
            <p:cNvSpPr/>
            <p:nvPr/>
          </p:nvSpPr>
          <p:spPr>
            <a:xfrm>
              <a:off x="9601200" y="2560320"/>
              <a:ext cx="364680" cy="1553400"/>
            </a:xfrm>
            <a:prstGeom prst="rect">
              <a:avLst/>
            </a:prstGeom>
            <a:solidFill>
              <a:srgbClr val="2A6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1"/>
            <p:cNvSpPr/>
            <p:nvPr/>
          </p:nvSpPr>
          <p:spPr>
            <a:xfrm>
              <a:off x="8778240" y="1828800"/>
              <a:ext cx="364680" cy="364680"/>
            </a:xfrm>
            <a:prstGeom prst="rect">
              <a:avLst/>
            </a:prstGeom>
            <a:solidFill>
              <a:srgbClr val="ADB5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11"/>
          <p:cNvSpPr/>
          <p:nvPr/>
        </p:nvSpPr>
        <p:spPr>
          <a:xfrm>
            <a:off x="0" y="4140000"/>
            <a:ext cx="10078920" cy="1528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4846320" y="4846320"/>
            <a:ext cx="2131920" cy="258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ato"/>
              <a:buNone/>
            </a:pPr>
            <a:r>
              <a:rPr b="0" i="0" lang="es-MX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Illustrations  by </a:t>
            </a:r>
            <a:r>
              <a:rPr b="0" i="0" lang="es-MX" sz="1000" u="sng" cap="none" strike="noStrike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Pixeltrue</a:t>
            </a:r>
            <a:r>
              <a:rPr b="0" i="0" lang="es-MX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on </a:t>
            </a:r>
            <a:r>
              <a:rPr b="0" i="0" lang="es-MX" sz="1000" u="sng" cap="none" strike="noStrike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icons8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13"/>
          <p:cNvGrpSpPr/>
          <p:nvPr/>
        </p:nvGrpSpPr>
        <p:grpSpPr>
          <a:xfrm>
            <a:off x="2160" y="4719600"/>
            <a:ext cx="10075680" cy="957600"/>
            <a:chOff x="2160" y="4719600"/>
            <a:chExt cx="10075680" cy="957600"/>
          </a:xfrm>
        </p:grpSpPr>
        <p:grpSp>
          <p:nvGrpSpPr>
            <p:cNvPr id="79" name="Google Shape;79;p13"/>
            <p:cNvGrpSpPr/>
            <p:nvPr/>
          </p:nvGrpSpPr>
          <p:grpSpPr>
            <a:xfrm>
              <a:off x="2345040" y="4719600"/>
              <a:ext cx="7732800" cy="949680"/>
              <a:chOff x="2345040" y="4719600"/>
              <a:chExt cx="7732800" cy="949680"/>
            </a:xfrm>
          </p:grpSpPr>
          <p:grpSp>
            <p:nvGrpSpPr>
              <p:cNvPr id="80" name="Google Shape;80;p13"/>
              <p:cNvGrpSpPr/>
              <p:nvPr/>
            </p:nvGrpSpPr>
            <p:grpSpPr>
              <a:xfrm>
                <a:off x="2345040" y="4719600"/>
                <a:ext cx="7732800" cy="949680"/>
                <a:chOff x="2345040" y="4719600"/>
                <a:chExt cx="7732800" cy="949680"/>
              </a:xfrm>
            </p:grpSpPr>
            <p:sp>
              <p:nvSpPr>
                <p:cNvPr id="81" name="Google Shape;81;p13"/>
                <p:cNvSpPr/>
                <p:nvPr/>
              </p:nvSpPr>
              <p:spPr>
                <a:xfrm flipH="1">
                  <a:off x="2345040" y="4727160"/>
                  <a:ext cx="7732800" cy="94212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EEEEE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Google Shape;82;p13"/>
                <p:cNvSpPr/>
                <p:nvPr/>
              </p:nvSpPr>
              <p:spPr>
                <a:xfrm flipH="1">
                  <a:off x="8700840" y="4836960"/>
                  <a:ext cx="824760" cy="338760"/>
                </a:xfrm>
                <a:prstGeom prst="rect">
                  <a:avLst/>
                </a:prstGeom>
                <a:solidFill>
                  <a:srgbClr val="DEE6EF"/>
                </a:solidFill>
                <a:ln cap="flat" cmpd="sng" w="9525">
                  <a:solidFill>
                    <a:srgbClr val="DEE6E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Google Shape;83;p13"/>
                <p:cNvSpPr/>
                <p:nvPr/>
              </p:nvSpPr>
              <p:spPr>
                <a:xfrm flipH="1">
                  <a:off x="8148960" y="4898520"/>
                  <a:ext cx="133920" cy="342720"/>
                </a:xfrm>
                <a:prstGeom prst="rect">
                  <a:avLst/>
                </a:prstGeom>
                <a:solidFill>
                  <a:srgbClr val="3465A4"/>
                </a:solidFill>
                <a:ln cap="flat" cmpd="sng" w="9525">
                  <a:solidFill>
                    <a:srgbClr val="35526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84;p13"/>
                <p:cNvSpPr/>
                <p:nvPr/>
              </p:nvSpPr>
              <p:spPr>
                <a:xfrm flipH="1">
                  <a:off x="9473400" y="4719600"/>
                  <a:ext cx="134280" cy="856440"/>
                </a:xfrm>
                <a:prstGeom prst="rect">
                  <a:avLst/>
                </a:prstGeom>
                <a:solidFill>
                  <a:srgbClr val="B4C7DC"/>
                </a:solidFill>
                <a:ln cap="flat" cmpd="sng" w="9525">
                  <a:solidFill>
                    <a:srgbClr val="B4C7D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5" name="Google Shape;85;p13"/>
              <p:cNvSpPr/>
              <p:nvPr/>
            </p:nvSpPr>
            <p:spPr>
              <a:xfrm flipH="1">
                <a:off x="5383800" y="4727160"/>
                <a:ext cx="1931400" cy="684360"/>
              </a:xfrm>
              <a:prstGeom prst="rect">
                <a:avLst/>
              </a:prstGeom>
              <a:solidFill>
                <a:srgbClr val="DEE6EF"/>
              </a:solidFill>
              <a:ln cap="flat" cmpd="sng" w="9525">
                <a:solidFill>
                  <a:srgbClr val="DEE6E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 flipH="1">
                <a:off x="5522040" y="5070600"/>
                <a:ext cx="686160" cy="513000"/>
              </a:xfrm>
              <a:prstGeom prst="rect">
                <a:avLst/>
              </a:prstGeom>
              <a:solidFill>
                <a:srgbClr val="2A6099"/>
              </a:solidFill>
              <a:ln cap="flat" cmpd="sng" w="9525">
                <a:solidFill>
                  <a:srgbClr val="2A60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 flipH="1">
                <a:off x="2897280" y="4727160"/>
                <a:ext cx="134280" cy="514080"/>
              </a:xfrm>
              <a:prstGeom prst="rect">
                <a:avLst/>
              </a:prstGeom>
              <a:solidFill>
                <a:srgbClr val="5983B0"/>
              </a:solidFill>
              <a:ln cap="flat" cmpd="sng" w="9525">
                <a:solidFill>
                  <a:srgbClr val="3465A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 flipH="1">
                <a:off x="3588120" y="4727160"/>
                <a:ext cx="963000" cy="166680"/>
              </a:xfrm>
              <a:prstGeom prst="rect">
                <a:avLst/>
              </a:prstGeom>
              <a:solidFill>
                <a:srgbClr val="729FCF"/>
              </a:solidFill>
              <a:ln cap="flat" cmpd="sng" w="9525">
                <a:solidFill>
                  <a:srgbClr val="729F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 flipH="1">
                <a:off x="3725280" y="5070600"/>
                <a:ext cx="410760" cy="513000"/>
              </a:xfrm>
              <a:prstGeom prst="rect">
                <a:avLst/>
              </a:prstGeom>
              <a:solidFill>
                <a:srgbClr val="B4C7DC"/>
              </a:solidFill>
              <a:ln cap="flat" cmpd="sng" w="9525">
                <a:solidFill>
                  <a:srgbClr val="B4C7D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 flipH="1">
                <a:off x="6905160" y="5415480"/>
                <a:ext cx="1239480" cy="168120"/>
              </a:xfrm>
              <a:prstGeom prst="rect">
                <a:avLst/>
              </a:prstGeom>
              <a:solidFill>
                <a:srgbClr val="729FCF"/>
              </a:solidFill>
              <a:ln cap="flat" cmpd="sng" w="9525">
                <a:solidFill>
                  <a:srgbClr val="729F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" name="Google Shape;91;p13"/>
            <p:cNvGrpSpPr/>
            <p:nvPr/>
          </p:nvGrpSpPr>
          <p:grpSpPr>
            <a:xfrm>
              <a:off x="2160" y="4727520"/>
              <a:ext cx="7732800" cy="949680"/>
              <a:chOff x="2160" y="4727520"/>
              <a:chExt cx="7732800" cy="949680"/>
            </a:xfrm>
          </p:grpSpPr>
          <p:grpSp>
            <p:nvGrpSpPr>
              <p:cNvPr id="92" name="Google Shape;92;p13"/>
              <p:cNvGrpSpPr/>
              <p:nvPr/>
            </p:nvGrpSpPr>
            <p:grpSpPr>
              <a:xfrm>
                <a:off x="2160" y="4727520"/>
                <a:ext cx="7732800" cy="949680"/>
                <a:chOff x="2160" y="4727520"/>
                <a:chExt cx="7732800" cy="949680"/>
              </a:xfrm>
            </p:grpSpPr>
            <p:sp>
              <p:nvSpPr>
                <p:cNvPr id="93" name="Google Shape;93;p13"/>
                <p:cNvSpPr/>
                <p:nvPr/>
              </p:nvSpPr>
              <p:spPr>
                <a:xfrm>
                  <a:off x="2160" y="4735080"/>
                  <a:ext cx="7732800" cy="94212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EEEEE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Google Shape;94;p13"/>
                <p:cNvSpPr/>
                <p:nvPr/>
              </p:nvSpPr>
              <p:spPr>
                <a:xfrm>
                  <a:off x="554040" y="4844880"/>
                  <a:ext cx="824760" cy="338760"/>
                </a:xfrm>
                <a:prstGeom prst="rect">
                  <a:avLst/>
                </a:prstGeom>
                <a:solidFill>
                  <a:srgbClr val="DEE6EF"/>
                </a:solidFill>
                <a:ln cap="flat" cmpd="sng" w="9525">
                  <a:solidFill>
                    <a:srgbClr val="DEE6E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" name="Google Shape;95;p13"/>
                <p:cNvSpPr/>
                <p:nvPr/>
              </p:nvSpPr>
              <p:spPr>
                <a:xfrm>
                  <a:off x="1797120" y="4906440"/>
                  <a:ext cx="133920" cy="342720"/>
                </a:xfrm>
                <a:prstGeom prst="rect">
                  <a:avLst/>
                </a:prstGeom>
                <a:solidFill>
                  <a:srgbClr val="3465A4"/>
                </a:solidFill>
                <a:ln cap="flat" cmpd="sng" w="9525">
                  <a:solidFill>
                    <a:srgbClr val="35526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Google Shape;96;p13"/>
                <p:cNvSpPr/>
                <p:nvPr/>
              </p:nvSpPr>
              <p:spPr>
                <a:xfrm>
                  <a:off x="471960" y="4727520"/>
                  <a:ext cx="134280" cy="856440"/>
                </a:xfrm>
                <a:prstGeom prst="rect">
                  <a:avLst/>
                </a:prstGeom>
                <a:solidFill>
                  <a:srgbClr val="B4C7DC"/>
                </a:solidFill>
                <a:ln cap="flat" cmpd="sng" w="9525">
                  <a:solidFill>
                    <a:srgbClr val="B4C7D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7" name="Google Shape;97;p13"/>
              <p:cNvSpPr/>
              <p:nvPr/>
            </p:nvSpPr>
            <p:spPr>
              <a:xfrm>
                <a:off x="2764440" y="4735080"/>
                <a:ext cx="1931400" cy="684360"/>
              </a:xfrm>
              <a:prstGeom prst="rect">
                <a:avLst/>
              </a:prstGeom>
              <a:solidFill>
                <a:srgbClr val="DEE6EF"/>
              </a:solidFill>
              <a:ln cap="flat" cmpd="sng" w="9525">
                <a:solidFill>
                  <a:srgbClr val="DEE6E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3871800" y="5078520"/>
                <a:ext cx="686160" cy="513000"/>
              </a:xfrm>
              <a:prstGeom prst="rect">
                <a:avLst/>
              </a:prstGeom>
              <a:solidFill>
                <a:srgbClr val="2A6099"/>
              </a:solidFill>
              <a:ln cap="flat" cmpd="sng" w="9525">
                <a:solidFill>
                  <a:srgbClr val="2A60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7048080" y="4735080"/>
                <a:ext cx="134280" cy="514080"/>
              </a:xfrm>
              <a:prstGeom prst="rect">
                <a:avLst/>
              </a:prstGeom>
              <a:solidFill>
                <a:srgbClr val="5983B0"/>
              </a:solidFill>
              <a:ln cap="flat" cmpd="sng" w="9525">
                <a:solidFill>
                  <a:srgbClr val="3465A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5528520" y="4735080"/>
                <a:ext cx="963000" cy="166680"/>
              </a:xfrm>
              <a:prstGeom prst="rect">
                <a:avLst/>
              </a:prstGeom>
              <a:solidFill>
                <a:srgbClr val="729FCF"/>
              </a:solidFill>
              <a:ln cap="flat" cmpd="sng" w="9525">
                <a:solidFill>
                  <a:srgbClr val="729F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5943600" y="5078520"/>
                <a:ext cx="410760" cy="513000"/>
              </a:xfrm>
              <a:prstGeom prst="rect">
                <a:avLst/>
              </a:prstGeom>
              <a:solidFill>
                <a:srgbClr val="B4C7DC"/>
              </a:solidFill>
              <a:ln cap="flat" cmpd="sng" w="9525">
                <a:solidFill>
                  <a:srgbClr val="B4C7D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1935000" y="5423400"/>
                <a:ext cx="1239480" cy="168120"/>
              </a:xfrm>
              <a:prstGeom prst="rect">
                <a:avLst/>
              </a:prstGeom>
              <a:solidFill>
                <a:srgbClr val="729FCF"/>
              </a:solidFill>
              <a:ln cap="flat" cmpd="sng" w="9525">
                <a:solidFill>
                  <a:srgbClr val="729F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03" name="Google Shape;10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60" y="231840"/>
            <a:ext cx="798840" cy="847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3"/>
          <p:cNvCxnSpPr/>
          <p:nvPr/>
        </p:nvCxnSpPr>
        <p:spPr>
          <a:xfrm>
            <a:off x="1080360" y="289800"/>
            <a:ext cx="360" cy="646200"/>
          </a:xfrm>
          <a:prstGeom prst="straightConnector1">
            <a:avLst/>
          </a:prstGeom>
          <a:noFill/>
          <a:ln cap="flat" cmpd="sng" w="547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13"/>
          <p:cNvSpPr txBox="1"/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2"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/>
          <p:nvPr/>
        </p:nvSpPr>
        <p:spPr>
          <a:xfrm>
            <a:off x="4846320" y="4846320"/>
            <a:ext cx="2131920" cy="258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ato"/>
              <a:buNone/>
            </a:pPr>
            <a:r>
              <a:rPr b="0" i="0" lang="es-MX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Illustrations  by </a:t>
            </a:r>
            <a:r>
              <a:rPr b="0" i="0" lang="es-MX" sz="1000" u="sng" cap="none" strike="noStrike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Pixeltrue</a:t>
            </a:r>
            <a:r>
              <a:rPr b="0" i="0" lang="es-MX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on </a:t>
            </a:r>
            <a:r>
              <a:rPr b="0" i="0" lang="es-MX" sz="1000" u="sng" cap="none" strike="noStrike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icons8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p15"/>
          <p:cNvGrpSpPr/>
          <p:nvPr/>
        </p:nvGrpSpPr>
        <p:grpSpPr>
          <a:xfrm>
            <a:off x="2160" y="4719600"/>
            <a:ext cx="10075680" cy="957600"/>
            <a:chOff x="2160" y="4719600"/>
            <a:chExt cx="10075680" cy="957600"/>
          </a:xfrm>
        </p:grpSpPr>
        <p:grpSp>
          <p:nvGrpSpPr>
            <p:cNvPr id="159" name="Google Shape;159;p15"/>
            <p:cNvGrpSpPr/>
            <p:nvPr/>
          </p:nvGrpSpPr>
          <p:grpSpPr>
            <a:xfrm>
              <a:off x="2345040" y="4719600"/>
              <a:ext cx="7732800" cy="949680"/>
              <a:chOff x="2345040" y="4719600"/>
              <a:chExt cx="7732800" cy="949680"/>
            </a:xfrm>
          </p:grpSpPr>
          <p:grpSp>
            <p:nvGrpSpPr>
              <p:cNvPr id="160" name="Google Shape;160;p15"/>
              <p:cNvGrpSpPr/>
              <p:nvPr/>
            </p:nvGrpSpPr>
            <p:grpSpPr>
              <a:xfrm>
                <a:off x="2345040" y="4719600"/>
                <a:ext cx="7732800" cy="949680"/>
                <a:chOff x="2345040" y="4719600"/>
                <a:chExt cx="7732800" cy="949680"/>
              </a:xfrm>
            </p:grpSpPr>
            <p:sp>
              <p:nvSpPr>
                <p:cNvPr id="161" name="Google Shape;161;p15"/>
                <p:cNvSpPr/>
                <p:nvPr/>
              </p:nvSpPr>
              <p:spPr>
                <a:xfrm flipH="1">
                  <a:off x="2345040" y="4727160"/>
                  <a:ext cx="7732800" cy="94212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EEEEE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62;p15"/>
                <p:cNvSpPr/>
                <p:nvPr/>
              </p:nvSpPr>
              <p:spPr>
                <a:xfrm flipH="1">
                  <a:off x="8700840" y="4836960"/>
                  <a:ext cx="824760" cy="338760"/>
                </a:xfrm>
                <a:prstGeom prst="rect">
                  <a:avLst/>
                </a:prstGeom>
                <a:solidFill>
                  <a:srgbClr val="DEE6EF"/>
                </a:solidFill>
                <a:ln cap="flat" cmpd="sng" w="9525">
                  <a:solidFill>
                    <a:srgbClr val="DEE6E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63;p15"/>
                <p:cNvSpPr/>
                <p:nvPr/>
              </p:nvSpPr>
              <p:spPr>
                <a:xfrm flipH="1">
                  <a:off x="8148960" y="4898520"/>
                  <a:ext cx="133920" cy="342720"/>
                </a:xfrm>
                <a:prstGeom prst="rect">
                  <a:avLst/>
                </a:prstGeom>
                <a:solidFill>
                  <a:srgbClr val="3465A4"/>
                </a:solidFill>
                <a:ln cap="flat" cmpd="sng" w="9525">
                  <a:solidFill>
                    <a:srgbClr val="35526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15"/>
                <p:cNvSpPr/>
                <p:nvPr/>
              </p:nvSpPr>
              <p:spPr>
                <a:xfrm flipH="1">
                  <a:off x="9473400" y="4719600"/>
                  <a:ext cx="134280" cy="856440"/>
                </a:xfrm>
                <a:prstGeom prst="rect">
                  <a:avLst/>
                </a:prstGeom>
                <a:solidFill>
                  <a:srgbClr val="B4C7DC"/>
                </a:solidFill>
                <a:ln cap="flat" cmpd="sng" w="9525">
                  <a:solidFill>
                    <a:srgbClr val="B4C7D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5" name="Google Shape;165;p15"/>
              <p:cNvSpPr/>
              <p:nvPr/>
            </p:nvSpPr>
            <p:spPr>
              <a:xfrm flipH="1">
                <a:off x="5383800" y="4727160"/>
                <a:ext cx="1931400" cy="684360"/>
              </a:xfrm>
              <a:prstGeom prst="rect">
                <a:avLst/>
              </a:prstGeom>
              <a:solidFill>
                <a:srgbClr val="DEE6EF"/>
              </a:solidFill>
              <a:ln cap="flat" cmpd="sng" w="9525">
                <a:solidFill>
                  <a:srgbClr val="DEE6E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 flipH="1">
                <a:off x="5522040" y="5070600"/>
                <a:ext cx="686160" cy="513000"/>
              </a:xfrm>
              <a:prstGeom prst="rect">
                <a:avLst/>
              </a:prstGeom>
              <a:solidFill>
                <a:srgbClr val="2A6099"/>
              </a:solidFill>
              <a:ln cap="flat" cmpd="sng" w="9525">
                <a:solidFill>
                  <a:srgbClr val="2A60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 flipH="1">
                <a:off x="2897280" y="4727160"/>
                <a:ext cx="134280" cy="514080"/>
              </a:xfrm>
              <a:prstGeom prst="rect">
                <a:avLst/>
              </a:prstGeom>
              <a:solidFill>
                <a:srgbClr val="5983B0"/>
              </a:solidFill>
              <a:ln cap="flat" cmpd="sng" w="9525">
                <a:solidFill>
                  <a:srgbClr val="3465A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 flipH="1">
                <a:off x="3588120" y="4727160"/>
                <a:ext cx="963000" cy="166680"/>
              </a:xfrm>
              <a:prstGeom prst="rect">
                <a:avLst/>
              </a:prstGeom>
              <a:solidFill>
                <a:srgbClr val="729FCF"/>
              </a:solidFill>
              <a:ln cap="flat" cmpd="sng" w="9525">
                <a:solidFill>
                  <a:srgbClr val="729F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 flipH="1">
                <a:off x="3725280" y="5070600"/>
                <a:ext cx="410760" cy="513000"/>
              </a:xfrm>
              <a:prstGeom prst="rect">
                <a:avLst/>
              </a:prstGeom>
              <a:solidFill>
                <a:srgbClr val="B4C7DC"/>
              </a:solidFill>
              <a:ln cap="flat" cmpd="sng" w="9525">
                <a:solidFill>
                  <a:srgbClr val="B4C7D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 flipH="1">
                <a:off x="6905160" y="5415480"/>
                <a:ext cx="1239480" cy="168120"/>
              </a:xfrm>
              <a:prstGeom prst="rect">
                <a:avLst/>
              </a:prstGeom>
              <a:solidFill>
                <a:srgbClr val="729FCF"/>
              </a:solidFill>
              <a:ln cap="flat" cmpd="sng" w="9525">
                <a:solidFill>
                  <a:srgbClr val="729F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" name="Google Shape;171;p15"/>
            <p:cNvGrpSpPr/>
            <p:nvPr/>
          </p:nvGrpSpPr>
          <p:grpSpPr>
            <a:xfrm>
              <a:off x="2160" y="4727520"/>
              <a:ext cx="7732800" cy="949680"/>
              <a:chOff x="2160" y="4727520"/>
              <a:chExt cx="7732800" cy="949680"/>
            </a:xfrm>
          </p:grpSpPr>
          <p:grpSp>
            <p:nvGrpSpPr>
              <p:cNvPr id="172" name="Google Shape;172;p15"/>
              <p:cNvGrpSpPr/>
              <p:nvPr/>
            </p:nvGrpSpPr>
            <p:grpSpPr>
              <a:xfrm>
                <a:off x="2160" y="4727520"/>
                <a:ext cx="7732800" cy="949680"/>
                <a:chOff x="2160" y="4727520"/>
                <a:chExt cx="7732800" cy="949680"/>
              </a:xfrm>
            </p:grpSpPr>
            <p:sp>
              <p:nvSpPr>
                <p:cNvPr id="173" name="Google Shape;173;p15"/>
                <p:cNvSpPr/>
                <p:nvPr/>
              </p:nvSpPr>
              <p:spPr>
                <a:xfrm>
                  <a:off x="2160" y="4735080"/>
                  <a:ext cx="7732800" cy="94212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EEEEE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15"/>
                <p:cNvSpPr/>
                <p:nvPr/>
              </p:nvSpPr>
              <p:spPr>
                <a:xfrm>
                  <a:off x="554040" y="4844880"/>
                  <a:ext cx="824760" cy="338760"/>
                </a:xfrm>
                <a:prstGeom prst="rect">
                  <a:avLst/>
                </a:prstGeom>
                <a:solidFill>
                  <a:srgbClr val="DEE6EF"/>
                </a:solidFill>
                <a:ln cap="flat" cmpd="sng" w="9525">
                  <a:solidFill>
                    <a:srgbClr val="DEE6E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15"/>
                <p:cNvSpPr/>
                <p:nvPr/>
              </p:nvSpPr>
              <p:spPr>
                <a:xfrm>
                  <a:off x="1797120" y="4906440"/>
                  <a:ext cx="133920" cy="342720"/>
                </a:xfrm>
                <a:prstGeom prst="rect">
                  <a:avLst/>
                </a:prstGeom>
                <a:solidFill>
                  <a:srgbClr val="3465A4"/>
                </a:solidFill>
                <a:ln cap="flat" cmpd="sng" w="9525">
                  <a:solidFill>
                    <a:srgbClr val="35526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15"/>
                <p:cNvSpPr/>
                <p:nvPr/>
              </p:nvSpPr>
              <p:spPr>
                <a:xfrm>
                  <a:off x="471960" y="4727520"/>
                  <a:ext cx="134280" cy="856440"/>
                </a:xfrm>
                <a:prstGeom prst="rect">
                  <a:avLst/>
                </a:prstGeom>
                <a:solidFill>
                  <a:srgbClr val="B4C7DC"/>
                </a:solidFill>
                <a:ln cap="flat" cmpd="sng" w="9525">
                  <a:solidFill>
                    <a:srgbClr val="B4C7D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7" name="Google Shape;177;p15"/>
              <p:cNvSpPr/>
              <p:nvPr/>
            </p:nvSpPr>
            <p:spPr>
              <a:xfrm>
                <a:off x="2764440" y="4735080"/>
                <a:ext cx="1931400" cy="684360"/>
              </a:xfrm>
              <a:prstGeom prst="rect">
                <a:avLst/>
              </a:prstGeom>
              <a:solidFill>
                <a:srgbClr val="DEE6EF"/>
              </a:solidFill>
              <a:ln cap="flat" cmpd="sng" w="9525">
                <a:solidFill>
                  <a:srgbClr val="DEE6E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3871800" y="5078520"/>
                <a:ext cx="686160" cy="513000"/>
              </a:xfrm>
              <a:prstGeom prst="rect">
                <a:avLst/>
              </a:prstGeom>
              <a:solidFill>
                <a:srgbClr val="2A6099"/>
              </a:solidFill>
              <a:ln cap="flat" cmpd="sng" w="9525">
                <a:solidFill>
                  <a:srgbClr val="2A60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7048080" y="4735080"/>
                <a:ext cx="134280" cy="514080"/>
              </a:xfrm>
              <a:prstGeom prst="rect">
                <a:avLst/>
              </a:prstGeom>
              <a:solidFill>
                <a:srgbClr val="5983B0"/>
              </a:solidFill>
              <a:ln cap="flat" cmpd="sng" w="9525">
                <a:solidFill>
                  <a:srgbClr val="3465A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5528520" y="4735080"/>
                <a:ext cx="963000" cy="166680"/>
              </a:xfrm>
              <a:prstGeom prst="rect">
                <a:avLst/>
              </a:prstGeom>
              <a:solidFill>
                <a:srgbClr val="729FCF"/>
              </a:solidFill>
              <a:ln cap="flat" cmpd="sng" w="9525">
                <a:solidFill>
                  <a:srgbClr val="729F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5943600" y="5078520"/>
                <a:ext cx="410760" cy="513000"/>
              </a:xfrm>
              <a:prstGeom prst="rect">
                <a:avLst/>
              </a:prstGeom>
              <a:solidFill>
                <a:srgbClr val="B4C7DC"/>
              </a:solidFill>
              <a:ln cap="flat" cmpd="sng" w="9525">
                <a:solidFill>
                  <a:srgbClr val="B4C7D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1935000" y="5423400"/>
                <a:ext cx="1239480" cy="168120"/>
              </a:xfrm>
              <a:prstGeom prst="rect">
                <a:avLst/>
              </a:prstGeom>
              <a:solidFill>
                <a:srgbClr val="729FCF"/>
              </a:solidFill>
              <a:ln cap="flat" cmpd="sng" w="9525">
                <a:solidFill>
                  <a:srgbClr val="729F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83" name="Google Shape;183;p15"/>
          <p:cNvPicPr preferRelativeResize="0"/>
          <p:nvPr/>
        </p:nvPicPr>
        <p:blipFill rotWithShape="1">
          <a:blip r:embed="rId3">
            <a:alphaModFix amt="97000"/>
          </a:blip>
          <a:srcRect b="0" l="0" r="0" t="0"/>
          <a:stretch/>
        </p:blipFill>
        <p:spPr>
          <a:xfrm>
            <a:off x="110160" y="231840"/>
            <a:ext cx="798840" cy="847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15"/>
          <p:cNvCxnSpPr/>
          <p:nvPr/>
        </p:nvCxnSpPr>
        <p:spPr>
          <a:xfrm>
            <a:off x="1080360" y="289800"/>
            <a:ext cx="360" cy="646200"/>
          </a:xfrm>
          <a:prstGeom prst="straightConnector1">
            <a:avLst/>
          </a:prstGeom>
          <a:noFill/>
          <a:ln cap="flat" cmpd="sng" w="547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p1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15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8"/>
          <p:cNvGrpSpPr/>
          <p:nvPr/>
        </p:nvGrpSpPr>
        <p:grpSpPr>
          <a:xfrm>
            <a:off x="0" y="0"/>
            <a:ext cx="10079640" cy="4113720"/>
            <a:chOff x="0" y="0"/>
            <a:chExt cx="10079640" cy="4113720"/>
          </a:xfrm>
        </p:grpSpPr>
        <p:sp>
          <p:nvSpPr>
            <p:cNvPr id="237" name="Google Shape;237;p18"/>
            <p:cNvSpPr/>
            <p:nvPr/>
          </p:nvSpPr>
          <p:spPr>
            <a:xfrm>
              <a:off x="0" y="0"/>
              <a:ext cx="10079640" cy="4113720"/>
            </a:xfrm>
            <a:prstGeom prst="rect">
              <a:avLst/>
            </a:prstGeom>
            <a:solidFill>
              <a:srgbClr val="E9E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0" y="1280160"/>
              <a:ext cx="1553400" cy="639000"/>
            </a:xfrm>
            <a:prstGeom prst="rect">
              <a:avLst/>
            </a:prstGeom>
            <a:solidFill>
              <a:srgbClr val="729FC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914400" y="1920240"/>
              <a:ext cx="1279080" cy="1827720"/>
            </a:xfrm>
            <a:prstGeom prst="rect">
              <a:avLst/>
            </a:prstGeom>
            <a:solidFill>
              <a:srgbClr val="CED4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2194560" y="548640"/>
              <a:ext cx="1279080" cy="1827720"/>
            </a:xfrm>
            <a:prstGeom prst="rect">
              <a:avLst/>
            </a:prstGeom>
            <a:solidFill>
              <a:srgbClr val="DEE6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3474720" y="1188720"/>
              <a:ext cx="364680" cy="364680"/>
            </a:xfrm>
            <a:prstGeom prst="rect">
              <a:avLst/>
            </a:prstGeom>
            <a:solidFill>
              <a:srgbClr val="ADB5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4206240" y="0"/>
              <a:ext cx="1461960" cy="913320"/>
            </a:xfrm>
            <a:prstGeom prst="rect">
              <a:avLst/>
            </a:prstGeom>
            <a:solidFill>
              <a:srgbClr val="2A6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4663440" y="914400"/>
              <a:ext cx="1004760" cy="456120"/>
            </a:xfrm>
            <a:prstGeom prst="rect">
              <a:avLst/>
            </a:prstGeom>
            <a:solidFill>
              <a:srgbClr val="DEE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4114800" y="2743200"/>
              <a:ext cx="1461960" cy="1004760"/>
            </a:xfrm>
            <a:prstGeom prst="rect">
              <a:avLst/>
            </a:prstGeom>
            <a:solidFill>
              <a:srgbClr val="B4C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6583680" y="1463040"/>
              <a:ext cx="1553400" cy="456120"/>
            </a:xfrm>
            <a:prstGeom prst="rect">
              <a:avLst/>
            </a:prstGeom>
            <a:solidFill>
              <a:srgbClr val="B2B2B2">
                <a:alpha val="6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2743200" y="2377440"/>
              <a:ext cx="547560" cy="821880"/>
            </a:xfrm>
            <a:prstGeom prst="rect">
              <a:avLst/>
            </a:prstGeom>
            <a:solidFill>
              <a:srgbClr val="F4F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8595360" y="0"/>
              <a:ext cx="1484280" cy="1461960"/>
            </a:xfrm>
            <a:prstGeom prst="rect">
              <a:avLst/>
            </a:prstGeom>
            <a:solidFill>
              <a:srgbClr val="B4C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6766560" y="0"/>
              <a:ext cx="273240" cy="1004760"/>
            </a:xfrm>
            <a:prstGeom prst="rect">
              <a:avLst/>
            </a:prstGeom>
            <a:solidFill>
              <a:srgbClr val="2F4550">
                <a:alpha val="4941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554480" y="0"/>
              <a:ext cx="181800" cy="913320"/>
            </a:xfrm>
            <a:prstGeom prst="rect">
              <a:avLst/>
            </a:prstGeom>
            <a:solidFill>
              <a:srgbClr val="598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9601200" y="2560320"/>
              <a:ext cx="364680" cy="1553400"/>
            </a:xfrm>
            <a:prstGeom prst="rect">
              <a:avLst/>
            </a:prstGeom>
            <a:solidFill>
              <a:srgbClr val="2A6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8778240" y="1828800"/>
              <a:ext cx="364680" cy="364680"/>
            </a:xfrm>
            <a:prstGeom prst="rect">
              <a:avLst/>
            </a:prstGeom>
            <a:solidFill>
              <a:srgbClr val="ADB5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2" name="Google Shape;252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660000" y="2563200"/>
            <a:ext cx="2520000" cy="24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" name="Google Shape;254;p18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ookerstudio.google.com/embed/u/0/reporting/0b548b34-e39c-496b-a532-e938a2ccc512/page/p_n6nnehyf4c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"/>
          <p:cNvSpPr/>
          <p:nvPr/>
        </p:nvSpPr>
        <p:spPr>
          <a:xfrm>
            <a:off x="360000" y="4191120"/>
            <a:ext cx="683892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"/>
              <a:buNone/>
            </a:pPr>
            <a:r>
              <a:rPr b="1" i="0" lang="es-MX" sz="28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Mejora de Estrategias de Mercadotecnia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None/>
            </a:pPr>
            <a:r>
              <a:rPr lang="es-MX" sz="2000">
                <a:latin typeface="Noto Sans"/>
                <a:ea typeface="Noto Sans"/>
                <a:cs typeface="Noto Sans"/>
                <a:sym typeface="Noto Sans"/>
              </a:rPr>
              <a:t>Analítica y Aprendizaje Automático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"/>
          <p:cNvSpPr/>
          <p:nvPr/>
        </p:nvSpPr>
        <p:spPr>
          <a:xfrm>
            <a:off x="7531200" y="4629240"/>
            <a:ext cx="237636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"/>
              <a:buNone/>
            </a:pPr>
            <a:r>
              <a:rPr b="0" i="0" lang="es-MX" sz="105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Marzo 2023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"/>
              <a:buNone/>
            </a:pPr>
            <a:r>
              <a:rPr b="0" i="0" lang="es-MX" sz="105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Sprint </a:t>
            </a:r>
            <a:r>
              <a:rPr lang="es-MX" sz="1050">
                <a:latin typeface="Noto Sans"/>
                <a:ea typeface="Noto Sans"/>
                <a:cs typeface="Noto Sans"/>
                <a:sym typeface="Noto Sans"/>
              </a:rPr>
              <a:t>3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p1"/>
          <p:cNvCxnSpPr/>
          <p:nvPr/>
        </p:nvCxnSpPr>
        <p:spPr>
          <a:xfrm>
            <a:off x="7420320" y="4375440"/>
            <a:ext cx="360" cy="1005840"/>
          </a:xfrm>
          <a:prstGeom prst="straightConnector1">
            <a:avLst/>
          </a:prstGeom>
          <a:noFill/>
          <a:ln cap="flat" cmpd="sng" w="547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0" name="Google Shape;31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800" y="4382280"/>
            <a:ext cx="969120" cy="102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0225" y="4313215"/>
            <a:ext cx="2087640" cy="457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238e73464e_0_0"/>
          <p:cNvSpPr txBox="1"/>
          <p:nvPr>
            <p:ph type="title"/>
          </p:nvPr>
        </p:nvSpPr>
        <p:spPr>
          <a:xfrm>
            <a:off x="1382725" y="226075"/>
            <a:ext cx="81933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lang="es-MX" sz="3600"/>
              <a:t>Sistema de Recomendación(contenido)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g2238e73464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725" y="1082875"/>
            <a:ext cx="7096850" cy="40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f9c169fc6b_1_25"/>
          <p:cNvSpPr txBox="1"/>
          <p:nvPr>
            <p:ph type="title"/>
          </p:nvPr>
        </p:nvSpPr>
        <p:spPr>
          <a:xfrm>
            <a:off x="1382725" y="226075"/>
            <a:ext cx="81933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lang="es-MX" sz="3700"/>
              <a:t>Sistema de Recomendación (usuario)</a:t>
            </a:r>
            <a:endParaRPr b="0" sz="37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g1f9c169fc6b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350" y="1070125"/>
            <a:ext cx="2795450" cy="41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dfaed050b8_0_6"/>
          <p:cNvSpPr txBox="1"/>
          <p:nvPr>
            <p:ph type="title"/>
          </p:nvPr>
        </p:nvSpPr>
        <p:spPr>
          <a:xfrm>
            <a:off x="1382725" y="226075"/>
            <a:ext cx="8193300" cy="94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MX" sz="4000">
                <a:solidFill>
                  <a:schemeClr val="dk1"/>
                </a:solidFill>
              </a:rPr>
              <a:t>Avance Implementación</a:t>
            </a:r>
            <a:endParaRPr/>
          </a:p>
        </p:txBody>
      </p:sp>
      <p:sp>
        <p:nvSpPr>
          <p:cNvPr id="391" name="Google Shape;391;g1dfaed050b8_0_6"/>
          <p:cNvSpPr txBox="1"/>
          <p:nvPr>
            <p:ph idx="1" type="body"/>
          </p:nvPr>
        </p:nvSpPr>
        <p:spPr>
          <a:xfrm>
            <a:off x="187675" y="1326600"/>
            <a:ext cx="9388200" cy="41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200" u="sng">
                <a:solidFill>
                  <a:schemeClr val="dk1"/>
                </a:solidFill>
              </a:rPr>
              <a:t>Deploy en Streamlit:</a:t>
            </a:r>
            <a:endParaRPr b="1" sz="3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 u="sng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s-MX" sz="3200">
                <a:solidFill>
                  <a:schemeClr val="dk1"/>
                </a:solidFill>
              </a:rPr>
              <a:t>Introducción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s-MX" sz="3200">
                <a:solidFill>
                  <a:schemeClr val="dk1"/>
                </a:solidFill>
              </a:rPr>
              <a:t>Análisis para inversión (Reportes/Dashboards)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s-MX" sz="3200">
                <a:solidFill>
                  <a:schemeClr val="dk1"/>
                </a:solidFill>
              </a:rPr>
              <a:t>Recomendación para usuario (Modelo de M.L.)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dk1"/>
                </a:solidFill>
              </a:rPr>
              <a:t>link: yo habia ponido el lik aqui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92" name="Google Shape;392;g1dfaed050b8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275" y="3606275"/>
            <a:ext cx="971151" cy="94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0"/>
          <p:cNvSpPr txBox="1"/>
          <p:nvPr>
            <p:ph idx="4294967295" type="subTitle"/>
          </p:nvPr>
        </p:nvSpPr>
        <p:spPr>
          <a:xfrm>
            <a:off x="468000" y="252000"/>
            <a:ext cx="9070560" cy="438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MX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GRACIAS POR SU ATENCIÓN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8" name="Google Shape;39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560" y="4402440"/>
            <a:ext cx="2836440" cy="817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"/>
          <p:cNvSpPr txBox="1"/>
          <p:nvPr>
            <p:ph type="title"/>
          </p:nvPr>
        </p:nvSpPr>
        <p:spPr>
          <a:xfrm>
            <a:off x="1440000" y="252000"/>
            <a:ext cx="8098560" cy="94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b="0" lang="es-MX" sz="4000" strike="noStrike">
                <a:latin typeface="Arial"/>
                <a:ea typeface="Arial"/>
                <a:cs typeface="Arial"/>
                <a:sym typeface="Arial"/>
              </a:rPr>
              <a:t>Contenido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"/>
          <p:cNvSpPr txBox="1"/>
          <p:nvPr>
            <p:ph idx="1" type="body"/>
          </p:nvPr>
        </p:nvSpPr>
        <p:spPr>
          <a:xfrm>
            <a:off x="468000" y="1230025"/>
            <a:ext cx="44259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6324" lvl="0" marL="457200" rtl="0" algn="l">
              <a:spcBef>
                <a:spcPts val="0"/>
              </a:spcBef>
              <a:spcAft>
                <a:spcPts val="0"/>
              </a:spcAft>
              <a:buSzPct val="45000"/>
              <a:buFont typeface="Noto Sans Symbols"/>
              <a:buChar char="●"/>
            </a:pPr>
            <a:r>
              <a:rPr lang="es-MX" sz="3200">
                <a:solidFill>
                  <a:schemeClr val="dk1"/>
                </a:solidFill>
              </a:rPr>
              <a:t>Descripción producto</a:t>
            </a:r>
            <a:br>
              <a:rPr lang="es-MX" sz="3200">
                <a:solidFill>
                  <a:schemeClr val="dk1"/>
                </a:solidFill>
              </a:rPr>
            </a:br>
            <a:endParaRPr sz="2100">
              <a:solidFill>
                <a:schemeClr val="dk1"/>
              </a:solidFill>
            </a:endParaRPr>
          </a:p>
          <a:p>
            <a:pPr indent="-306324" lvl="0" marL="457200" rtl="0" algn="l">
              <a:spcBef>
                <a:spcPts val="0"/>
              </a:spcBef>
              <a:spcAft>
                <a:spcPts val="0"/>
              </a:spcAft>
              <a:buSzPct val="45000"/>
              <a:buFont typeface="Noto Sans Symbols"/>
              <a:buChar char="●"/>
            </a:pPr>
            <a:r>
              <a:rPr lang="es-MX" sz="3200">
                <a:solidFill>
                  <a:schemeClr val="dk1"/>
                </a:solidFill>
              </a:rPr>
              <a:t>KPI’s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6324" lvl="0" marL="457200" rtl="0" algn="l">
              <a:spcBef>
                <a:spcPts val="1417"/>
              </a:spcBef>
              <a:spcAft>
                <a:spcPts val="0"/>
              </a:spcAft>
              <a:buSzPct val="45000"/>
              <a:buFont typeface="Noto Sans Symbols"/>
              <a:buChar char="●"/>
            </a:pPr>
            <a:r>
              <a:rPr lang="es-MX" sz="3200">
                <a:solidFill>
                  <a:schemeClr val="dk1"/>
                </a:solidFill>
              </a:rPr>
              <a:t>Tablero</a:t>
            </a:r>
            <a:endParaRPr sz="3200">
              <a:solidFill>
                <a:schemeClr val="dk1"/>
              </a:solidFill>
            </a:endParaRPr>
          </a:p>
          <a:p>
            <a:pPr indent="-306324" lvl="0" marL="457200" rtl="0" algn="l">
              <a:spcBef>
                <a:spcPts val="1417"/>
              </a:spcBef>
              <a:spcAft>
                <a:spcPts val="0"/>
              </a:spcAft>
              <a:buSzPct val="45000"/>
              <a:buFont typeface="Noto Sans Symbols"/>
              <a:buChar char="●"/>
            </a:pPr>
            <a:r>
              <a:rPr lang="es-MX" sz="3200">
                <a:solidFill>
                  <a:schemeClr val="dk1"/>
                </a:solidFill>
              </a:rPr>
              <a:t>Sistema de</a:t>
            </a:r>
            <a:br>
              <a:rPr lang="es-MX" sz="3200">
                <a:solidFill>
                  <a:schemeClr val="dk1"/>
                </a:solidFill>
              </a:rPr>
            </a:br>
            <a:r>
              <a:rPr lang="es-MX" sz="3200">
                <a:solidFill>
                  <a:schemeClr val="dk1"/>
                </a:solidFill>
              </a:rPr>
              <a:t>Recomendación</a:t>
            </a:r>
            <a:endParaRPr sz="3200">
              <a:solidFill>
                <a:schemeClr val="dk1"/>
              </a:solidFill>
            </a:endParaRPr>
          </a:p>
          <a:p>
            <a:pPr indent="-306324" lvl="0" marL="457200" rtl="0" algn="l">
              <a:spcBef>
                <a:spcPts val="1417"/>
              </a:spcBef>
              <a:spcAft>
                <a:spcPts val="0"/>
              </a:spcAft>
              <a:buSzPct val="45000"/>
              <a:buFont typeface="Noto Sans Symbols"/>
              <a:buChar char="●"/>
            </a:pPr>
            <a:r>
              <a:rPr lang="es-MX" sz="3200">
                <a:solidFill>
                  <a:schemeClr val="dk1"/>
                </a:solidFill>
              </a:rPr>
              <a:t>Avance Implementación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18" name="Google Shape;31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687" y="1197350"/>
            <a:ext cx="5172264" cy="271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df29c7fb35_3_0"/>
          <p:cNvSpPr txBox="1"/>
          <p:nvPr>
            <p:ph type="title"/>
          </p:nvPr>
        </p:nvSpPr>
        <p:spPr>
          <a:xfrm>
            <a:off x="1440000" y="252000"/>
            <a:ext cx="8098500" cy="9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lang="es-MX" sz="4000"/>
              <a:t>Descripción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1df29c7fb35_3_0"/>
          <p:cNvSpPr txBox="1"/>
          <p:nvPr/>
        </p:nvSpPr>
        <p:spPr>
          <a:xfrm>
            <a:off x="1195900" y="2497475"/>
            <a:ext cx="134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app</a:t>
            </a:r>
            <a:endParaRPr b="0" i="0" sz="2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5" name="Google Shape;325;g1df29c7fb35_3_0"/>
          <p:cNvCxnSpPr>
            <a:stCxn id="324" idx="3"/>
            <a:endCxn id="326" idx="1"/>
          </p:cNvCxnSpPr>
          <p:nvPr/>
        </p:nvCxnSpPr>
        <p:spPr>
          <a:xfrm flipH="1" rot="10800000">
            <a:off x="2536600" y="1883375"/>
            <a:ext cx="1917000" cy="875700"/>
          </a:xfrm>
          <a:prstGeom prst="curvedConnector3">
            <a:avLst>
              <a:gd fmla="val 4999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6" name="Google Shape;326;g1df29c7fb35_3_0"/>
          <p:cNvSpPr txBox="1"/>
          <p:nvPr/>
        </p:nvSpPr>
        <p:spPr>
          <a:xfrm>
            <a:off x="4453475" y="1637075"/>
            <a:ext cx="462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s-MX" sz="2000"/>
              <a:t>Análisis del sector para inversión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1df29c7fb35_3_0"/>
          <p:cNvSpPr txBox="1"/>
          <p:nvPr/>
        </p:nvSpPr>
        <p:spPr>
          <a:xfrm>
            <a:off x="4453475" y="2953450"/>
            <a:ext cx="4624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s-MX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de recomendación para hotelería y restaurantes para usuario final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g1df29c7fb35_3_0"/>
          <p:cNvCxnSpPr>
            <a:stCxn id="324" idx="3"/>
            <a:endCxn id="327" idx="1"/>
          </p:cNvCxnSpPr>
          <p:nvPr/>
        </p:nvCxnSpPr>
        <p:spPr>
          <a:xfrm>
            <a:off x="2536600" y="2759075"/>
            <a:ext cx="1917000" cy="748500"/>
          </a:xfrm>
          <a:prstGeom prst="curvedConnector3">
            <a:avLst>
              <a:gd fmla="val 4999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"/>
          <p:cNvSpPr txBox="1"/>
          <p:nvPr>
            <p:ph idx="4294967295" type="title"/>
          </p:nvPr>
        </p:nvSpPr>
        <p:spPr>
          <a:xfrm>
            <a:off x="1440000" y="252000"/>
            <a:ext cx="8098560" cy="94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lang="es-MX" sz="4000"/>
              <a:t>Descripción </a:t>
            </a:r>
            <a:endParaRPr sz="2300"/>
          </a:p>
        </p:txBody>
      </p:sp>
      <p:sp>
        <p:nvSpPr>
          <p:cNvPr id="334" name="Google Shape;334;p5"/>
          <p:cNvSpPr txBox="1"/>
          <p:nvPr>
            <p:ph idx="4294967295" type="body"/>
          </p:nvPr>
        </p:nvSpPr>
        <p:spPr>
          <a:xfrm>
            <a:off x="468000" y="1440000"/>
            <a:ext cx="9070560" cy="305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350" y="1358900"/>
            <a:ext cx="7324725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"/>
          <p:cNvSpPr/>
          <p:nvPr/>
        </p:nvSpPr>
        <p:spPr>
          <a:xfrm>
            <a:off x="7606075" y="1880675"/>
            <a:ext cx="802800" cy="39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6076" y="1843288"/>
            <a:ext cx="802798" cy="46987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"/>
          <p:cNvSpPr txBox="1"/>
          <p:nvPr>
            <p:ph idx="4294967295" type="title"/>
          </p:nvPr>
        </p:nvSpPr>
        <p:spPr>
          <a:xfrm>
            <a:off x="1440000" y="252000"/>
            <a:ext cx="8098560" cy="94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lang="es-MX" sz="4000"/>
              <a:t>KPI´s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875" y="1015525"/>
            <a:ext cx="5792399" cy="35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df29c7fb35_2_0"/>
          <p:cNvSpPr txBox="1"/>
          <p:nvPr>
            <p:ph type="title"/>
          </p:nvPr>
        </p:nvSpPr>
        <p:spPr>
          <a:xfrm>
            <a:off x="1382725" y="226075"/>
            <a:ext cx="81933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lang="es-MX" sz="4100"/>
              <a:t>Tablero</a:t>
            </a:r>
            <a:endParaRPr b="0" sz="4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1df29c7fb35_2_0"/>
          <p:cNvSpPr txBox="1"/>
          <p:nvPr>
            <p:ph idx="1" type="body"/>
          </p:nvPr>
        </p:nvSpPr>
        <p:spPr>
          <a:xfrm>
            <a:off x="2276113" y="2017650"/>
            <a:ext cx="5823300" cy="277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s-MX" sz="3200">
                <a:solidFill>
                  <a:schemeClr val="dk1"/>
                </a:solidFill>
              </a:rPr>
              <a:t>Contexto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s-MX" sz="3200">
                <a:solidFill>
                  <a:schemeClr val="dk1"/>
                </a:solidFill>
              </a:rPr>
              <a:t>Datos económicos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s-MX" sz="3200">
                <a:solidFill>
                  <a:schemeClr val="dk1"/>
                </a:solidFill>
              </a:rPr>
              <a:t>Popularidad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350" name="Google Shape;350;g1df29c7fb35_2_0"/>
          <p:cNvSpPr txBox="1"/>
          <p:nvPr/>
        </p:nvSpPr>
        <p:spPr>
          <a:xfrm>
            <a:off x="1702525" y="3601925"/>
            <a:ext cx="2614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300" u="sng">
                <a:solidFill>
                  <a:schemeClr val="hlink"/>
                </a:solidFill>
                <a:hlinkClick r:id="rId3"/>
              </a:rPr>
              <a:t>Link</a:t>
            </a:r>
            <a:endParaRPr sz="3300"/>
          </a:p>
        </p:txBody>
      </p:sp>
      <p:sp>
        <p:nvSpPr>
          <p:cNvPr id="351" name="Google Shape;351;g1df29c7fb35_2_0"/>
          <p:cNvSpPr txBox="1"/>
          <p:nvPr/>
        </p:nvSpPr>
        <p:spPr>
          <a:xfrm>
            <a:off x="536225" y="1340550"/>
            <a:ext cx="415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200" u="sng"/>
              <a:t>Looker Studio:</a:t>
            </a:r>
            <a:endParaRPr b="1" sz="3200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236ee33145_0_6"/>
          <p:cNvSpPr txBox="1"/>
          <p:nvPr>
            <p:ph type="title"/>
          </p:nvPr>
        </p:nvSpPr>
        <p:spPr>
          <a:xfrm>
            <a:off x="1382725" y="226075"/>
            <a:ext cx="81933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chemeClr val="dk1"/>
                </a:solidFill>
              </a:rPr>
              <a:t>Análisis de sentimientos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g2236ee33145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13" y="1172575"/>
            <a:ext cx="9110199" cy="376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f9c169fc6b_1_9"/>
          <p:cNvSpPr txBox="1"/>
          <p:nvPr>
            <p:ph type="title"/>
          </p:nvPr>
        </p:nvSpPr>
        <p:spPr>
          <a:xfrm>
            <a:off x="1382725" y="226075"/>
            <a:ext cx="81933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chemeClr val="dk1"/>
                </a:solidFill>
              </a:rPr>
              <a:t>Análisis de sentimientos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g1f9c169fc6b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500" y="1095625"/>
            <a:ext cx="5453025" cy="41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f9c169fc6b_1_0"/>
          <p:cNvSpPr txBox="1"/>
          <p:nvPr>
            <p:ph type="title"/>
          </p:nvPr>
        </p:nvSpPr>
        <p:spPr>
          <a:xfrm>
            <a:off x="1382725" y="226075"/>
            <a:ext cx="81933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lang="es-MX" sz="4000"/>
              <a:t>Sistema de Recomendación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f9c169fc6b_1_0"/>
          <p:cNvSpPr txBox="1"/>
          <p:nvPr/>
        </p:nvSpPr>
        <p:spPr>
          <a:xfrm>
            <a:off x="75050" y="2316550"/>
            <a:ext cx="2803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u="sng">
                <a:solidFill>
                  <a:schemeClr val="dk1"/>
                </a:solidFill>
              </a:rPr>
              <a:t>Sistemas de recomendación personalizados</a:t>
            </a:r>
            <a:endParaRPr sz="1200" u="sng"/>
          </a:p>
        </p:txBody>
      </p:sp>
      <p:sp>
        <p:nvSpPr>
          <p:cNvPr id="370" name="Google Shape;370;g1f9c169fc6b_1_0"/>
          <p:cNvSpPr txBox="1"/>
          <p:nvPr>
            <p:ph idx="1" type="body"/>
          </p:nvPr>
        </p:nvSpPr>
        <p:spPr>
          <a:xfrm>
            <a:off x="4164975" y="3104875"/>
            <a:ext cx="5708700" cy="13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MX" sz="32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431800" lvl="0" marL="457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s-MX" sz="3200">
                <a:solidFill>
                  <a:schemeClr val="dk1"/>
                </a:solidFill>
              </a:rPr>
              <a:t>Sistema basado en usuarios</a:t>
            </a:r>
            <a:endParaRPr sz="3200">
              <a:solidFill>
                <a:schemeClr val="dk1"/>
              </a:solidFill>
            </a:endParaRPr>
          </a:p>
          <a:p>
            <a:pPr indent="-228600" lvl="1" marL="9144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371" name="Google Shape;371;g1f9c169fc6b_1_0"/>
          <p:cNvSpPr txBox="1"/>
          <p:nvPr>
            <p:ph idx="1" type="body"/>
          </p:nvPr>
        </p:nvSpPr>
        <p:spPr>
          <a:xfrm>
            <a:off x="3098775" y="1172575"/>
            <a:ext cx="6879900" cy="13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MX" sz="32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431800" lvl="0" marL="457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s-MX" sz="3200">
                <a:solidFill>
                  <a:schemeClr val="dk1"/>
                </a:solidFill>
              </a:rPr>
              <a:t>Sistema basado en contenido</a:t>
            </a:r>
            <a:endParaRPr sz="3200">
              <a:solidFill>
                <a:schemeClr val="dk1"/>
              </a:solidFill>
            </a:endParaRPr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372" name="Google Shape;372;g1f9c169fc6b_1_0"/>
          <p:cNvCxnSpPr/>
          <p:nvPr/>
        </p:nvCxnSpPr>
        <p:spPr>
          <a:xfrm flipH="1" rot="10800000">
            <a:off x="2878550" y="2020950"/>
            <a:ext cx="955500" cy="891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g1f9c169fc6b_1_0"/>
          <p:cNvCxnSpPr/>
          <p:nvPr/>
        </p:nvCxnSpPr>
        <p:spPr>
          <a:xfrm>
            <a:off x="2878575" y="3320575"/>
            <a:ext cx="1095900" cy="611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2023-03-08T14:14:15Z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