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8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97576-0625-4751-88DA-8FC883A7A3BD}" type="datetimeFigureOut">
              <a:rPr lang="en-US"/>
              <a:pPr>
                <a:defRPr/>
              </a:pPr>
              <a:t>11/14/2011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627F8-2080-48C6-959F-828953E4EAD4}" type="datetimeFigureOut">
              <a:rPr lang="en-US"/>
              <a:pPr>
                <a:defRPr/>
              </a:pPr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ACE6E-2FEA-42D8-BF87-87756AADFDAC}" type="datetimeFigureOut">
              <a:rPr lang="en-US"/>
              <a:pPr>
                <a:defRPr/>
              </a:pPr>
              <a:t>11/14/2011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D1AF-EAED-4268-B8B1-767446E93AD6}" type="datetimeFigureOut">
              <a:rPr lang="en-US"/>
              <a:pPr>
                <a:defRPr/>
              </a:pPr>
              <a:t>11/14/2011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36563-9215-477A-8447-02A2BDA08C69}" type="datetimeFigureOut">
              <a:rPr lang="en-US"/>
              <a:pPr>
                <a:defRPr/>
              </a:pPr>
              <a:t>11/14/2011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B25DE-9810-4F14-93EE-3EC0AD4622D4}" type="datetimeFigureOut">
              <a:rPr lang="en-US"/>
              <a:pPr>
                <a:defRPr/>
              </a:pPr>
              <a:t>11/14/2011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0243D86-7697-4D1C-B176-EE22A88D4B80}" type="datetimeFigureOut">
              <a:rPr lang="en-US"/>
              <a:pPr>
                <a:defRPr/>
              </a:pPr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G6: Substation and Distribution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Northwest Workforce Training</a:t>
            </a:r>
          </a:p>
          <a:p>
            <a:r>
              <a:rPr lang="en-US" sz="1800" dirty="0" smtClean="0"/>
              <a:t>Washington State University</a:t>
            </a:r>
          </a:p>
          <a:p>
            <a:r>
              <a:rPr lang="en-US" sz="1800" dirty="0" smtClean="0"/>
              <a:t>University of Washington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1: Development of the modern distribution systems</a:t>
            </a:r>
          </a:p>
          <a:p>
            <a:r>
              <a:rPr lang="en-US" dirty="0"/>
              <a:t>Module 2: Modeling of distribution level components</a:t>
            </a:r>
          </a:p>
          <a:p>
            <a:r>
              <a:rPr lang="en-US" dirty="0"/>
              <a:t>Module 3: Distribution level power flow</a:t>
            </a:r>
          </a:p>
          <a:p>
            <a:r>
              <a:rPr lang="en-US" dirty="0"/>
              <a:t>Module 4: Voltage control devices</a:t>
            </a:r>
          </a:p>
          <a:p>
            <a:r>
              <a:rPr lang="en-US" dirty="0"/>
              <a:t>Module 5: Substation design and automation</a:t>
            </a:r>
          </a:p>
          <a:p>
            <a:r>
              <a:rPr lang="en-US" dirty="0"/>
              <a:t>Module 6: Volt-VAR optimization</a:t>
            </a:r>
          </a:p>
          <a:p>
            <a:r>
              <a:rPr lang="en-US" dirty="0"/>
              <a:t>Module 7: Energy storage and electric vehicles</a:t>
            </a:r>
          </a:p>
          <a:p>
            <a:r>
              <a:rPr lang="en-US" dirty="0"/>
              <a:t>Module 8: </a:t>
            </a:r>
            <a:r>
              <a:rPr lang="en-US"/>
              <a:t>Demand </a:t>
            </a:r>
            <a:r>
              <a:rPr lang="en-US" smtClean="0"/>
              <a:t>response</a:t>
            </a:r>
            <a:endParaRPr lang="en-US" dirty="0"/>
          </a:p>
          <a:p>
            <a:r>
              <a:rPr lang="en-US" dirty="0"/>
              <a:t>Module 9: Automated switching and reconfiguration</a:t>
            </a:r>
          </a:p>
          <a:p>
            <a:r>
              <a:rPr lang="en-US" dirty="0"/>
              <a:t>Module 10: Introduction to micro-grids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Book for Course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“Distribution </a:t>
            </a:r>
            <a:r>
              <a:rPr lang="en-US" sz="1800" dirty="0"/>
              <a:t>System Modeling and </a:t>
            </a:r>
            <a:r>
              <a:rPr lang="en-US" sz="1800" dirty="0" smtClean="0"/>
              <a:t>Analysis”,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Edition.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Additional Material</a:t>
            </a:r>
          </a:p>
          <a:p>
            <a:pPr lvl="1"/>
            <a:r>
              <a:rPr lang="en-US" sz="1400" dirty="0" smtClean="0"/>
              <a:t>IEEE conference and journal papers</a:t>
            </a:r>
          </a:p>
          <a:p>
            <a:pPr lvl="1"/>
            <a:r>
              <a:rPr lang="en-US" sz="1400" dirty="0" smtClean="0"/>
              <a:t>Web material</a:t>
            </a:r>
          </a:p>
          <a:p>
            <a:endParaRPr lang="en-US" sz="1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34" y="1600200"/>
            <a:ext cx="2922532" cy="4525963"/>
          </a:xfrm>
        </p:spPr>
      </p:pic>
    </p:spTree>
    <p:extLst>
      <p:ext uri="{BB962C8B-B14F-4D97-AF65-F5344CB8AC3E}">
        <p14:creationId xmlns:p14="http://schemas.microsoft.com/office/powerpoint/2010/main" val="10500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108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G6: Substation and Distribution Automation</vt:lpstr>
      <vt:lpstr>Course Outline</vt:lpstr>
      <vt:lpstr>Text Book for Course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Staff</dc:creator>
  <cp:lastModifiedBy>Staff</cp:lastModifiedBy>
  <cp:revision>9</cp:revision>
  <dcterms:created xsi:type="dcterms:W3CDTF">2011-09-15T16:25:35Z</dcterms:created>
  <dcterms:modified xsi:type="dcterms:W3CDTF">2011-11-14T23:07:03Z</dcterms:modified>
</cp:coreProperties>
</file>