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1824" y="-14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544851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19E7BD-BA7F-4B81-A129-70E95F6DF237}" type="datetime1">
              <a:rPr lang="en-US" smtClean="0"/>
              <a:t>1/17/2012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390F24-4C39-4969-AF25-1239CA7FF3DE}" type="datetime1">
              <a:rPr lang="en-US" smtClean="0"/>
              <a:t>1/17/2012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E4A9B-9920-4234-AEB4-5607845725C0}" type="datetime1">
              <a:rPr lang="en-US" smtClean="0"/>
              <a:t>1/17/2012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EB4F7BD-B02C-4562-9C64-672E469C9760}" type="datetime1">
              <a:rPr lang="en-US" smtClean="0"/>
              <a:t>1/17/2012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4D7124-CB27-4A90-BE7A-D1E0ABDB04C5}" type="datetime1">
              <a:rPr lang="en-US" smtClean="0"/>
              <a:t>1/17/2012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5669D2-688D-4573-B135-CCF7B5BC920F}" type="datetime1">
              <a:rPr lang="en-US" smtClean="0"/>
              <a:t>1/17/2012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FFD320-1AEF-4D74-B2A0-E24E0249BEC1}" type="datetime1">
              <a:rPr lang="en-US" smtClean="0"/>
              <a:t>1/17/2012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BB15CDF8-705B-4637-AE33-67119B125F3D}" type="datetime1">
              <a:rPr lang="en-US" smtClean="0"/>
              <a:t>1/17/2012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B3399-1807-4B55-9AC1-576C7016240D}" type="datetime1">
              <a:rPr lang="en-US" smtClean="0"/>
              <a:t>1/17/2012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B4BFE-5A26-46CE-87FE-B0B3FFEF3620}" type="datetime1">
              <a:rPr lang="en-US" smtClean="0"/>
              <a:t>1/17/2012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5422AA-CF2D-439D-80CB-DD01E7ACDE11}" type="datetime1">
              <a:rPr lang="en-US" smtClean="0"/>
              <a:t>1/17/2012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129FE10-ACD9-430D-B7E5-C58C92EFD52A}" type="datetime1">
              <a:rPr lang="en-US" smtClean="0"/>
              <a:t>1/17/2012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3.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410.png"/><Relationship Id="rId12"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2.xml"/><Relationship Id="rId11" Type="http://schemas.openxmlformats.org/officeDocument/2006/relationships/image" Target="../media/image8.png"/><Relationship Id="rId10" Type="http://schemas.openxmlformats.org/officeDocument/2006/relationships/image" Target="../media/image70.png"/><Relationship Id="rId4" Type="http://schemas.openxmlformats.org/officeDocument/2006/relationships/image" Target="../media/image34.png"/><Relationship Id="rId9" Type="http://schemas.openxmlformats.org/officeDocument/2006/relationships/image" Target="../media/image60.png"/><Relationship Id="rId1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jpeg"/><Relationship Id="rId7" Type="http://schemas.openxmlformats.org/officeDocument/2006/relationships/image" Target="../media/image46.emf"/><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image" Target="../media/image45.emf"/><Relationship Id="rId5" Type="http://schemas.openxmlformats.org/officeDocument/2006/relationships/image" Target="../media/image44.jpeg"/><Relationship Id="rId4" Type="http://schemas.openxmlformats.org/officeDocument/2006/relationships/image" Target="../media/image42.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6: Volt-VAR optimization</a:t>
            </a:r>
            <a:endParaRPr lang="en-US" sz="2000" dirty="0">
              <a:solidFill>
                <a:prstClr val="black">
                  <a:tint val="75000"/>
                </a:prstClr>
              </a:solidFill>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785034983"/>
      </p:ext>
    </p:extLst>
  </p:cSld>
  <p:clrMapOvr>
    <a:masterClrMapping/>
  </p:clrMapOvr>
  <mc:AlternateContent xmlns:mc="http://schemas.openxmlformats.org/markup-compatibility/2006" xmlns:p14="http://schemas.microsoft.com/office/powerpoint/2010/main">
    <mc:Choice Requires="p14">
      <p:transition spd="slow" p14:dur="2000" advTm="4421"/>
    </mc:Choice>
    <mc:Fallback xmlns="">
      <p:transition spd="slow" advTm="442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Cont.</a:t>
            </a:r>
            <a:endParaRPr lang="en-US" dirty="0"/>
          </a:p>
        </p:txBody>
      </p:sp>
      <p:sp>
        <p:nvSpPr>
          <p:cNvPr id="3" name="Content Placeholder 2"/>
          <p:cNvSpPr>
            <a:spLocks noGrp="1"/>
          </p:cNvSpPr>
          <p:nvPr>
            <p:ph idx="1"/>
          </p:nvPr>
        </p:nvSpPr>
        <p:spPr/>
        <p:txBody>
          <a:bodyPr>
            <a:noAutofit/>
          </a:bodyPr>
          <a:lstStyle/>
          <a:p>
            <a:r>
              <a:rPr lang="en-US" sz="2000" dirty="0" smtClean="0"/>
              <a:t>There are numerous Volt-VAR optimization options commercially available:</a:t>
            </a:r>
          </a:p>
          <a:p>
            <a:pPr lvl="1"/>
            <a:r>
              <a:rPr lang="en-US" sz="1800" dirty="0" smtClean="0"/>
              <a:t>General Electric: Coordinated Volt-VAR Control</a:t>
            </a:r>
          </a:p>
          <a:p>
            <a:pPr lvl="1"/>
            <a:r>
              <a:rPr lang="en-US" sz="1800" dirty="0" smtClean="0"/>
              <a:t>Cooper: Integrated Volt VAR Control</a:t>
            </a:r>
          </a:p>
          <a:p>
            <a:pPr lvl="1"/>
            <a:r>
              <a:rPr lang="en-US" sz="1800" dirty="0" smtClean="0"/>
              <a:t>ABB: Volt VAR Optimization</a:t>
            </a:r>
          </a:p>
          <a:p>
            <a:pPr lvl="1"/>
            <a:r>
              <a:rPr lang="en-US" sz="1800" dirty="0" smtClean="0"/>
              <a:t>PCS UtiliData: AdaptiVolt</a:t>
            </a:r>
          </a:p>
          <a:p>
            <a:pPr lvl="1"/>
            <a:endParaRPr lang="en-US" dirty="0" smtClean="0"/>
          </a:p>
          <a:p>
            <a:r>
              <a:rPr lang="en-US" sz="2000" dirty="0" smtClean="0"/>
              <a:t>The capabilities and cost of these commercially available products varies.</a:t>
            </a:r>
          </a:p>
          <a:p>
            <a:pPr lvl="1"/>
            <a:endParaRPr lang="en-US" dirty="0" smtClean="0"/>
          </a:p>
          <a:p>
            <a:r>
              <a:rPr lang="en-US" sz="2000" dirty="0" smtClean="0"/>
              <a:t>There are also numerous academic papers on the topic.  We will examine the following method:</a:t>
            </a:r>
          </a:p>
          <a:p>
            <a:pPr lvl="1">
              <a:buNone/>
            </a:pPr>
            <a:r>
              <a:rPr lang="en-US" dirty="0" smtClean="0"/>
              <a:t>   “V. </a:t>
            </a:r>
            <a:r>
              <a:rPr lang="en-US" dirty="0" err="1" smtClean="0"/>
              <a:t>Borozan</a:t>
            </a:r>
            <a:r>
              <a:rPr lang="en-US" dirty="0" smtClean="0"/>
              <a:t>, M. </a:t>
            </a:r>
            <a:r>
              <a:rPr lang="en-US" dirty="0" err="1" smtClean="0"/>
              <a:t>Baran</a:t>
            </a:r>
            <a:r>
              <a:rPr lang="en-US" dirty="0" smtClean="0"/>
              <a:t>, and D. </a:t>
            </a:r>
            <a:r>
              <a:rPr lang="en-US" dirty="0" err="1" smtClean="0"/>
              <a:t>Novosel</a:t>
            </a:r>
            <a:r>
              <a:rPr lang="en-US" dirty="0" smtClean="0"/>
              <a:t>, “Integrated Volt/VAR Control in Distribution Systems”, </a:t>
            </a:r>
            <a:r>
              <a:rPr lang="en-US" i="1" dirty="0" smtClean="0"/>
              <a:t>IEEE PES Winter Meeting</a:t>
            </a:r>
            <a:r>
              <a:rPr lang="en-US" dirty="0" smtClean="0"/>
              <a:t>, 2001.”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336988707"/>
      </p:ext>
    </p:extLst>
  </p:cSld>
  <p:clrMapOvr>
    <a:masterClrMapping/>
  </p:clrMapOvr>
  <mc:AlternateContent xmlns:mc="http://schemas.openxmlformats.org/markup-compatibility/2006" xmlns:p14="http://schemas.microsoft.com/office/powerpoint/2010/main">
    <mc:Choice Requires="p14">
      <p:transition spd="slow" p14:dur="2000" advTm="423803"/>
    </mc:Choice>
    <mc:Fallback xmlns="">
      <p:transition spd="slow" advTm="42380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Borozan, Baran, and Novosel Implementation</a:t>
            </a:r>
          </a:p>
        </p:txBody>
      </p:sp>
      <p:sp>
        <p:nvSpPr>
          <p:cNvPr id="3" name="Content Placeholder 2"/>
          <p:cNvSpPr>
            <a:spLocks noGrp="1"/>
          </p:cNvSpPr>
          <p:nvPr>
            <p:ph idx="1"/>
          </p:nvPr>
        </p:nvSpPr>
        <p:spPr/>
        <p:txBody>
          <a:bodyPr>
            <a:normAutofit/>
          </a:bodyPr>
          <a:lstStyle/>
          <a:p>
            <a:r>
              <a:rPr lang="en-US" dirty="0" smtClean="0"/>
              <a:t>Simple control scheme</a:t>
            </a:r>
          </a:p>
          <a:p>
            <a:r>
              <a:rPr lang="en-US" dirty="0" smtClean="0"/>
              <a:t>Works for radial feeders</a:t>
            </a:r>
          </a:p>
          <a:p>
            <a:pPr lvl="1"/>
            <a:r>
              <a:rPr lang="en-US" dirty="0" smtClean="0"/>
              <a:t>No “cross branch” optimization – each “regulator branch” handled independently</a:t>
            </a:r>
          </a:p>
          <a:p>
            <a:pPr lvl="1"/>
            <a:r>
              <a:rPr lang="en-US" dirty="0" smtClean="0"/>
              <a:t>No downstream coordination – branches with multiple regulators may have voltage violations while things move</a:t>
            </a:r>
          </a:p>
          <a:p>
            <a:pPr lvl="1"/>
            <a:r>
              <a:rPr lang="en-US" dirty="0" smtClean="0"/>
              <a:t>Assumes no reverse energy power flow</a:t>
            </a:r>
          </a:p>
          <a:p>
            <a:r>
              <a:rPr lang="en-US" dirty="0" smtClean="0"/>
              <a:t>Two-stage process</a:t>
            </a:r>
          </a:p>
          <a:p>
            <a:pPr lvl="1"/>
            <a:r>
              <a:rPr lang="en-US" dirty="0" smtClean="0"/>
              <a:t>Primary goal: optimize voltage – move the voltage to a desired set point</a:t>
            </a:r>
          </a:p>
          <a:p>
            <a:pPr lvl="1"/>
            <a:r>
              <a:rPr lang="en-US" dirty="0" smtClean="0"/>
              <a:t>Secondary goal: optimize reactive power – switch capacitors to maintain power factor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233751162"/>
      </p:ext>
    </p:extLst>
  </p:cSld>
  <p:clrMapOvr>
    <a:masterClrMapping/>
  </p:clrMapOvr>
  <mc:AlternateContent xmlns:mc="http://schemas.openxmlformats.org/markup-compatibility/2006" xmlns:p14="http://schemas.microsoft.com/office/powerpoint/2010/main">
    <mc:Choice Requires="p14">
      <p:transition spd="slow" p14:dur="2000" advTm="169765"/>
    </mc:Choice>
    <mc:Fallback xmlns="">
      <p:transition spd="slow" advTm="16976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Borozan, Baran, and Novosel </a:t>
            </a:r>
            <a:r>
              <a:rPr lang="en-US" dirty="0" smtClean="0"/>
              <a:t>Implementation Cont.</a:t>
            </a:r>
            <a:endParaRPr lang="en-US" dirty="0"/>
          </a:p>
        </p:txBody>
      </p:sp>
      <p:sp>
        <p:nvSpPr>
          <p:cNvPr id="3" name="Content Placeholder 2"/>
          <p:cNvSpPr>
            <a:spLocks noGrp="1"/>
          </p:cNvSpPr>
          <p:nvPr>
            <p:ph idx="1"/>
          </p:nvPr>
        </p:nvSpPr>
        <p:spPr/>
        <p:txBody>
          <a:bodyPr>
            <a:normAutofit/>
          </a:bodyPr>
          <a:lstStyle/>
          <a:p>
            <a:r>
              <a:rPr lang="en-US" dirty="0" smtClean="0"/>
              <a:t>Stage 1: Voltage Optimization Objectives</a:t>
            </a:r>
          </a:p>
          <a:p>
            <a:pPr marL="971550" lvl="1" indent="-514350">
              <a:buFont typeface="+mj-lt"/>
              <a:buAutoNum type="arabicPeriod"/>
            </a:pPr>
            <a:r>
              <a:rPr lang="en-US" dirty="0" smtClean="0"/>
              <a:t>Determine the minimum voltage</a:t>
            </a:r>
          </a:p>
          <a:p>
            <a:pPr marL="971550" lvl="1" indent="-514350">
              <a:buFont typeface="+mj-lt"/>
              <a:buAutoNum type="arabicPeriod"/>
            </a:pPr>
            <a:r>
              <a:rPr lang="en-US" dirty="0" smtClean="0"/>
              <a:t>Determine “state of the system”</a:t>
            </a:r>
          </a:p>
          <a:p>
            <a:pPr marL="971550" lvl="1" indent="-514350">
              <a:buFont typeface="+mj-lt"/>
              <a:buAutoNum type="arabicPeriod"/>
            </a:pPr>
            <a:r>
              <a:rPr lang="en-US" dirty="0" smtClean="0"/>
              <a:t>Command regulators</a:t>
            </a:r>
          </a:p>
          <a:p>
            <a:endParaRPr lang="en-US" dirty="0" smtClean="0"/>
          </a:p>
          <a:p>
            <a:r>
              <a:rPr lang="en-US" dirty="0" smtClean="0"/>
              <a:t>Stage 2: Reactive Power Optimization Objectives</a:t>
            </a:r>
            <a:endParaRPr lang="en-US" dirty="0"/>
          </a:p>
          <a:p>
            <a:pPr marL="971550" lvl="1" indent="-514350">
              <a:buFont typeface="+mj-lt"/>
              <a:buAutoNum type="arabicPeriod"/>
            </a:pPr>
            <a:r>
              <a:rPr lang="en-US" dirty="0" smtClean="0"/>
              <a:t>Determine reactive power value</a:t>
            </a:r>
          </a:p>
          <a:p>
            <a:pPr marL="971550" lvl="1" indent="-514350">
              <a:buFont typeface="+mj-lt"/>
              <a:buAutoNum type="arabicPeriod"/>
            </a:pPr>
            <a:r>
              <a:rPr lang="en-US" dirty="0" smtClean="0"/>
              <a:t>Find next capacitor to switch</a:t>
            </a:r>
          </a:p>
          <a:p>
            <a:pPr marL="971550" lvl="1" indent="-514350">
              <a:buFont typeface="+mj-lt"/>
              <a:buAutoNum type="arabicPeriod"/>
            </a:pPr>
            <a:r>
              <a:rPr lang="en-US" dirty="0" smtClean="0"/>
              <a:t>Command capacitors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867325850"/>
      </p:ext>
    </p:extLst>
  </p:cSld>
  <p:clrMapOvr>
    <a:masterClrMapping/>
  </p:clrMapOvr>
  <mc:AlternateContent xmlns:mc="http://schemas.openxmlformats.org/markup-compatibility/2006" xmlns:p14="http://schemas.microsoft.com/office/powerpoint/2010/main">
    <mc:Choice Requires="p14">
      <p:transition spd="slow" p14:dur="2000" advTm="195821"/>
    </mc:Choice>
    <mc:Fallback xmlns="">
      <p:transition spd="slow" advTm="19582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Borozan, Baran, and Novosel </a:t>
            </a:r>
            <a:r>
              <a:rPr lang="en-US" dirty="0" smtClean="0"/>
              <a:t>VVO Control Procedure</a:t>
            </a:r>
            <a:endParaRPr lang="en-US" dirty="0"/>
          </a:p>
        </p:txBody>
      </p:sp>
      <p:sp>
        <p:nvSpPr>
          <p:cNvPr id="7" name="Text Placeholder 6"/>
          <p:cNvSpPr>
            <a:spLocks noGrp="1"/>
          </p:cNvSpPr>
          <p:nvPr>
            <p:ph type="body" idx="1"/>
          </p:nvPr>
        </p:nvSpPr>
        <p:spPr>
          <a:xfrm>
            <a:off x="457200" y="1371600"/>
            <a:ext cx="4040188" cy="639762"/>
          </a:xfrm>
        </p:spPr>
        <p:txBody>
          <a:bodyPr/>
          <a:lstStyle/>
          <a:p>
            <a:r>
              <a:rPr lang="en-US" dirty="0" smtClean="0"/>
              <a:t>Voltage Optimization</a:t>
            </a:r>
            <a:endParaRPr lang="en-US" dirty="0"/>
          </a:p>
        </p:txBody>
      </p:sp>
      <p:sp>
        <p:nvSpPr>
          <p:cNvPr id="8" name="Content Placeholder 7"/>
          <p:cNvSpPr>
            <a:spLocks noGrp="1"/>
          </p:cNvSpPr>
          <p:nvPr>
            <p:ph sz="half" idx="2"/>
          </p:nvPr>
        </p:nvSpPr>
        <p:spPr>
          <a:xfrm>
            <a:off x="457200" y="2057400"/>
            <a:ext cx="4040188" cy="4648200"/>
          </a:xfrm>
        </p:spPr>
        <p:txBody>
          <a:bodyPr>
            <a:normAutofit fontScale="70000" lnSpcReduction="20000"/>
          </a:bodyPr>
          <a:lstStyle/>
          <a:p>
            <a:pPr marL="457200" indent="-457200">
              <a:buFont typeface="+mj-lt"/>
              <a:buAutoNum type="arabicParenR"/>
            </a:pPr>
            <a:r>
              <a:rPr lang="en-US" dirty="0"/>
              <a:t>Determine </a:t>
            </a:r>
            <a:r>
              <a:rPr lang="en-US" dirty="0" smtClean="0"/>
              <a:t>minimum measured voltage.</a:t>
            </a:r>
            <a:endParaRPr lang="en-US" dirty="0"/>
          </a:p>
          <a:p>
            <a:pPr marL="457200" indent="-457200">
              <a:buFont typeface="+mj-lt"/>
              <a:buAutoNum type="arabicParenR"/>
            </a:pPr>
            <a:r>
              <a:rPr lang="en-US" dirty="0"/>
              <a:t>Compute </a:t>
            </a:r>
            <a:r>
              <a:rPr lang="en-US" dirty="0" smtClean="0"/>
              <a:t>the voltage </a:t>
            </a:r>
            <a:r>
              <a:rPr lang="en-US" dirty="0"/>
              <a:t>drop </a:t>
            </a:r>
            <a:r>
              <a:rPr lang="en-US" dirty="0" smtClean="0"/>
              <a:t>between </a:t>
            </a:r>
            <a:r>
              <a:rPr lang="en-US" dirty="0"/>
              <a:t>regulator and </a:t>
            </a:r>
            <a:r>
              <a:rPr lang="en-US" dirty="0" smtClean="0"/>
              <a:t>minimum voltage point.</a:t>
            </a:r>
            <a:endParaRPr lang="en-US" dirty="0"/>
          </a:p>
          <a:p>
            <a:pPr marL="457200" indent="-457200">
              <a:buFont typeface="+mj-lt"/>
              <a:buAutoNum type="arabicParenR"/>
            </a:pPr>
            <a:r>
              <a:rPr lang="en-US" dirty="0"/>
              <a:t>Apply voltage drop to desired </a:t>
            </a:r>
            <a:r>
              <a:rPr lang="en-US" dirty="0" smtClean="0"/>
              <a:t>voltage </a:t>
            </a:r>
            <a:r>
              <a:rPr lang="en-US" dirty="0"/>
              <a:t>to obtain corrected desired </a:t>
            </a:r>
            <a:r>
              <a:rPr lang="en-US" dirty="0" smtClean="0"/>
              <a:t>voltage.</a:t>
            </a:r>
            <a:endParaRPr lang="en-US" dirty="0"/>
          </a:p>
          <a:p>
            <a:pPr marL="457200" indent="-457200">
              <a:buFont typeface="+mj-lt"/>
              <a:buAutoNum type="arabicParenR"/>
            </a:pPr>
            <a:r>
              <a:rPr lang="en-US" dirty="0"/>
              <a:t>Ensure corrected desired voltage does not exceed the minimum or maximum </a:t>
            </a:r>
            <a:r>
              <a:rPr lang="en-US" dirty="0" smtClean="0"/>
              <a:t>ratings</a:t>
            </a:r>
          </a:p>
          <a:p>
            <a:pPr marL="457200" indent="-457200">
              <a:buFont typeface="+mj-lt"/>
              <a:buAutoNum type="arabicParenR"/>
            </a:pPr>
            <a:r>
              <a:rPr lang="en-US" dirty="0" smtClean="0"/>
              <a:t>Determine </a:t>
            </a:r>
            <a:r>
              <a:rPr lang="en-US" dirty="0"/>
              <a:t>if </a:t>
            </a:r>
            <a:r>
              <a:rPr lang="en-US" dirty="0" smtClean="0"/>
              <a:t> </a:t>
            </a:r>
            <a:r>
              <a:rPr lang="en-US" dirty="0"/>
              <a:t>high-loading or low-loading </a:t>
            </a:r>
            <a:r>
              <a:rPr lang="en-US" dirty="0" smtClean="0"/>
              <a:t>dead band should be used.</a:t>
            </a:r>
            <a:endParaRPr lang="en-US" dirty="0"/>
          </a:p>
          <a:p>
            <a:pPr marL="457200" indent="-457200">
              <a:buFont typeface="+mj-lt"/>
              <a:buAutoNum type="arabicParenR"/>
            </a:pPr>
            <a:r>
              <a:rPr lang="en-US" dirty="0"/>
              <a:t>Determine if corrected desired voltage is outside the </a:t>
            </a:r>
            <a:r>
              <a:rPr lang="en-US" dirty="0" smtClean="0"/>
              <a:t>dead band.</a:t>
            </a:r>
          </a:p>
          <a:p>
            <a:pPr marL="457200" indent="-457200">
              <a:buFont typeface="+mj-lt"/>
              <a:buAutoNum type="arabicParenR"/>
            </a:pPr>
            <a:r>
              <a:rPr lang="en-US" dirty="0" smtClean="0"/>
              <a:t>If </a:t>
            </a:r>
            <a:r>
              <a:rPr lang="en-US" dirty="0"/>
              <a:t>tap change, ensure the estimated new voltage will not exceed the minimum and maximum values of the system</a:t>
            </a:r>
          </a:p>
          <a:p>
            <a:pPr marL="457200" indent="-457200">
              <a:buFont typeface="+mj-lt"/>
              <a:buAutoNum type="arabicParenR"/>
            </a:pPr>
            <a:r>
              <a:rPr lang="en-US" dirty="0"/>
              <a:t>If new voltage is acceptable, change taps of </a:t>
            </a:r>
            <a:r>
              <a:rPr lang="en-US" dirty="0" smtClean="0"/>
              <a:t>regulator</a:t>
            </a:r>
            <a:endParaRPr lang="en-US" dirty="0"/>
          </a:p>
        </p:txBody>
      </p:sp>
      <p:sp>
        <p:nvSpPr>
          <p:cNvPr id="9" name="Text Placeholder 8"/>
          <p:cNvSpPr>
            <a:spLocks noGrp="1"/>
          </p:cNvSpPr>
          <p:nvPr>
            <p:ph type="body" sz="quarter" idx="3"/>
          </p:nvPr>
        </p:nvSpPr>
        <p:spPr>
          <a:xfrm>
            <a:off x="4645025" y="1371600"/>
            <a:ext cx="4041775" cy="639762"/>
          </a:xfrm>
        </p:spPr>
        <p:txBody>
          <a:bodyPr/>
          <a:lstStyle/>
          <a:p>
            <a:r>
              <a:rPr lang="en-US" dirty="0" smtClean="0"/>
              <a:t>Reactive Power Optimization</a:t>
            </a:r>
            <a:endParaRPr lang="en-US" dirty="0"/>
          </a:p>
        </p:txBody>
      </p:sp>
      <p:sp>
        <p:nvSpPr>
          <p:cNvPr id="10" name="Content Placeholder 9"/>
          <p:cNvSpPr>
            <a:spLocks noGrp="1"/>
          </p:cNvSpPr>
          <p:nvPr>
            <p:ph sz="quarter" idx="4"/>
          </p:nvPr>
        </p:nvSpPr>
        <p:spPr>
          <a:xfrm>
            <a:off x="4645025" y="2057400"/>
            <a:ext cx="4041775" cy="4648200"/>
          </a:xfrm>
        </p:spPr>
        <p:txBody>
          <a:bodyPr>
            <a:normAutofit fontScale="92500" lnSpcReduction="20000"/>
          </a:bodyPr>
          <a:lstStyle/>
          <a:p>
            <a:pPr marL="457200" indent="-457200">
              <a:buFont typeface="+mj-lt"/>
              <a:buAutoNum type="arabicParenR"/>
            </a:pPr>
            <a:r>
              <a:rPr lang="en-US" dirty="0"/>
              <a:t>Determine </a:t>
            </a:r>
            <a:r>
              <a:rPr lang="en-US" dirty="0" smtClean="0"/>
              <a:t>the reactive </a:t>
            </a:r>
            <a:r>
              <a:rPr lang="en-US" dirty="0"/>
              <a:t>power </a:t>
            </a:r>
            <a:r>
              <a:rPr lang="en-US" dirty="0" smtClean="0"/>
              <a:t>on the line </a:t>
            </a:r>
            <a:r>
              <a:rPr lang="en-US" dirty="0"/>
              <a:t>of interest </a:t>
            </a:r>
            <a:r>
              <a:rPr lang="en-US" dirty="0" smtClean="0"/>
              <a:t>and computer the power factor.</a:t>
            </a:r>
          </a:p>
          <a:p>
            <a:pPr marL="457200" indent="-457200">
              <a:buFont typeface="+mj-lt"/>
              <a:buAutoNum type="arabicParenR"/>
            </a:pPr>
            <a:endParaRPr lang="en-US" dirty="0"/>
          </a:p>
          <a:p>
            <a:pPr marL="457200" indent="-457200">
              <a:buFont typeface="+mj-lt"/>
              <a:buAutoNum type="arabicParenR"/>
            </a:pPr>
            <a:r>
              <a:rPr lang="en-US" dirty="0"/>
              <a:t>Determine if </a:t>
            </a:r>
            <a:r>
              <a:rPr lang="en-US" dirty="0" smtClean="0"/>
              <a:t>the power </a:t>
            </a:r>
            <a:r>
              <a:rPr lang="en-US" dirty="0"/>
              <a:t>factor is below the desired power </a:t>
            </a:r>
            <a:r>
              <a:rPr lang="en-US" dirty="0" smtClean="0"/>
              <a:t>factor. </a:t>
            </a:r>
          </a:p>
          <a:p>
            <a:pPr marL="457200" indent="-457200">
              <a:buFont typeface="+mj-lt"/>
              <a:buAutoNum type="arabicParenR"/>
            </a:pPr>
            <a:endParaRPr lang="en-US" dirty="0"/>
          </a:p>
          <a:p>
            <a:pPr marL="457200" indent="-457200">
              <a:buFont typeface="+mj-lt"/>
              <a:buAutoNum type="arabicParenR"/>
            </a:pPr>
            <a:r>
              <a:rPr lang="en-US" dirty="0" smtClean="0"/>
              <a:t>Operate capacitors as necessary to bring the power factor into the desired range.</a:t>
            </a:r>
          </a:p>
          <a:p>
            <a:pPr marL="457200" indent="-457200">
              <a:buFont typeface="+mj-lt"/>
              <a:buAutoNum type="arabicParenR"/>
            </a:pPr>
            <a:endParaRPr lang="en-US" dirty="0"/>
          </a:p>
          <a:p>
            <a:pPr marL="0" indent="0">
              <a:buNone/>
            </a:pPr>
            <a:r>
              <a:rPr lang="en-US" dirty="0" smtClean="0"/>
              <a:t>Note: Only one capacitor is operated per cycle.</a:t>
            </a:r>
            <a:endParaRPr lang="en-US" dirty="0"/>
          </a:p>
          <a:p>
            <a:pPr marL="457200" indent="-457200">
              <a:buFont typeface="+mj-lt"/>
              <a:buAutoNum type="arabicParenR"/>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ustDataLst>
      <p:tags r:id="rId1"/>
    </p:custDataLst>
    <p:extLst>
      <p:ext uri="{BB962C8B-B14F-4D97-AF65-F5344CB8AC3E}">
        <p14:creationId xmlns:p14="http://schemas.microsoft.com/office/powerpoint/2010/main" val="175923352"/>
      </p:ext>
    </p:extLst>
  </p:cSld>
  <p:clrMapOvr>
    <a:masterClrMapping/>
  </p:clrMapOvr>
  <mc:AlternateContent xmlns:mc="http://schemas.openxmlformats.org/markup-compatibility/2006" xmlns:p14="http://schemas.microsoft.com/office/powerpoint/2010/main">
    <mc:Choice Requires="p14">
      <p:transition spd="slow" p14:dur="2000" advTm="261683"/>
    </mc:Choice>
    <mc:Fallback xmlns="">
      <p:transition spd="slow" advTm="261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Optimization Procedure</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Determine </a:t>
            </a:r>
            <a:r>
              <a:rPr lang="en-US" i="1" dirty="0" smtClean="0"/>
              <a:t>minimum voltage</a:t>
            </a:r>
            <a:r>
              <a:rPr lang="en-US" dirty="0" smtClean="0"/>
              <a:t> in measurements and </a:t>
            </a:r>
            <a:r>
              <a:rPr lang="en-US" i="1" dirty="0" smtClean="0"/>
              <a:t>regulator load-side voltage.</a:t>
            </a:r>
          </a:p>
          <a:p>
            <a:pPr marL="400050" lvl="1" indent="0">
              <a:buNone/>
            </a:pPr>
            <a:r>
              <a:rPr lang="en-US" i="1" dirty="0" smtClean="0"/>
              <a:t>	minimum voltage</a:t>
            </a:r>
            <a:r>
              <a:rPr lang="en-US" dirty="0" smtClean="0"/>
              <a:t> (</a:t>
            </a:r>
            <a:r>
              <a:rPr lang="en-US" i="1" dirty="0" err="1" smtClean="0"/>
              <a:t>V</a:t>
            </a:r>
            <a:r>
              <a:rPr lang="en-US" i="1" baseline="-25000" dirty="0" err="1" smtClean="0"/>
              <a:t>min</a:t>
            </a:r>
            <a:r>
              <a:rPr lang="en-US" dirty="0" smtClean="0"/>
              <a:t>) is the lowest voltage measured associated 	with that regulator.  It could be the load side of the regulator 	(</a:t>
            </a:r>
            <a:r>
              <a:rPr lang="en-US" i="1" dirty="0" smtClean="0"/>
              <a:t>regulator load-side voltage </a:t>
            </a:r>
            <a:r>
              <a:rPr lang="en-US" dirty="0" smtClean="0"/>
              <a:t>(</a:t>
            </a:r>
            <a:r>
              <a:rPr lang="en-US" i="1" dirty="0" err="1" smtClean="0"/>
              <a:t>V</a:t>
            </a:r>
            <a:r>
              <a:rPr lang="en-US" i="1" baseline="-25000" dirty="0" err="1" smtClean="0"/>
              <a:t>reg_load</a:t>
            </a:r>
            <a:r>
              <a:rPr lang="en-US" dirty="0" smtClean="0"/>
              <a:t>)) or an end-of-line measurement 	(</a:t>
            </a:r>
            <a:r>
              <a:rPr lang="en-US" i="1" dirty="0" smtClean="0"/>
              <a:t>V</a:t>
            </a:r>
            <a:r>
              <a:rPr lang="en-US" i="1" baseline="-25000" dirty="0" smtClean="0"/>
              <a:t>EOL</a:t>
            </a:r>
            <a:r>
              <a:rPr lang="en-US" dirty="0" smtClean="0"/>
              <a:t>).</a:t>
            </a:r>
            <a:endParaRPr lang="en-US" i="1" dirty="0" smtClean="0"/>
          </a:p>
          <a:p>
            <a:pPr marL="514350" indent="-514350">
              <a:buFont typeface="+mj-lt"/>
              <a:buAutoNum type="arabicPeriod"/>
            </a:pPr>
            <a:endParaRPr lang="en-US" dirty="0" smtClean="0"/>
          </a:p>
          <a:p>
            <a:pPr marL="514350" indent="-514350">
              <a:buFont typeface="+mj-lt"/>
              <a:buAutoNum type="arabicPeriod"/>
            </a:pPr>
            <a:r>
              <a:rPr lang="en-US" dirty="0" smtClean="0"/>
              <a:t>Compute </a:t>
            </a:r>
            <a:r>
              <a:rPr lang="en-US" i="1" dirty="0" smtClean="0"/>
              <a:t>voltage drop </a:t>
            </a:r>
            <a:r>
              <a:rPr lang="en-US" dirty="0" smtClean="0"/>
              <a:t>(</a:t>
            </a:r>
            <a:r>
              <a:rPr lang="en-US" i="1" dirty="0" err="1" smtClean="0"/>
              <a:t>V</a:t>
            </a:r>
            <a:r>
              <a:rPr lang="en-US" i="1" baseline="-25000" dirty="0" err="1" smtClean="0"/>
              <a:t>drop</a:t>
            </a:r>
            <a:r>
              <a:rPr lang="en-US" dirty="0" smtClean="0"/>
              <a:t>) between regulator and </a:t>
            </a:r>
            <a:r>
              <a:rPr lang="en-US" i="1" dirty="0" smtClean="0"/>
              <a:t>minimum voltage.</a:t>
            </a:r>
          </a:p>
          <a:p>
            <a:pPr marL="514350" indent="-514350">
              <a:buFont typeface="+mj-lt"/>
              <a:buAutoNum type="arabicPeriod"/>
            </a:pPr>
            <a:endParaRPr lang="en-US" i="1" dirty="0" smtClean="0"/>
          </a:p>
          <a:p>
            <a:pPr marL="514350" indent="-514350">
              <a:buFont typeface="+mj-lt"/>
              <a:buAutoNum type="arabicPeriod"/>
            </a:pPr>
            <a:endParaRPr lang="en-US" dirty="0" smtClean="0"/>
          </a:p>
          <a:p>
            <a:pPr marL="514350" indent="-514350">
              <a:buFont typeface="+mj-lt"/>
              <a:buAutoNum type="arabicPeriod"/>
            </a:pPr>
            <a:r>
              <a:rPr lang="en-US" dirty="0" smtClean="0"/>
              <a:t>Apply </a:t>
            </a:r>
            <a:r>
              <a:rPr lang="en-US" i="1" dirty="0" smtClean="0"/>
              <a:t>voltage drop</a:t>
            </a:r>
            <a:r>
              <a:rPr lang="en-US" dirty="0" smtClean="0"/>
              <a:t> to </a:t>
            </a:r>
            <a:r>
              <a:rPr lang="en-US" i="1" dirty="0" smtClean="0"/>
              <a:t>desired voltage </a:t>
            </a:r>
            <a:r>
              <a:rPr lang="en-US" dirty="0" smtClean="0"/>
              <a:t>(</a:t>
            </a:r>
            <a:r>
              <a:rPr lang="en-US" i="1" dirty="0" err="1" smtClean="0"/>
              <a:t>V</a:t>
            </a:r>
            <a:r>
              <a:rPr lang="en-US" i="1" baseline="-25000" dirty="0" err="1" smtClean="0"/>
              <a:t>des</a:t>
            </a:r>
            <a:r>
              <a:rPr lang="en-US" dirty="0" smtClean="0"/>
              <a:t>) to obtain </a:t>
            </a:r>
            <a:r>
              <a:rPr lang="en-US" i="1" dirty="0" smtClean="0"/>
              <a:t>corrected desired voltage </a:t>
            </a:r>
            <a:r>
              <a:rPr lang="en-US" dirty="0" smtClean="0"/>
              <a:t>(</a:t>
            </a:r>
            <a:r>
              <a:rPr lang="en-US" i="1" dirty="0" err="1" smtClean="0"/>
              <a:t>V</a:t>
            </a:r>
            <a:r>
              <a:rPr lang="en-US" i="1" baseline="-25000" dirty="0" err="1" smtClean="0"/>
              <a:t>corr_des</a:t>
            </a:r>
            <a:r>
              <a:rPr lang="en-US" dirty="0" smtClean="0"/>
              <a:t>).</a:t>
            </a:r>
            <a:endParaRPr lang="en-US" dirty="0"/>
          </a:p>
          <a:p>
            <a:pPr marL="514350" indent="-514350">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0407140"/>
              </p:ext>
            </p:extLst>
          </p:nvPr>
        </p:nvGraphicFramePr>
        <p:xfrm>
          <a:off x="1066800" y="4459224"/>
          <a:ext cx="2598821" cy="493776"/>
        </p:xfrm>
        <a:graphic>
          <a:graphicData uri="http://schemas.openxmlformats.org/presentationml/2006/ole">
            <mc:AlternateContent xmlns:mc="http://schemas.openxmlformats.org/markup-compatibility/2006">
              <mc:Choice xmlns:v="urn:schemas-microsoft-com:vml" Requires="v">
                <p:oleObj spid="_x0000_s8198" name="Equation" r:id="rId3" imgW="1269720" imgH="241200" progId="Equation.3">
                  <p:embed/>
                </p:oleObj>
              </mc:Choice>
              <mc:Fallback>
                <p:oleObj name="Equation" r:id="rId3" imgW="1269720" imgH="241200" progId="Equation.3">
                  <p:embed/>
                  <p:pic>
                    <p:nvPicPr>
                      <p:cNvPr id="0" name=""/>
                      <p:cNvPicPr/>
                      <p:nvPr/>
                    </p:nvPicPr>
                    <p:blipFill>
                      <a:blip r:embed="rId4"/>
                      <a:stretch>
                        <a:fillRect/>
                      </a:stretch>
                    </p:blipFill>
                    <p:spPr>
                      <a:xfrm>
                        <a:off x="1066800" y="4459224"/>
                        <a:ext cx="2598821" cy="49377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27962586"/>
              </p:ext>
            </p:extLst>
          </p:nvPr>
        </p:nvGraphicFramePr>
        <p:xfrm>
          <a:off x="1066800" y="5753940"/>
          <a:ext cx="2551266" cy="494460"/>
        </p:xfrm>
        <a:graphic>
          <a:graphicData uri="http://schemas.openxmlformats.org/presentationml/2006/ole">
            <mc:AlternateContent xmlns:mc="http://schemas.openxmlformats.org/markup-compatibility/2006">
              <mc:Choice xmlns:v="urn:schemas-microsoft-com:vml" Requires="v">
                <p:oleObj spid="_x0000_s8199" name="Equation" r:id="rId5" imgW="1244520" imgH="241200" progId="Equation.3">
                  <p:embed/>
                </p:oleObj>
              </mc:Choice>
              <mc:Fallback>
                <p:oleObj name="Equation" r:id="rId5" imgW="1244520" imgH="241200" progId="Equation.3">
                  <p:embed/>
                  <p:pic>
                    <p:nvPicPr>
                      <p:cNvPr id="0" name=""/>
                      <p:cNvPicPr/>
                      <p:nvPr/>
                    </p:nvPicPr>
                    <p:blipFill>
                      <a:blip r:embed="rId6"/>
                      <a:stretch>
                        <a:fillRect/>
                      </a:stretch>
                    </p:blipFill>
                    <p:spPr>
                      <a:xfrm>
                        <a:off x="1066800" y="5753940"/>
                        <a:ext cx="2551266" cy="494460"/>
                      </a:xfrm>
                      <a:prstGeom prst="rect">
                        <a:avLst/>
                      </a:prstGeom>
                    </p:spPr>
                  </p:pic>
                </p:oleObj>
              </mc:Fallback>
            </mc:AlternateContent>
          </a:graphicData>
        </a:graphic>
      </p:graphicFrame>
    </p:spTree>
    <p:extLst>
      <p:ext uri="{BB962C8B-B14F-4D97-AF65-F5344CB8AC3E}">
        <p14:creationId xmlns:p14="http://schemas.microsoft.com/office/powerpoint/2010/main" val="1200508732"/>
      </p:ext>
    </p:extLst>
  </p:cSld>
  <p:clrMapOvr>
    <a:masterClrMapping/>
  </p:clrMapOvr>
  <mc:AlternateContent xmlns:mc="http://schemas.openxmlformats.org/markup-compatibility/2006" xmlns:p14="http://schemas.microsoft.com/office/powerpoint/2010/main">
    <mc:Choice Requires="p14">
      <p:transition spd="slow" p14:dur="2000" advTm="147976"/>
    </mc:Choice>
    <mc:Fallback xmlns="">
      <p:transition spd="slow" advTm="14797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Voltage Optimization </a:t>
            </a:r>
            <a:r>
              <a:rPr lang="en-US" dirty="0" smtClean="0"/>
              <a:t>Procedure Cont.</a:t>
            </a:r>
            <a:endParaRPr lang="en-US" dirty="0"/>
          </a:p>
        </p:txBody>
      </p:sp>
      <p:sp>
        <p:nvSpPr>
          <p:cNvPr id="3" name="Content Placeholder 2"/>
          <p:cNvSpPr>
            <a:spLocks noGrp="1"/>
          </p:cNvSpPr>
          <p:nvPr>
            <p:ph idx="1"/>
          </p:nvPr>
        </p:nvSpPr>
        <p:spPr/>
        <p:txBody>
          <a:bodyPr>
            <a:noAutofit/>
          </a:bodyPr>
          <a:lstStyle/>
          <a:p>
            <a:pPr marL="514350" indent="-514350">
              <a:buFont typeface="+mj-lt"/>
              <a:buAutoNum type="arabicPeriod" startAt="4"/>
            </a:pPr>
            <a:r>
              <a:rPr lang="en-US" dirty="0" smtClean="0"/>
              <a:t>Ensure </a:t>
            </a:r>
            <a:r>
              <a:rPr lang="en-US" i="1" dirty="0" smtClean="0"/>
              <a:t>corrected desired voltage</a:t>
            </a:r>
            <a:r>
              <a:rPr lang="en-US" dirty="0" smtClean="0"/>
              <a:t> does not exceed the minimum or maximum ratings of the system (</a:t>
            </a:r>
            <a:r>
              <a:rPr lang="en-US" i="1" dirty="0" err="1" smtClean="0"/>
              <a:t>V</a:t>
            </a:r>
            <a:r>
              <a:rPr lang="en-US" i="1" baseline="-25000" dirty="0" err="1" smtClean="0"/>
              <a:t>sys_min</a:t>
            </a:r>
            <a:r>
              <a:rPr lang="en-US" dirty="0" smtClean="0"/>
              <a:t> or </a:t>
            </a:r>
            <a:r>
              <a:rPr lang="en-US" i="1" dirty="0" err="1" smtClean="0"/>
              <a:t>V</a:t>
            </a:r>
            <a:r>
              <a:rPr lang="en-US" i="1" baseline="-25000" dirty="0" err="1" smtClean="0"/>
              <a:t>sys_max</a:t>
            </a:r>
            <a:r>
              <a:rPr lang="en-US" dirty="0" smtClean="0"/>
              <a:t>):</a:t>
            </a:r>
          </a:p>
          <a:p>
            <a:pPr marL="514350" indent="-514350">
              <a:buFont typeface="+mj-lt"/>
              <a:buAutoNum type="arabicPeriod" startAt="5"/>
            </a:pPr>
            <a:endParaRPr lang="en-US" dirty="0" smtClean="0"/>
          </a:p>
          <a:p>
            <a:pPr marL="514350" indent="-514350">
              <a:buFont typeface="+mj-lt"/>
              <a:buAutoNum type="arabicPeriod" startAt="5"/>
            </a:pPr>
            <a:r>
              <a:rPr lang="en-US" dirty="0" smtClean="0"/>
              <a:t>Determine </a:t>
            </a:r>
            <a:r>
              <a:rPr lang="en-US" dirty="0"/>
              <a:t>if in high-loading or low-loading </a:t>
            </a:r>
            <a:r>
              <a:rPr lang="en-US" i="1" dirty="0" err="1"/>
              <a:t>deadband</a:t>
            </a:r>
            <a:r>
              <a:rPr lang="en-US" dirty="0"/>
              <a:t> </a:t>
            </a:r>
            <a:r>
              <a:rPr lang="en-US" dirty="0" smtClean="0"/>
              <a:t>(</a:t>
            </a:r>
            <a:r>
              <a:rPr lang="en-US" i="1" dirty="0" err="1" smtClean="0"/>
              <a:t>V</a:t>
            </a:r>
            <a:r>
              <a:rPr lang="en-US" i="1" baseline="-25000" dirty="0" err="1" smtClean="0"/>
              <a:t>deadband</a:t>
            </a:r>
            <a:r>
              <a:rPr lang="en-US" dirty="0" smtClean="0"/>
              <a:t>) conditions </a:t>
            </a:r>
            <a:r>
              <a:rPr lang="en-US" dirty="0"/>
              <a:t>by examining </a:t>
            </a:r>
            <a:r>
              <a:rPr lang="en-US" i="1" dirty="0"/>
              <a:t>voltage </a:t>
            </a:r>
            <a:r>
              <a:rPr lang="en-US" i="1" dirty="0" smtClean="0"/>
              <a:t>drop.</a:t>
            </a:r>
          </a:p>
          <a:p>
            <a:pPr marL="400050" lvl="1" indent="0">
              <a:buNone/>
            </a:pPr>
            <a:r>
              <a:rPr lang="en-US" dirty="0" smtClean="0"/>
              <a:t>	Tap-changing conditions can be determined based on a high or low 	load voltage drop condition</a:t>
            </a:r>
          </a:p>
          <a:p>
            <a:pPr marL="400050" lvl="1" indent="0">
              <a:buNone/>
            </a:pPr>
            <a:r>
              <a:rPr lang="en-US" dirty="0"/>
              <a:t>	</a:t>
            </a:r>
            <a:r>
              <a:rPr lang="en-US" dirty="0" smtClean="0"/>
              <a:t>Under high loading, the voltage may need to be constrained more</a:t>
            </a:r>
          </a:p>
          <a:p>
            <a:pPr marL="400050" lvl="1" indent="0">
              <a:buNone/>
            </a:pPr>
            <a:r>
              <a:rPr lang="en-US" dirty="0"/>
              <a:t>	</a:t>
            </a:r>
            <a:r>
              <a:rPr lang="en-US" dirty="0" smtClean="0"/>
              <a:t>e.g., a high loading condition may have:</a:t>
            </a:r>
          </a:p>
          <a:p>
            <a:pPr marL="400050" lvl="1" indent="0">
              <a:buNone/>
            </a:pPr>
            <a:r>
              <a:rPr lang="en-US" dirty="0"/>
              <a:t>	</a:t>
            </a:r>
            <a:r>
              <a:rPr lang="en-US" dirty="0" smtClean="0"/>
              <a:t>        a low loading may have:</a:t>
            </a:r>
          </a:p>
          <a:p>
            <a:pPr marL="400050" lvl="1" indent="0">
              <a:buNone/>
            </a:pPr>
            <a:r>
              <a:rPr lang="en-US" dirty="0" smtClean="0"/>
              <a:t>	</a:t>
            </a:r>
            <a:r>
              <a:rPr lang="en-US" i="1" dirty="0" err="1" smtClean="0"/>
              <a:t>V</a:t>
            </a:r>
            <a:r>
              <a:rPr lang="en-US" i="1" baseline="-25000" dirty="0" err="1" smtClean="0"/>
              <a:t>tap</a:t>
            </a:r>
            <a:r>
              <a:rPr lang="en-US" dirty="0" smtClean="0"/>
              <a:t> is the ideal voltage change associated with a tap change on the 	regulator</a:t>
            </a:r>
          </a:p>
          <a:p>
            <a:pPr marL="0"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769075368"/>
              </p:ext>
            </p:extLst>
          </p:nvPr>
        </p:nvGraphicFramePr>
        <p:xfrm>
          <a:off x="2667000" y="2590800"/>
          <a:ext cx="3306240" cy="494460"/>
        </p:xfrm>
        <a:graphic>
          <a:graphicData uri="http://schemas.openxmlformats.org/presentationml/2006/ole">
            <mc:AlternateContent xmlns:mc="http://schemas.openxmlformats.org/markup-compatibility/2006">
              <mc:Choice xmlns:v="urn:schemas-microsoft-com:vml" Requires="v">
                <p:oleObj spid="_x0000_s9224" name="Equation" r:id="rId3" imgW="1612800" imgH="241200" progId="Equation.3">
                  <p:embed/>
                </p:oleObj>
              </mc:Choice>
              <mc:Fallback>
                <p:oleObj name="Equation" r:id="rId3" imgW="1612800" imgH="241200" progId="Equation.3">
                  <p:embed/>
                  <p:pic>
                    <p:nvPicPr>
                      <p:cNvPr id="0" name=""/>
                      <p:cNvPicPr/>
                      <p:nvPr/>
                    </p:nvPicPr>
                    <p:blipFill>
                      <a:blip r:embed="rId4"/>
                      <a:stretch>
                        <a:fillRect/>
                      </a:stretch>
                    </p:blipFill>
                    <p:spPr>
                      <a:xfrm>
                        <a:off x="2667000" y="2590800"/>
                        <a:ext cx="3306240" cy="49446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193083404"/>
              </p:ext>
            </p:extLst>
          </p:nvPr>
        </p:nvGraphicFramePr>
        <p:xfrm>
          <a:off x="5638800" y="5029200"/>
          <a:ext cx="1822450" cy="403225"/>
        </p:xfrm>
        <a:graphic>
          <a:graphicData uri="http://schemas.openxmlformats.org/presentationml/2006/ole">
            <mc:AlternateContent xmlns:mc="http://schemas.openxmlformats.org/markup-compatibility/2006">
              <mc:Choice xmlns:v="urn:schemas-microsoft-com:vml" Requires="v">
                <p:oleObj spid="_x0000_s9225" name="Equation" r:id="rId5" imgW="1091880" imgH="241200" progId="Equation.3">
                  <p:embed/>
                </p:oleObj>
              </mc:Choice>
              <mc:Fallback>
                <p:oleObj name="Equation" r:id="rId5" imgW="1091880" imgH="241200" progId="Equation.3">
                  <p:embed/>
                  <p:pic>
                    <p:nvPicPr>
                      <p:cNvPr id="0" name=""/>
                      <p:cNvPicPr/>
                      <p:nvPr/>
                    </p:nvPicPr>
                    <p:blipFill>
                      <a:blip r:embed="rId6"/>
                      <a:stretch>
                        <a:fillRect/>
                      </a:stretch>
                    </p:blipFill>
                    <p:spPr>
                      <a:xfrm>
                        <a:off x="5638800" y="5029200"/>
                        <a:ext cx="1822450" cy="40322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927821317"/>
              </p:ext>
            </p:extLst>
          </p:nvPr>
        </p:nvGraphicFramePr>
        <p:xfrm>
          <a:off x="4572000" y="5410200"/>
          <a:ext cx="1820862" cy="401638"/>
        </p:xfrm>
        <a:graphic>
          <a:graphicData uri="http://schemas.openxmlformats.org/presentationml/2006/ole">
            <mc:AlternateContent xmlns:mc="http://schemas.openxmlformats.org/markup-compatibility/2006">
              <mc:Choice xmlns:v="urn:schemas-microsoft-com:vml" Requires="v">
                <p:oleObj spid="_x0000_s9226" name="Equation" r:id="rId7" imgW="1091880" imgH="241200" progId="Equation.3">
                  <p:embed/>
                </p:oleObj>
              </mc:Choice>
              <mc:Fallback>
                <p:oleObj name="Equation" r:id="rId7" imgW="1091880" imgH="241200" progId="Equation.3">
                  <p:embed/>
                  <p:pic>
                    <p:nvPicPr>
                      <p:cNvPr id="0" name=""/>
                      <p:cNvPicPr>
                        <a:picLocks noChangeAspect="1" noChangeArrowheads="1"/>
                      </p:cNvPicPr>
                      <p:nvPr/>
                    </p:nvPicPr>
                    <p:blipFill>
                      <a:blip r:embed="rId8"/>
                      <a:srcRect/>
                      <a:stretch>
                        <a:fillRect/>
                      </a:stretch>
                    </p:blipFill>
                    <p:spPr bwMode="auto">
                      <a:xfrm>
                        <a:off x="4572000" y="5410200"/>
                        <a:ext cx="182086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94390135"/>
      </p:ext>
    </p:extLst>
  </p:cSld>
  <p:clrMapOvr>
    <a:masterClrMapping/>
  </p:clrMapOvr>
  <mc:AlternateContent xmlns:mc="http://schemas.openxmlformats.org/markup-compatibility/2006" xmlns:p14="http://schemas.microsoft.com/office/powerpoint/2010/main">
    <mc:Choice Requires="p14">
      <p:transition spd="slow" p14:dur="2000" advTm="195036"/>
    </mc:Choice>
    <mc:Fallback xmlns="">
      <p:transition spd="slow" advTm="195036"/>
    </mc:Fallback>
  </mc:AlternateContent>
  <p:timing>
    <p:tnLst>
      <p:par>
        <p:cTn id="1" dur="indefinite" restart="never" nodeType="tmRoot"/>
      </p:par>
    </p:tnLst>
  </p:timing>
  <p:extLst mod="1">
    <p:ext uri="{3A86A75C-4F4B-4683-9AE1-C65F6400EC91}">
      <p14:laserTraceLst xmlns:p14="http://schemas.microsoft.com/office/powerpoint/2010/main">
        <p14:tracePtLst>
          <p14:tracePt t="97376" x="6486525" y="5435600"/>
          <p14:tracePt t="97464" x="6486525" y="5429250"/>
          <p14:tracePt t="97472" x="6503988" y="5422900"/>
          <p14:tracePt t="97488" x="6521450" y="5422900"/>
          <p14:tracePt t="97504" x="6550025" y="5418138"/>
          <p14:tracePt t="97504" x="6561138" y="5418138"/>
          <p14:tracePt t="97520" x="6594475" y="5411788"/>
          <p14:tracePt t="97553" x="6635750" y="5411788"/>
          <p14:tracePt t="97560" x="6686550" y="5411788"/>
          <p14:tracePt t="97569" x="6737350" y="5411788"/>
          <p14:tracePt t="97603" x="6789738" y="5411788"/>
          <p14:tracePt t="97608" x="6829425" y="5411788"/>
          <p14:tracePt t="97619" x="6858000" y="5411788"/>
          <p14:tracePt t="97640" x="6886575" y="5411788"/>
          <p14:tracePt t="97656" x="6921500" y="5411788"/>
          <p14:tracePt t="97670" x="6950075" y="5407025"/>
          <p14:tracePt t="97686" x="6978650" y="5407025"/>
          <p14:tracePt t="97686" x="6989763" y="5407025"/>
          <p14:tracePt t="97704" x="7011988" y="5407025"/>
          <p14:tracePt t="97719" x="7051675" y="5407025"/>
          <p14:tracePt t="97737" x="7075488" y="5411788"/>
          <p14:tracePt t="97753" x="7097713" y="5411788"/>
          <p14:tracePt t="97769" x="7121525" y="5411788"/>
          <p14:tracePt t="97786" x="7132638" y="5411788"/>
          <p14:tracePt t="97803" x="7154863" y="5411788"/>
          <p14:tracePt t="97819" x="7165975" y="5411788"/>
          <p14:tracePt t="97837" x="7172325" y="5418138"/>
          <p14:tracePt t="97853" x="7183438" y="5418138"/>
          <p14:tracePt t="97870" x="7189788" y="5418138"/>
          <p14:tracePt t="97886" x="7200900" y="5418138"/>
          <p14:tracePt t="97903" x="7212013" y="5418138"/>
          <p14:tracePt t="97920" x="7229475" y="5418138"/>
          <p14:tracePt t="97936" x="7246938" y="5418138"/>
          <p14:tracePt t="97953" x="7258050" y="5418138"/>
          <p14:tracePt t="97969" x="7264400" y="5418138"/>
          <p14:tracePt t="99663" x="7269163" y="5418138"/>
          <p14:tracePt t="104991" x="7275513" y="5418138"/>
          <p14:tracePt t="105383" x="7269163" y="5418138"/>
          <p14:tracePt t="105407" x="7269163" y="5422900"/>
          <p14:tracePt t="105419" x="7258050" y="5435600"/>
          <p14:tracePt t="105419" x="7246938" y="5451475"/>
          <p14:tracePt t="105435" x="7240588" y="5475288"/>
          <p14:tracePt t="105453" x="7229475" y="5497513"/>
          <p14:tracePt t="105469" x="7212013" y="5514975"/>
          <p14:tracePt t="105486" x="7200900" y="5537200"/>
          <p14:tracePt t="105503" x="7183438" y="5565775"/>
          <p14:tracePt t="105503" x="7172325" y="5578475"/>
          <p14:tracePt t="105520" x="7150100" y="5607050"/>
          <p14:tracePt t="105536" x="7126288" y="5629275"/>
          <p14:tracePt t="105554" x="7097713" y="5657850"/>
          <p14:tracePt t="105570" x="7069138" y="5686425"/>
          <p14:tracePt t="105587" x="7040563" y="5708650"/>
          <p14:tracePt t="105603" x="7000875" y="5732463"/>
          <p14:tracePt t="105620" x="6961188" y="5765800"/>
          <p14:tracePt t="105636" x="6904038" y="5789613"/>
          <p14:tracePt t="105654" x="6835775" y="5818188"/>
          <p14:tracePt t="105670" x="6765925" y="5846763"/>
          <p14:tracePt t="105687" x="6704013" y="5868988"/>
          <p14:tracePt t="105703" x="6618288" y="5892800"/>
          <p14:tracePt t="105703" x="6578600" y="5903913"/>
          <p14:tracePt t="105720" x="6497638" y="5926138"/>
          <p14:tracePt t="105736" x="6407150" y="5949950"/>
          <p14:tracePt t="105754" x="6308725" y="5961063"/>
          <p14:tracePt t="105770" x="6207125" y="5972175"/>
          <p14:tracePt t="105787" x="6103938" y="5978525"/>
          <p14:tracePt t="105803" x="6007100" y="5983288"/>
          <p14:tracePt t="105820" x="5903913" y="5983288"/>
          <p14:tracePt t="105836" x="5818188" y="5983288"/>
          <p14:tracePt t="105853" x="5732463" y="5983288"/>
          <p14:tracePt t="105870" x="5657850" y="5983288"/>
          <p14:tracePt t="105887" x="5600700" y="5983288"/>
          <p14:tracePt t="105903" x="5549900" y="5978525"/>
          <p14:tracePt t="105903" x="5526088" y="5972175"/>
          <p14:tracePt t="105920" x="5475288" y="5972175"/>
          <p14:tracePt t="105936" x="5435600" y="5965825"/>
          <p14:tracePt t="105953" x="5400675" y="5961063"/>
          <p14:tracePt t="105970" x="5360988" y="5954713"/>
          <p14:tracePt t="105986" x="5326063" y="5954713"/>
          <p14:tracePt t="106003" x="5286375" y="5943600"/>
          <p14:tracePt t="106020" x="5246688" y="5943600"/>
          <p14:tracePt t="106036" x="5207000" y="5937250"/>
          <p14:tracePt t="106054" x="5165725" y="5932488"/>
          <p14:tracePt t="106070" x="5126038" y="5926138"/>
          <p14:tracePt t="106087" x="5092700" y="5926138"/>
          <p14:tracePt t="106103" x="5064125" y="5921375"/>
          <p14:tracePt t="106103" x="5046663" y="5921375"/>
          <p14:tracePt t="106120" x="5011738" y="5921375"/>
          <p14:tracePt t="106136" x="4972050" y="5921375"/>
          <p14:tracePt t="106153" x="4943475" y="5921375"/>
          <p14:tracePt t="106170" x="4908550" y="5921375"/>
          <p14:tracePt t="106186" x="4868863" y="5921375"/>
          <p14:tracePt t="106203" x="4835525" y="5921375"/>
          <p14:tracePt t="106220" x="4794250" y="5921375"/>
          <p14:tracePt t="106236" x="4743450" y="5921375"/>
          <p14:tracePt t="106253" x="4697413" y="5921375"/>
          <p14:tracePt t="106270" x="4646613" y="5921375"/>
          <p14:tracePt t="106287" x="4600575" y="5921375"/>
          <p14:tracePt t="106303" x="4554538" y="5921375"/>
          <p14:tracePt t="106303" x="4532313" y="5921375"/>
          <p14:tracePt t="106320" x="4479925" y="5915025"/>
          <p14:tracePt t="106336" x="4440238" y="5915025"/>
          <p14:tracePt t="106353" x="4411663" y="5908675"/>
          <p14:tracePt t="106370" x="4383088" y="5908675"/>
          <p14:tracePt t="106386" x="4349750" y="5908675"/>
          <p14:tracePt t="106403" x="4332288" y="5903913"/>
          <p14:tracePt t="106420" x="4314825" y="5903913"/>
          <p14:tracePt t="106436" x="4303713" y="5903913"/>
          <p14:tracePt t="106453" x="4297363" y="5903913"/>
          <p14:tracePt t="106792" x="4303713" y="5897563"/>
          <p14:tracePt t="106808" x="4314825" y="5897563"/>
          <p14:tracePt t="106816" x="4321175" y="5897563"/>
          <p14:tracePt t="106824" x="4349750" y="5892800"/>
          <p14:tracePt t="106837" x="4383088" y="5892800"/>
          <p14:tracePt t="106853" x="4411663" y="5892800"/>
          <p14:tracePt t="106870" x="4440238" y="5892800"/>
          <p14:tracePt t="106886" x="4468813" y="5886450"/>
          <p14:tracePt t="106904" x="4508500" y="5886450"/>
          <p14:tracePt t="106904" x="4521200" y="5886450"/>
          <p14:tracePt t="106920" x="4560888" y="5886450"/>
          <p14:tracePt t="106937" x="4594225" y="5886450"/>
          <p14:tracePt t="106953" x="4629150" y="5886450"/>
          <p14:tracePt t="106970" x="4664075" y="5886450"/>
          <p14:tracePt t="106986" x="4697413" y="5886450"/>
          <p14:tracePt t="107004" x="4737100" y="5892800"/>
          <p14:tracePt t="107020" x="4783138" y="5892800"/>
          <p14:tracePt t="107037" x="4835525" y="5897563"/>
          <p14:tracePt t="107053" x="4892675" y="5897563"/>
          <p14:tracePt t="107070" x="4937125" y="5897563"/>
          <p14:tracePt t="107086" x="4994275" y="5897563"/>
          <p14:tracePt t="107104" x="5057775" y="5897563"/>
          <p14:tracePt t="107120" x="5154613" y="5897563"/>
          <p14:tracePt t="107137" x="5235575" y="5897563"/>
          <p14:tracePt t="107153" x="5303838" y="5897563"/>
          <p14:tracePt t="107170" x="5372100" y="5897563"/>
          <p14:tracePt t="107186" x="5440363" y="5897563"/>
          <p14:tracePt t="107204" x="5503863" y="5897563"/>
          <p14:tracePt t="107220" x="5565775" y="5903913"/>
          <p14:tracePt t="107237" x="5629275" y="5903913"/>
          <p14:tracePt t="107253" x="5686425" y="5903913"/>
          <p14:tracePt t="107270" x="5743575" y="5903913"/>
          <p14:tracePt t="107286" x="5794375" y="5903913"/>
          <p14:tracePt t="107304" x="5840413" y="5903913"/>
          <p14:tracePt t="107320" x="5886450" y="5903913"/>
          <p14:tracePt t="107337" x="5915025" y="5903913"/>
          <p14:tracePt t="107353" x="5937250" y="5903913"/>
          <p14:tracePt t="107370" x="5961063" y="5903913"/>
          <p14:tracePt t="107386" x="5978525" y="5903913"/>
          <p14:tracePt t="107404" x="5989638" y="5903913"/>
          <p14:tracePt t="108272" x="5994400" y="5903913"/>
          <p14:tracePt t="108288" x="5994400" y="5897563"/>
          <p14:tracePt t="108304" x="5994400" y="5892800"/>
          <p14:tracePt t="108320" x="5994400" y="5886450"/>
          <p14:tracePt t="108321" x="5994400" y="5875338"/>
          <p14:tracePt t="108336" x="5994400" y="5868988"/>
          <p14:tracePt t="108353" x="5994400" y="5864225"/>
          <p14:tracePt t="108370" x="5994400" y="5857875"/>
          <p14:tracePt t="108387" x="5994400" y="5851525"/>
          <p14:tracePt t="108403" x="6000750" y="5846763"/>
          <p14:tracePt t="108824" x="6000750" y="5840413"/>
          <p14:tracePt t="108832" x="6000750" y="5835650"/>
          <p14:tracePt t="108840" x="6007100" y="5835650"/>
          <p14:tracePt t="108853" x="6007100" y="5829300"/>
          <p14:tracePt t="108869" x="6011863" y="5829300"/>
          <p14:tracePt t="108886" x="6011863" y="5822950"/>
          <p14:tracePt t="108903" x="6011863" y="5818188"/>
          <p14:tracePt t="108920" x="6018213" y="5818188"/>
          <p14:tracePt t="109463" x="0" y="0"/>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Voltage Optimization Procedure Cont.</a:t>
            </a:r>
          </a:p>
        </p:txBody>
      </p:sp>
      <p:sp>
        <p:nvSpPr>
          <p:cNvPr id="3" name="Content Placeholder 2"/>
          <p:cNvSpPr>
            <a:spLocks noGrp="1"/>
          </p:cNvSpPr>
          <p:nvPr>
            <p:ph idx="1"/>
          </p:nvPr>
        </p:nvSpPr>
        <p:spPr/>
        <p:txBody>
          <a:bodyPr>
            <a:normAutofit/>
          </a:bodyPr>
          <a:lstStyle/>
          <a:p>
            <a:pPr marL="514350" indent="-514350">
              <a:buFont typeface="+mj-lt"/>
              <a:buAutoNum type="arabicPeriod" startAt="6"/>
            </a:pPr>
            <a:r>
              <a:rPr lang="en-US" dirty="0" smtClean="0"/>
              <a:t>Determine if </a:t>
            </a:r>
            <a:r>
              <a:rPr lang="en-US" i="1" dirty="0" smtClean="0"/>
              <a:t>corrected desired voltage</a:t>
            </a:r>
            <a:r>
              <a:rPr lang="en-US" dirty="0" smtClean="0"/>
              <a:t> is outside the </a:t>
            </a:r>
            <a:r>
              <a:rPr lang="en-US" i="1" dirty="0" err="1" smtClean="0"/>
              <a:t>deadband</a:t>
            </a:r>
            <a:r>
              <a:rPr lang="en-US" dirty="0" smtClean="0"/>
              <a:t> of </a:t>
            </a:r>
            <a:r>
              <a:rPr lang="en-US" i="1" dirty="0" smtClean="0"/>
              <a:t>current set voltage </a:t>
            </a:r>
            <a:r>
              <a:rPr lang="en-US" dirty="0" smtClean="0"/>
              <a:t>(</a:t>
            </a:r>
            <a:r>
              <a:rPr lang="en-US" i="1" dirty="0" err="1" smtClean="0"/>
              <a:t>V</a:t>
            </a:r>
            <a:r>
              <a:rPr lang="en-US" i="1" baseline="-25000" dirty="0" err="1" smtClean="0"/>
              <a:t>curr_set</a:t>
            </a:r>
            <a:r>
              <a:rPr lang="en-US" dirty="0" smtClean="0"/>
              <a:t>)</a:t>
            </a:r>
          </a:p>
          <a:p>
            <a:pPr marL="514350" indent="-514350">
              <a:buFont typeface="+mj-lt"/>
              <a:buAutoNum type="arabicPeriod" startAt="6"/>
            </a:pPr>
            <a:endParaRPr lang="en-US" dirty="0" smtClean="0"/>
          </a:p>
          <a:p>
            <a:pPr marL="514350" indent="-514350">
              <a:buFont typeface="+mj-lt"/>
              <a:buAutoNum type="arabicPeriod" startAt="6"/>
            </a:pPr>
            <a:endParaRPr lang="en-US" dirty="0" smtClean="0"/>
          </a:p>
          <a:p>
            <a:pPr marL="514350" indent="-514350">
              <a:buFont typeface="+mj-lt"/>
              <a:buAutoNum type="arabicPeriod" startAt="6"/>
            </a:pPr>
            <a:endParaRPr lang="en-US" dirty="0" smtClean="0"/>
          </a:p>
          <a:p>
            <a:pPr marL="514350" indent="-514350">
              <a:buFont typeface="+mj-lt"/>
              <a:buAutoNum type="arabicPeriod" startAt="6"/>
            </a:pPr>
            <a:r>
              <a:rPr lang="en-US" dirty="0" smtClean="0"/>
              <a:t>If tap change, ensure the estimated </a:t>
            </a:r>
            <a:r>
              <a:rPr lang="en-US" i="1" dirty="0" smtClean="0"/>
              <a:t>new voltage</a:t>
            </a:r>
            <a:r>
              <a:rPr lang="en-US" dirty="0" smtClean="0"/>
              <a:t> will not exceed the minimum and maximum values of the system</a:t>
            </a:r>
          </a:p>
          <a:p>
            <a:pPr marL="0" indent="0">
              <a:buNone/>
            </a:pPr>
            <a:r>
              <a:rPr lang="en-US" dirty="0"/>
              <a:t>	</a:t>
            </a:r>
            <a:r>
              <a:rPr lang="en-US" i="1" dirty="0" err="1" smtClean="0"/>
              <a:t>V</a:t>
            </a:r>
            <a:r>
              <a:rPr lang="en-US" i="1" baseline="-25000" dirty="0" err="1" smtClean="0"/>
              <a:t>tapchange</a:t>
            </a:r>
            <a:r>
              <a:rPr lang="en-US" dirty="0" smtClean="0"/>
              <a:t> is the </a:t>
            </a:r>
            <a:r>
              <a:rPr lang="en-US" i="1" dirty="0" err="1" smtClean="0"/>
              <a:t>V</a:t>
            </a:r>
            <a:r>
              <a:rPr lang="en-US" i="1" baseline="-25000" dirty="0" err="1" smtClean="0"/>
              <a:t>tap</a:t>
            </a:r>
            <a:r>
              <a:rPr lang="en-US" dirty="0" smtClean="0"/>
              <a:t> in the appropriate direction</a:t>
            </a:r>
            <a:br>
              <a:rPr lang="en-US" dirty="0" smtClean="0"/>
            </a:br>
            <a:r>
              <a:rPr lang="en-US" dirty="0" smtClean="0"/>
              <a:t>	(+ for tap up, - for tap down)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624541346"/>
              </p:ext>
            </p:extLst>
          </p:nvPr>
        </p:nvGraphicFramePr>
        <p:xfrm>
          <a:off x="1069848" y="2368728"/>
          <a:ext cx="3775075" cy="493713"/>
        </p:xfrm>
        <a:graphic>
          <a:graphicData uri="http://schemas.openxmlformats.org/presentationml/2006/ole">
            <mc:AlternateContent xmlns:mc="http://schemas.openxmlformats.org/markup-compatibility/2006">
              <mc:Choice xmlns:v="urn:schemas-microsoft-com:vml" Requires="v">
                <p:oleObj spid="_x0000_s10252" name="Equation" r:id="rId3" imgW="1841400" imgH="241200" progId="Equation.3">
                  <p:embed/>
                </p:oleObj>
              </mc:Choice>
              <mc:Fallback>
                <p:oleObj name="Equation" r:id="rId3" imgW="1841400" imgH="241200" progId="Equation.3">
                  <p:embed/>
                  <p:pic>
                    <p:nvPicPr>
                      <p:cNvPr id="0" name=""/>
                      <p:cNvPicPr/>
                      <p:nvPr/>
                    </p:nvPicPr>
                    <p:blipFill>
                      <a:blip r:embed="rId4"/>
                      <a:stretch>
                        <a:fillRect/>
                      </a:stretch>
                    </p:blipFill>
                    <p:spPr>
                      <a:xfrm>
                        <a:off x="1069848" y="2368728"/>
                        <a:ext cx="3775075" cy="49371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20848666"/>
              </p:ext>
            </p:extLst>
          </p:nvPr>
        </p:nvGraphicFramePr>
        <p:xfrm>
          <a:off x="1069848" y="2867292"/>
          <a:ext cx="3357900" cy="494460"/>
        </p:xfrm>
        <a:graphic>
          <a:graphicData uri="http://schemas.openxmlformats.org/presentationml/2006/ole">
            <mc:AlternateContent xmlns:mc="http://schemas.openxmlformats.org/markup-compatibility/2006">
              <mc:Choice xmlns:v="urn:schemas-microsoft-com:vml" Requires="v">
                <p:oleObj spid="_x0000_s10253" name="Equation" r:id="rId5" imgW="1638000" imgH="241200" progId="Equation.3">
                  <p:embed/>
                </p:oleObj>
              </mc:Choice>
              <mc:Fallback>
                <p:oleObj name="Equation" r:id="rId5" imgW="1638000" imgH="241200" progId="Equation.3">
                  <p:embed/>
                  <p:pic>
                    <p:nvPicPr>
                      <p:cNvPr id="0" name=""/>
                      <p:cNvPicPr>
                        <a:picLocks noChangeAspect="1" noChangeArrowheads="1"/>
                      </p:cNvPicPr>
                      <p:nvPr/>
                    </p:nvPicPr>
                    <p:blipFill>
                      <a:blip r:embed="rId6"/>
                      <a:srcRect/>
                      <a:stretch>
                        <a:fillRect/>
                      </a:stretch>
                    </p:blipFill>
                    <p:spPr bwMode="auto">
                      <a:xfrm>
                        <a:off x="1069848" y="2867292"/>
                        <a:ext cx="3357900" cy="494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85925067"/>
              </p:ext>
            </p:extLst>
          </p:nvPr>
        </p:nvGraphicFramePr>
        <p:xfrm>
          <a:off x="1435608" y="5401996"/>
          <a:ext cx="6116638" cy="493712"/>
        </p:xfrm>
        <a:graphic>
          <a:graphicData uri="http://schemas.openxmlformats.org/presentationml/2006/ole">
            <mc:AlternateContent xmlns:mc="http://schemas.openxmlformats.org/markup-compatibility/2006">
              <mc:Choice xmlns:v="urn:schemas-microsoft-com:vml" Requires="v">
                <p:oleObj spid="_x0000_s10254" name="Equation" r:id="rId7" imgW="2984400" imgH="241200" progId="Equation.3">
                  <p:embed/>
                </p:oleObj>
              </mc:Choice>
              <mc:Fallback>
                <p:oleObj name="Equation" r:id="rId7" imgW="2984400" imgH="241200" progId="Equation.3">
                  <p:embed/>
                  <p:pic>
                    <p:nvPicPr>
                      <p:cNvPr id="0" name=""/>
                      <p:cNvPicPr/>
                      <p:nvPr/>
                    </p:nvPicPr>
                    <p:blipFill>
                      <a:blip r:embed="rId8"/>
                      <a:stretch>
                        <a:fillRect/>
                      </a:stretch>
                    </p:blipFill>
                    <p:spPr>
                      <a:xfrm>
                        <a:off x="1435608" y="5401996"/>
                        <a:ext cx="6116638" cy="4937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771037848"/>
              </p:ext>
            </p:extLst>
          </p:nvPr>
        </p:nvGraphicFramePr>
        <p:xfrm>
          <a:off x="1435608" y="5841733"/>
          <a:ext cx="6194425" cy="495300"/>
        </p:xfrm>
        <a:graphic>
          <a:graphicData uri="http://schemas.openxmlformats.org/presentationml/2006/ole">
            <mc:AlternateContent xmlns:mc="http://schemas.openxmlformats.org/markup-compatibility/2006">
              <mc:Choice xmlns:v="urn:schemas-microsoft-com:vml" Requires="v">
                <p:oleObj spid="_x0000_s10255" name="Equation" r:id="rId9" imgW="3022560" imgH="241200" progId="Equation.3">
                  <p:embed/>
                </p:oleObj>
              </mc:Choice>
              <mc:Fallback>
                <p:oleObj name="Equation" r:id="rId9" imgW="3022560" imgH="241200" progId="Equation.3">
                  <p:embed/>
                  <p:pic>
                    <p:nvPicPr>
                      <p:cNvPr id="0" name=""/>
                      <p:cNvPicPr>
                        <a:picLocks noChangeAspect="1" noChangeArrowheads="1"/>
                      </p:cNvPicPr>
                      <p:nvPr/>
                    </p:nvPicPr>
                    <p:blipFill>
                      <a:blip r:embed="rId10"/>
                      <a:srcRect/>
                      <a:stretch>
                        <a:fillRect/>
                      </a:stretch>
                    </p:blipFill>
                    <p:spPr bwMode="auto">
                      <a:xfrm>
                        <a:off x="1435608" y="5841733"/>
                        <a:ext cx="61944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628798142"/>
              </p:ext>
            </p:extLst>
          </p:nvPr>
        </p:nvGraphicFramePr>
        <p:xfrm>
          <a:off x="1435608" y="6287340"/>
          <a:ext cx="5284818" cy="494460"/>
        </p:xfrm>
        <a:graphic>
          <a:graphicData uri="http://schemas.openxmlformats.org/presentationml/2006/ole">
            <mc:AlternateContent xmlns:mc="http://schemas.openxmlformats.org/markup-compatibility/2006">
              <mc:Choice xmlns:v="urn:schemas-microsoft-com:vml" Requires="v">
                <p:oleObj spid="_x0000_s10256" name="Equation" r:id="rId11" imgW="2577960" imgH="241200" progId="Equation.3">
                  <p:embed/>
                </p:oleObj>
              </mc:Choice>
              <mc:Fallback>
                <p:oleObj name="Equation" r:id="rId11" imgW="2577960" imgH="241200" progId="Equation.3">
                  <p:embed/>
                  <p:pic>
                    <p:nvPicPr>
                      <p:cNvPr id="0" name=""/>
                      <p:cNvPicPr/>
                      <p:nvPr/>
                    </p:nvPicPr>
                    <p:blipFill>
                      <a:blip r:embed="rId12"/>
                      <a:stretch>
                        <a:fillRect/>
                      </a:stretch>
                    </p:blipFill>
                    <p:spPr>
                      <a:xfrm>
                        <a:off x="1435608" y="6287340"/>
                        <a:ext cx="5284818" cy="494460"/>
                      </a:xfrm>
                      <a:prstGeom prst="rect">
                        <a:avLst/>
                      </a:prstGeom>
                    </p:spPr>
                  </p:pic>
                </p:oleObj>
              </mc:Fallback>
            </mc:AlternateContent>
          </a:graphicData>
        </a:graphic>
      </p:graphicFrame>
    </p:spTree>
    <p:extLst>
      <p:ext uri="{BB962C8B-B14F-4D97-AF65-F5344CB8AC3E}">
        <p14:creationId xmlns:p14="http://schemas.microsoft.com/office/powerpoint/2010/main" val="3613165707"/>
      </p:ext>
    </p:extLst>
  </p:cSld>
  <p:clrMapOvr>
    <a:masterClrMapping/>
  </p:clrMapOvr>
  <mc:AlternateContent xmlns:mc="http://schemas.openxmlformats.org/markup-compatibility/2006" xmlns:p14="http://schemas.microsoft.com/office/powerpoint/2010/main">
    <mc:Choice Requires="p14">
      <p:transition spd="slow" p14:dur="2000" advTm="106843"/>
    </mc:Choice>
    <mc:Fallback xmlns="">
      <p:transition spd="slow" advTm="106843"/>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Voltage Optimization Procedure Cont.</a:t>
            </a:r>
          </a:p>
        </p:txBody>
      </p:sp>
      <p:sp>
        <p:nvSpPr>
          <p:cNvPr id="3" name="Content Placeholder 2"/>
          <p:cNvSpPr>
            <a:spLocks noGrp="1"/>
          </p:cNvSpPr>
          <p:nvPr>
            <p:ph idx="1"/>
          </p:nvPr>
        </p:nvSpPr>
        <p:spPr/>
        <p:txBody>
          <a:bodyPr>
            <a:normAutofit/>
          </a:bodyPr>
          <a:lstStyle/>
          <a:p>
            <a:pPr marL="514350" indent="-514350">
              <a:buFont typeface="+mj-lt"/>
              <a:buAutoNum type="arabicPeriod" startAt="8"/>
            </a:pPr>
            <a:r>
              <a:rPr lang="en-US" dirty="0" smtClean="0"/>
              <a:t>If </a:t>
            </a:r>
            <a:r>
              <a:rPr lang="en-US" i="1" dirty="0" smtClean="0"/>
              <a:t>new voltage</a:t>
            </a:r>
            <a:r>
              <a:rPr lang="en-US" dirty="0" smtClean="0"/>
              <a:t> is acceptable, change taps of regulator</a:t>
            </a:r>
          </a:p>
          <a:p>
            <a:pPr marL="400050" lvl="1" indent="0">
              <a:buNone/>
            </a:pPr>
            <a:r>
              <a:rPr lang="en-US" dirty="0"/>
              <a:t>	</a:t>
            </a:r>
            <a:r>
              <a:rPr lang="en-US" dirty="0" smtClean="0"/>
              <a:t>Tap change is pushed to the regulator directly, not a voltage set point</a:t>
            </a:r>
            <a:br>
              <a:rPr lang="en-US" dirty="0" smtClean="0"/>
            </a:br>
            <a:r>
              <a:rPr lang="en-US" dirty="0" smtClean="0"/>
              <a:t>	(i.e., the regulator is commanded “tap up”, not “set voltage to 2500”)</a:t>
            </a:r>
          </a:p>
          <a:p>
            <a:pPr marL="400050" lvl="1" indent="0">
              <a:buNone/>
            </a:pPr>
            <a:endParaRPr lang="en-US" dirty="0"/>
          </a:p>
          <a:p>
            <a:pPr marL="400050" lvl="1" indent="0">
              <a:buNone/>
            </a:pPr>
            <a:r>
              <a:rPr lang="en-US" dirty="0" smtClean="0"/>
              <a:t>	Downstream regulators are not coordinated, so upstream changes may</a:t>
            </a:r>
            <a:br>
              <a:rPr lang="en-US" dirty="0" smtClean="0"/>
            </a:br>
            <a:r>
              <a:rPr lang="en-US" dirty="0" smtClean="0"/>
              <a:t>	move them into a voltage violation.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410756023"/>
      </p:ext>
    </p:extLst>
  </p:cSld>
  <p:clrMapOvr>
    <a:masterClrMapping/>
  </p:clrMapOvr>
  <mc:AlternateContent xmlns:mc="http://schemas.openxmlformats.org/markup-compatibility/2006" xmlns:p14="http://schemas.microsoft.com/office/powerpoint/2010/main">
    <mc:Choice Requires="p14">
      <p:transition spd="slow" p14:dur="2000" advTm="80495"/>
    </mc:Choice>
    <mc:Fallback xmlns="">
      <p:transition spd="slow" advTm="8049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Reactive Power Optimization Procedure</a:t>
            </a:r>
            <a:endParaRPr lang="en-US" dirty="0"/>
          </a:p>
        </p:txBody>
      </p:sp>
      <p:sp>
        <p:nvSpPr>
          <p:cNvPr id="3" name="Content Placeholder 2"/>
          <p:cNvSpPr>
            <a:spLocks noGrp="1"/>
          </p:cNvSpPr>
          <p:nvPr>
            <p:ph idx="1"/>
          </p:nvPr>
        </p:nvSpPr>
        <p:spPr/>
        <p:txBody>
          <a:bodyPr>
            <a:normAutofit/>
          </a:bodyPr>
          <a:lstStyle/>
          <a:p>
            <a:r>
              <a:rPr lang="en-US" dirty="0" smtClean="0"/>
              <a:t>Only occurs if no regulator changes are requested</a:t>
            </a:r>
          </a:p>
          <a:p>
            <a:pPr marL="514350" indent="-514350">
              <a:buFont typeface="+mj-lt"/>
              <a:buAutoNum type="arabicPeriod"/>
            </a:pPr>
            <a:r>
              <a:rPr lang="en-US" dirty="0" smtClean="0"/>
              <a:t>Determine </a:t>
            </a:r>
            <a:r>
              <a:rPr lang="en-US" i="1" dirty="0" smtClean="0"/>
              <a:t>reactive power </a:t>
            </a:r>
            <a:r>
              <a:rPr lang="en-US" dirty="0" smtClean="0"/>
              <a:t>(</a:t>
            </a:r>
            <a:r>
              <a:rPr lang="en-US" i="1" dirty="0" err="1" smtClean="0"/>
              <a:t>Q</a:t>
            </a:r>
            <a:r>
              <a:rPr lang="en-US" i="1" baseline="-25000" dirty="0" err="1" smtClean="0"/>
              <a:t>line</a:t>
            </a:r>
            <a:r>
              <a:rPr lang="en-US" dirty="0" smtClean="0"/>
              <a:t>) on line of interest (substation transformer) – compute the current </a:t>
            </a:r>
            <a:r>
              <a:rPr lang="en-US" i="1" dirty="0" smtClean="0"/>
              <a:t>power factor </a:t>
            </a:r>
            <a:r>
              <a:rPr lang="en-US" dirty="0" smtClean="0"/>
              <a:t>(</a:t>
            </a:r>
            <a:r>
              <a:rPr lang="en-US" i="1" dirty="0" err="1" smtClean="0"/>
              <a:t>PF</a:t>
            </a:r>
            <a:r>
              <a:rPr lang="en-US" i="1" baseline="-25000" dirty="0" err="1" smtClean="0"/>
              <a:t>curr</a:t>
            </a:r>
            <a:r>
              <a:rPr lang="en-US" dirty="0" smtClean="0"/>
              <a:t>) from the </a:t>
            </a:r>
            <a:r>
              <a:rPr lang="en-US" i="1" dirty="0" smtClean="0"/>
              <a:t>reactive power</a:t>
            </a:r>
            <a:r>
              <a:rPr lang="en-US" dirty="0" smtClean="0"/>
              <a:t> and </a:t>
            </a:r>
            <a:r>
              <a:rPr lang="en-US" i="1" dirty="0" smtClean="0"/>
              <a:t>real power</a:t>
            </a:r>
            <a:r>
              <a:rPr lang="en-US" dirty="0" smtClean="0"/>
              <a:t> (</a:t>
            </a:r>
            <a:r>
              <a:rPr lang="en-US" i="1" dirty="0" err="1" smtClean="0"/>
              <a:t>P</a:t>
            </a:r>
            <a:r>
              <a:rPr lang="en-US" i="1" baseline="-25000" dirty="0" err="1" smtClean="0"/>
              <a:t>line</a:t>
            </a:r>
            <a:r>
              <a:rPr lang="en-US" dirty="0" smtClean="0"/>
              <a:t>) of the line</a:t>
            </a:r>
          </a:p>
          <a:p>
            <a:pPr marL="514350" indent="-514350">
              <a:buFont typeface="+mj-lt"/>
              <a:buAutoNum type="arabicPeriod"/>
            </a:pPr>
            <a:endParaRPr lang="en-US" dirty="0" smtClean="0"/>
          </a:p>
          <a:p>
            <a:pPr marL="514350" indent="-514350">
              <a:buFont typeface="+mj-lt"/>
              <a:buAutoNum type="arabicPeriod"/>
            </a:pPr>
            <a:endParaRPr lang="en-US" dirty="0" smtClean="0"/>
          </a:p>
          <a:p>
            <a:pPr marL="400050" lvl="1" indent="0">
              <a:buNone/>
            </a:pPr>
            <a:r>
              <a:rPr lang="en-US" dirty="0"/>
              <a:t>	</a:t>
            </a:r>
            <a:endParaRPr lang="en-US" dirty="0" smtClean="0"/>
          </a:p>
          <a:p>
            <a:pPr marL="400050" lvl="1" indent="0">
              <a:buNone/>
            </a:pPr>
            <a:r>
              <a:rPr lang="en-US" dirty="0" smtClean="0"/>
              <a:t>Note: that </a:t>
            </a:r>
            <a:r>
              <a:rPr lang="en-US" i="1" dirty="0" err="1" smtClean="0"/>
              <a:t>PF</a:t>
            </a:r>
            <a:r>
              <a:rPr lang="en-US" i="1" baseline="-25000" dirty="0" err="1" smtClean="0"/>
              <a:t>curr</a:t>
            </a:r>
            <a:r>
              <a:rPr lang="en-US" dirty="0" smtClean="0"/>
              <a:t> and </a:t>
            </a:r>
            <a:r>
              <a:rPr lang="en-US" i="1" dirty="0" err="1" smtClean="0"/>
              <a:t>Q</a:t>
            </a:r>
            <a:r>
              <a:rPr lang="en-US" i="1" baseline="-25000" dirty="0" err="1" smtClean="0"/>
              <a:t>line</a:t>
            </a:r>
            <a:r>
              <a:rPr lang="en-US" dirty="0" smtClean="0"/>
              <a:t> are treated more like </a:t>
            </a:r>
            <a:r>
              <a:rPr lang="en-US" i="1" dirty="0" smtClean="0"/>
              <a:t>power factor</a:t>
            </a:r>
            <a:r>
              <a:rPr lang="en-US" dirty="0" smtClean="0"/>
              <a:t> 	magnitude and </a:t>
            </a:r>
            <a:r>
              <a:rPr lang="en-US" i="1" dirty="0" smtClean="0"/>
              <a:t>reactive power</a:t>
            </a:r>
            <a:r>
              <a:rPr lang="en-US" dirty="0" smtClean="0"/>
              <a:t> magnitude.  The VVO algorithm 	assumes normal radial feeders with predominately inductive loading 	(no predominately capacitive loads or reverse power flow)</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430240803"/>
              </p:ext>
            </p:extLst>
          </p:nvPr>
        </p:nvGraphicFramePr>
        <p:xfrm>
          <a:off x="1069848" y="3505200"/>
          <a:ext cx="2681154" cy="963090"/>
        </p:xfrm>
        <a:graphic>
          <a:graphicData uri="http://schemas.openxmlformats.org/presentationml/2006/ole">
            <mc:AlternateContent xmlns:mc="http://schemas.openxmlformats.org/markup-compatibility/2006">
              <mc:Choice xmlns:v="urn:schemas-microsoft-com:vml" Requires="v">
                <p:oleObj spid="_x0000_s11268" name="Equation" r:id="rId3" imgW="1307880" imgH="469800" progId="Equation.3">
                  <p:embed/>
                </p:oleObj>
              </mc:Choice>
              <mc:Fallback>
                <p:oleObj name="Equation" r:id="rId3" imgW="1307880" imgH="469800" progId="Equation.3">
                  <p:embed/>
                  <p:pic>
                    <p:nvPicPr>
                      <p:cNvPr id="0" name=""/>
                      <p:cNvPicPr/>
                      <p:nvPr/>
                    </p:nvPicPr>
                    <p:blipFill>
                      <a:blip r:embed="rId4"/>
                      <a:stretch>
                        <a:fillRect/>
                      </a:stretch>
                    </p:blipFill>
                    <p:spPr>
                      <a:xfrm>
                        <a:off x="1069848" y="3505200"/>
                        <a:ext cx="2681154" cy="963090"/>
                      </a:xfrm>
                      <a:prstGeom prst="rect">
                        <a:avLst/>
                      </a:prstGeom>
                    </p:spPr>
                  </p:pic>
                </p:oleObj>
              </mc:Fallback>
            </mc:AlternateContent>
          </a:graphicData>
        </a:graphic>
      </p:graphicFrame>
    </p:spTree>
    <p:extLst>
      <p:ext uri="{BB962C8B-B14F-4D97-AF65-F5344CB8AC3E}">
        <p14:creationId xmlns:p14="http://schemas.microsoft.com/office/powerpoint/2010/main" val="1649468697"/>
      </p:ext>
    </p:extLst>
  </p:cSld>
  <p:clrMapOvr>
    <a:masterClrMapping/>
  </p:clrMapOvr>
  <mc:AlternateContent xmlns:mc="http://schemas.openxmlformats.org/markup-compatibility/2006" xmlns:p14="http://schemas.microsoft.com/office/powerpoint/2010/main">
    <mc:Choice Requires="p14">
      <p:transition spd="slow" p14:dur="2000" advTm="255955"/>
    </mc:Choice>
    <mc:Fallback xmlns="">
      <p:transition spd="slow" advTm="255955"/>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Reactive Power Optimization </a:t>
            </a:r>
            <a:r>
              <a:rPr lang="en-US" dirty="0" smtClean="0"/>
              <a:t>Procedure Cont.</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US" dirty="0" smtClean="0"/>
              <a:t>Determine if </a:t>
            </a:r>
            <a:r>
              <a:rPr lang="en-US" i="1" dirty="0" smtClean="0"/>
              <a:t>power factor</a:t>
            </a:r>
            <a:r>
              <a:rPr lang="en-US" dirty="0" smtClean="0"/>
              <a:t> is below the </a:t>
            </a:r>
            <a:r>
              <a:rPr lang="en-US" i="1" dirty="0" smtClean="0"/>
              <a:t>desired power factor </a:t>
            </a:r>
            <a:r>
              <a:rPr lang="en-US" dirty="0" smtClean="0"/>
              <a:t>(</a:t>
            </a:r>
            <a:r>
              <a:rPr lang="en-US" i="1" dirty="0" err="1" smtClean="0"/>
              <a:t>PF</a:t>
            </a:r>
            <a:r>
              <a:rPr lang="en-US" i="1" baseline="-25000" dirty="0" err="1" smtClean="0"/>
              <a:t>des</a:t>
            </a:r>
            <a:r>
              <a:rPr lang="en-US" dirty="0" smtClean="0"/>
              <a:t>)</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r>
              <a:rPr lang="en-US" dirty="0" smtClean="0"/>
              <a:t>If outside range, proceed through capacitors – only change one per operation cycle:</a:t>
            </a:r>
          </a:p>
          <a:p>
            <a:pPr marL="400050" lvl="1" indent="0">
              <a:buNone/>
            </a:pPr>
            <a:r>
              <a:rPr lang="en-US" dirty="0" smtClean="0"/>
              <a:t>	Determine capacitor size, (</a:t>
            </a:r>
            <a:r>
              <a:rPr lang="en-US" i="1" dirty="0" smtClean="0"/>
              <a:t>P</a:t>
            </a:r>
            <a:r>
              <a:rPr lang="en-US" i="1" baseline="-25000" dirty="0" smtClean="0"/>
              <a:t>CAP</a:t>
            </a:r>
            <a:r>
              <a:rPr lang="en-US" dirty="0" smtClean="0"/>
              <a:t>) – adds together all phases</a:t>
            </a:r>
          </a:p>
          <a:p>
            <a:pPr marL="400050" lvl="1" indent="0">
              <a:buNone/>
            </a:pPr>
            <a:r>
              <a:rPr lang="en-US" dirty="0"/>
              <a:t>	</a:t>
            </a:r>
            <a:r>
              <a:rPr lang="en-US" dirty="0" smtClean="0"/>
              <a:t>Sort capacitors by size, largest to smallest, closest to farthest</a:t>
            </a:r>
          </a:p>
          <a:p>
            <a:pPr marL="400050" lvl="1" indent="0">
              <a:buNone/>
            </a:pPr>
            <a:r>
              <a:rPr lang="en-US" dirty="0"/>
              <a:t>	</a:t>
            </a:r>
            <a:r>
              <a:rPr lang="en-US" dirty="0" smtClean="0"/>
              <a:t>Switching thresholds (</a:t>
            </a:r>
            <a:r>
              <a:rPr lang="en-US" i="1" dirty="0" err="1" smtClean="0"/>
              <a:t>Q</a:t>
            </a:r>
            <a:r>
              <a:rPr lang="en-US" i="1" baseline="-25000" dirty="0" err="1" smtClean="0"/>
              <a:t>cap_off</a:t>
            </a:r>
            <a:r>
              <a:rPr lang="en-US" dirty="0" smtClean="0"/>
              <a:t>, </a:t>
            </a:r>
            <a:r>
              <a:rPr lang="en-US" i="1" dirty="0" err="1" smtClean="0"/>
              <a:t>Q</a:t>
            </a:r>
            <a:r>
              <a:rPr lang="en-US" i="1" baseline="-25000" dirty="0" err="1" smtClean="0"/>
              <a:t>cap_on</a:t>
            </a:r>
            <a:r>
              <a:rPr lang="en-US" dirty="0" smtClean="0"/>
              <a:t>) are determined by </a:t>
            </a:r>
            <a:r>
              <a:rPr lang="en-US" i="1" dirty="0" err="1" smtClean="0"/>
              <a:t>d</a:t>
            </a:r>
            <a:r>
              <a:rPr lang="en-US" i="1" baseline="-25000" dirty="0" err="1" smtClean="0"/>
              <a:t>min</a:t>
            </a:r>
            <a:r>
              <a:rPr lang="en-US" dirty="0" smtClean="0"/>
              <a:t> and </a:t>
            </a:r>
            <a:r>
              <a:rPr lang="en-US" i="1" dirty="0" err="1" smtClean="0"/>
              <a:t>d</a:t>
            </a:r>
            <a:r>
              <a:rPr lang="en-US" i="1" baseline="-25000" dirty="0" err="1" smtClean="0"/>
              <a:t>max</a:t>
            </a:r>
            <a:r>
              <a:rPr lang="en-US" dirty="0"/>
              <a:t> </a:t>
            </a:r>
            <a:r>
              <a:rPr lang="en-US" dirty="0" smtClean="0"/>
              <a:t>	ratio constants – create hysteresis-like condition</a:t>
            </a:r>
          </a:p>
          <a:p>
            <a:pPr marL="400050" lvl="1" indent="0">
              <a:buNone/>
            </a:pPr>
            <a:r>
              <a:rPr lang="en-US" dirty="0"/>
              <a:t>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983658616"/>
              </p:ext>
            </p:extLst>
          </p:nvPr>
        </p:nvGraphicFramePr>
        <p:xfrm>
          <a:off x="1069848" y="2426970"/>
          <a:ext cx="1743894" cy="468630"/>
        </p:xfrm>
        <a:graphic>
          <a:graphicData uri="http://schemas.openxmlformats.org/presentationml/2006/ole">
            <mc:AlternateContent xmlns:mc="http://schemas.openxmlformats.org/markup-compatibility/2006">
              <mc:Choice xmlns:v="urn:schemas-microsoft-com:vml" Requires="v">
                <p:oleObj spid="_x0000_s12298" name="Equation" r:id="rId3" imgW="850680" imgH="228600" progId="Equation.3">
                  <p:embed/>
                </p:oleObj>
              </mc:Choice>
              <mc:Fallback>
                <p:oleObj name="Equation" r:id="rId3" imgW="850680" imgH="228600" progId="Equation.3">
                  <p:embed/>
                  <p:pic>
                    <p:nvPicPr>
                      <p:cNvPr id="0" name=""/>
                      <p:cNvPicPr/>
                      <p:nvPr/>
                    </p:nvPicPr>
                    <p:blipFill>
                      <a:blip r:embed="rId4"/>
                      <a:stretch>
                        <a:fillRect/>
                      </a:stretch>
                    </p:blipFill>
                    <p:spPr>
                      <a:xfrm>
                        <a:off x="1069848" y="2426970"/>
                        <a:ext cx="1743894" cy="46863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788132263"/>
              </p:ext>
            </p:extLst>
          </p:nvPr>
        </p:nvGraphicFramePr>
        <p:xfrm>
          <a:off x="1463040" y="5929357"/>
          <a:ext cx="2446338" cy="493712"/>
        </p:xfrm>
        <a:graphic>
          <a:graphicData uri="http://schemas.openxmlformats.org/presentationml/2006/ole">
            <mc:AlternateContent xmlns:mc="http://schemas.openxmlformats.org/markup-compatibility/2006">
              <mc:Choice xmlns:v="urn:schemas-microsoft-com:vml" Requires="v">
                <p:oleObj spid="_x0000_s12299" name="Equation" r:id="rId5" imgW="1193760" imgH="241200" progId="Equation.3">
                  <p:embed/>
                </p:oleObj>
              </mc:Choice>
              <mc:Fallback>
                <p:oleObj name="Equation" r:id="rId5" imgW="1193760" imgH="241200" progId="Equation.3">
                  <p:embed/>
                  <p:pic>
                    <p:nvPicPr>
                      <p:cNvPr id="0" name=""/>
                      <p:cNvPicPr/>
                      <p:nvPr/>
                    </p:nvPicPr>
                    <p:blipFill>
                      <a:blip r:embed="rId6"/>
                      <a:stretch>
                        <a:fillRect/>
                      </a:stretch>
                    </p:blipFill>
                    <p:spPr>
                      <a:xfrm>
                        <a:off x="1463040" y="5929357"/>
                        <a:ext cx="2446338" cy="4937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23013072"/>
              </p:ext>
            </p:extLst>
          </p:nvPr>
        </p:nvGraphicFramePr>
        <p:xfrm>
          <a:off x="1463040" y="6423069"/>
          <a:ext cx="2420938" cy="493713"/>
        </p:xfrm>
        <a:graphic>
          <a:graphicData uri="http://schemas.openxmlformats.org/presentationml/2006/ole">
            <mc:AlternateContent xmlns:mc="http://schemas.openxmlformats.org/markup-compatibility/2006">
              <mc:Choice xmlns:v="urn:schemas-microsoft-com:vml" Requires="v">
                <p:oleObj spid="_x0000_s12300" name="Equation" r:id="rId7" imgW="1180800" imgH="241200" progId="Equation.3">
                  <p:embed/>
                </p:oleObj>
              </mc:Choice>
              <mc:Fallback>
                <p:oleObj name="Equation" r:id="rId7" imgW="1180800" imgH="241200" progId="Equation.3">
                  <p:embed/>
                  <p:pic>
                    <p:nvPicPr>
                      <p:cNvPr id="0" name=""/>
                      <p:cNvPicPr>
                        <a:picLocks noChangeAspect="1" noChangeArrowheads="1"/>
                      </p:cNvPicPr>
                      <p:nvPr/>
                    </p:nvPicPr>
                    <p:blipFill>
                      <a:blip r:embed="rId8"/>
                      <a:srcRect/>
                      <a:stretch>
                        <a:fillRect/>
                      </a:stretch>
                    </p:blipFill>
                    <p:spPr bwMode="auto">
                      <a:xfrm>
                        <a:off x="1463040" y="6423069"/>
                        <a:ext cx="242093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23559538"/>
              </p:ext>
            </p:extLst>
          </p:nvPr>
        </p:nvGraphicFramePr>
        <p:xfrm>
          <a:off x="1463040" y="5486400"/>
          <a:ext cx="2759382" cy="468630"/>
        </p:xfrm>
        <a:graphic>
          <a:graphicData uri="http://schemas.openxmlformats.org/presentationml/2006/ole">
            <mc:AlternateContent xmlns:mc="http://schemas.openxmlformats.org/markup-compatibility/2006">
              <mc:Choice xmlns:v="urn:schemas-microsoft-com:vml" Requires="v">
                <p:oleObj spid="_x0000_s12301" name="Equation" r:id="rId9" imgW="1346040" imgH="228600" progId="Equation.3">
                  <p:embed/>
                </p:oleObj>
              </mc:Choice>
              <mc:Fallback>
                <p:oleObj name="Equation" r:id="rId9" imgW="1346040" imgH="228600" progId="Equation.3">
                  <p:embed/>
                  <p:pic>
                    <p:nvPicPr>
                      <p:cNvPr id="0" name=""/>
                      <p:cNvPicPr/>
                      <p:nvPr/>
                    </p:nvPicPr>
                    <p:blipFill>
                      <a:blip r:embed="rId10"/>
                      <a:stretch>
                        <a:fillRect/>
                      </a:stretch>
                    </p:blipFill>
                    <p:spPr>
                      <a:xfrm>
                        <a:off x="1463040" y="5486400"/>
                        <a:ext cx="2759382" cy="468630"/>
                      </a:xfrm>
                      <a:prstGeom prst="rect">
                        <a:avLst/>
                      </a:prstGeom>
                    </p:spPr>
                  </p:pic>
                </p:oleObj>
              </mc:Fallback>
            </mc:AlternateContent>
          </a:graphicData>
        </a:graphic>
      </p:graphicFrame>
    </p:spTree>
    <p:extLst>
      <p:ext uri="{BB962C8B-B14F-4D97-AF65-F5344CB8AC3E}">
        <p14:creationId xmlns:p14="http://schemas.microsoft.com/office/powerpoint/2010/main" val="3343814114"/>
      </p:ext>
    </p:extLst>
  </p:cSld>
  <p:clrMapOvr>
    <a:masterClrMapping/>
  </p:clrMapOvr>
  <mc:AlternateContent xmlns:mc="http://schemas.openxmlformats.org/markup-compatibility/2006" xmlns:p14="http://schemas.microsoft.com/office/powerpoint/2010/main">
    <mc:Choice Requires="p14">
      <p:transition spd="slow" p14:dur="2000" advTm="105255"/>
    </mc:Choice>
    <mc:Fallback xmlns="">
      <p:transition spd="slow" advTm="105255"/>
    </mc:Fallback>
  </mc:AlternateContent>
  <p:timing>
    <p:tnLst>
      <p:par>
        <p:cTn id="1" dur="indefinite" restart="never" nodeType="tmRoot"/>
      </p:par>
    </p:tnLst>
  </p:timing>
  <p:extLst mod="1">
    <p:ext uri="{3A86A75C-4F4B-4683-9AE1-C65F6400EC91}">
      <p14:laserTraceLst xmlns:p14="http://schemas.microsoft.com/office/powerpoint/2010/main">
        <p14:tracePtLst>
          <p14:tracePt t="80907" x="4572000" y="5926138"/>
          <p14:tracePt t="80968" x="4565650" y="5926138"/>
          <p14:tracePt t="80984" x="4554538" y="5926138"/>
          <p14:tracePt t="81008" x="4525963" y="5926138"/>
          <p14:tracePt t="81024" x="4486275" y="5926138"/>
          <p14:tracePt t="81040" x="4418013" y="5932488"/>
          <p14:tracePt t="81056" x="4314825" y="5932488"/>
          <p14:tracePt t="81072" x="4183063" y="5937250"/>
          <p14:tracePt t="81088" x="4035425" y="5943600"/>
          <p14:tracePt t="81104" x="3892550" y="5954713"/>
          <p14:tracePt t="81117" x="3760788" y="5954713"/>
          <p14:tracePt t="81136" x="3622675" y="5961063"/>
          <p14:tracePt t="81167" x="3497263" y="5961063"/>
          <p14:tracePt t="81168" x="3382963" y="5965825"/>
          <p14:tracePt t="81183" x="3257550" y="5972175"/>
          <p14:tracePt t="81183" x="3200400" y="5972175"/>
          <p14:tracePt t="81200" x="3079750" y="5983288"/>
          <p14:tracePt t="81224" x="2965450" y="5989638"/>
          <p14:tracePt t="81236" x="2840038" y="5994400"/>
          <p14:tracePt t="81250" x="2714625" y="6000750"/>
          <p14:tracePt t="81267" x="2606675" y="6007100"/>
          <p14:tracePt t="81283" x="2497138" y="6011863"/>
          <p14:tracePt t="81300" x="2400300" y="6011863"/>
          <p14:tracePt t="81317" x="2308225" y="6018213"/>
          <p14:tracePt t="81333" x="2211388" y="6018213"/>
          <p14:tracePt t="81350" x="2125663" y="6018213"/>
          <p14:tracePt t="81367" x="2039938" y="6018213"/>
          <p14:tracePt t="81383" x="1960563" y="6018213"/>
          <p14:tracePt t="81400" x="1874838" y="6018213"/>
          <p14:tracePt t="81417" x="1817688" y="6018213"/>
          <p14:tracePt t="81433" x="1782763" y="6018213"/>
          <p14:tracePt t="81450" x="1760538" y="6018213"/>
          <p14:tracePt t="81466" x="1749425" y="6018213"/>
          <p14:tracePt t="81504" x="1743075" y="6018213"/>
          <p14:tracePt t="81520" x="1743075" y="6011863"/>
          <p14:tracePt t="81534" x="1736725" y="6011863"/>
          <p14:tracePt t="81568" x="1736725" y="6007100"/>
          <p14:tracePt t="81569" x="1731963" y="6007100"/>
          <p14:tracePt t="81600" x="1731963" y="6000750"/>
          <p14:tracePt t="81712" x="1731963" y="5994400"/>
          <p14:tracePt t="82096" x="1731963" y="5989638"/>
          <p14:tracePt t="82104" x="1725613" y="5989638"/>
          <p14:tracePt t="82112" x="1725613" y="5983288"/>
          <p14:tracePt t="82120" x="1720850" y="5978525"/>
          <p14:tracePt t="82134" x="1714500" y="5972175"/>
          <p14:tracePt t="82150" x="1708150" y="5965825"/>
          <p14:tracePt t="82167" x="1703388" y="5961063"/>
          <p14:tracePt t="82183" x="1697038" y="5954713"/>
          <p14:tracePt t="82232" x="1692275" y="5954713"/>
          <p14:tracePt t="82920" x="1697038" y="5954713"/>
          <p14:tracePt t="82921" x="1697038" y="5949950"/>
          <p14:tracePt t="82933" x="1703388" y="5949950"/>
          <p14:tracePt t="82976" x="1708150" y="5949950"/>
          <p14:tracePt t="82984" x="1714500" y="5949950"/>
          <p14:tracePt t="83425" x="1720850" y="5949950"/>
          <p14:tracePt t="83457" x="1725613" y="5949950"/>
          <p14:tracePt t="83467" x="1731963" y="5949950"/>
          <p14:tracePt t="83484" x="1736725" y="5949950"/>
          <p14:tracePt t="83501" x="1736725" y="5943600"/>
          <p14:tracePt t="83518" x="1743075" y="5943600"/>
          <p14:tracePt t="83618" x="1749425" y="5943600"/>
          <p14:tracePt t="84177" x="1754188" y="5943600"/>
          <p14:tracePt t="84225" x="1754188" y="5937250"/>
          <p14:tracePt t="84233" x="1760538" y="5937250"/>
          <p14:tracePt t="84321" x="1765300" y="5937250"/>
          <p14:tracePt t="84977" x="1771650" y="5937250"/>
          <p14:tracePt t="84991" x="1778000" y="5937250"/>
          <p14:tracePt t="85033" x="1782763" y="5937250"/>
          <p14:tracePt t="85201" x="1789113" y="5937250"/>
          <p14:tracePt t="85202" x="1793875" y="5932488"/>
          <p14:tracePt t="85226" x="1800225" y="5932488"/>
          <p14:tracePt t="85235" x="1806575" y="5932488"/>
          <p14:tracePt t="85251" x="1811338" y="5932488"/>
          <p14:tracePt t="85268" x="1828800" y="5932488"/>
          <p14:tracePt t="85284" x="1851025" y="5932488"/>
          <p14:tracePt t="85301" x="1874838" y="5932488"/>
          <p14:tracePt t="85317" x="1908175" y="5932488"/>
          <p14:tracePt t="85335" x="1943100" y="5932488"/>
          <p14:tracePt t="85351" x="1989138" y="5932488"/>
          <p14:tracePt t="85368" x="2035175" y="5932488"/>
          <p14:tracePt t="85384" x="2097088" y="5932488"/>
          <p14:tracePt t="85384" x="2132013" y="5932488"/>
          <p14:tracePt t="85401" x="2211388" y="5932488"/>
          <p14:tracePt t="85417" x="2292350" y="5932488"/>
          <p14:tracePt t="85435" x="2354263" y="5932488"/>
          <p14:tracePt t="85450" x="2417763" y="5932488"/>
          <p14:tracePt t="85468" x="2463800" y="5932488"/>
          <p14:tracePt t="85484" x="2514600" y="5932488"/>
          <p14:tracePt t="85501" x="2549525" y="5932488"/>
          <p14:tracePt t="85517" x="2582863" y="5932488"/>
          <p14:tracePt t="85534" x="2606675" y="5932488"/>
          <p14:tracePt t="85550" x="2640013" y="5932488"/>
          <p14:tracePt t="85568" x="2679700" y="5932488"/>
          <p14:tracePt t="85584" x="2720975" y="5932488"/>
          <p14:tracePt t="85584" x="2736850" y="5932488"/>
          <p14:tracePt t="85601" x="2778125" y="5932488"/>
          <p14:tracePt t="85617" x="2811463" y="5932488"/>
          <p14:tracePt t="85634" x="2846388" y="5932488"/>
          <p14:tracePt t="85650" x="2886075" y="5932488"/>
          <p14:tracePt t="85668" x="2921000" y="5932488"/>
          <p14:tracePt t="85684" x="2949575" y="5932488"/>
          <p14:tracePt t="85701" x="2971800" y="5932488"/>
          <p14:tracePt t="85717" x="2994025" y="5932488"/>
          <p14:tracePt t="85735" x="3006725" y="5932488"/>
          <p14:tracePt t="85751" x="3017838" y="5932488"/>
          <p14:tracePt t="86481" x="3011488" y="5932488"/>
          <p14:tracePt t="86484" x="3006725" y="5926138"/>
          <p14:tracePt t="86501" x="2994025" y="5926138"/>
          <p14:tracePt t="86518" x="2978150" y="5921375"/>
          <p14:tracePt t="86534" x="2954338" y="5908675"/>
          <p14:tracePt t="86551" x="2936875" y="5908675"/>
          <p14:tracePt t="86567" x="2932113" y="5903913"/>
          <p14:tracePt t="86584" x="2921000" y="5903913"/>
          <p14:tracePt t="86737" x="2914650" y="5903913"/>
          <p14:tracePt t="86761" x="2908300" y="5903913"/>
          <p14:tracePt t="86817" x="2903538" y="5903913"/>
          <p14:tracePt t="86817" x="2897188" y="5897563"/>
          <p14:tracePt t="86834" x="2892425" y="5897563"/>
          <p14:tracePt t="86851" x="2892425" y="5892800"/>
          <p14:tracePt t="86867" x="2879725" y="5892800"/>
          <p14:tracePt t="86884" x="2868613" y="5886450"/>
          <p14:tracePt t="86900" x="2846388" y="5880100"/>
          <p14:tracePt t="86918" x="2828925" y="5880100"/>
          <p14:tracePt t="86934" x="2806700" y="5880100"/>
          <p14:tracePt t="86951" x="2782888" y="5880100"/>
          <p14:tracePt t="86967" x="2760663" y="5880100"/>
          <p14:tracePt t="86984" x="2732088" y="5880100"/>
          <p14:tracePt t="87000" x="2708275" y="5880100"/>
          <p14:tracePt t="87018" x="2697163" y="5880100"/>
          <p14:tracePt t="87034" x="2692400" y="5880100"/>
          <p14:tracePt t="87097" x="2692400" y="5886450"/>
          <p14:tracePt t="87105" x="2686050" y="5886450"/>
          <p14:tracePt t="87217" x="2692400" y="5886450"/>
          <p14:tracePt t="87234" x="2697163" y="5886450"/>
          <p14:tracePt t="87250" x="2714625" y="5886450"/>
          <p14:tracePt t="87251" x="2749550" y="5886450"/>
          <p14:tracePt t="87267" x="2789238" y="5880100"/>
          <p14:tracePt t="87285" x="2851150" y="5880100"/>
          <p14:tracePt t="87301" x="2914650" y="5880100"/>
          <p14:tracePt t="87318" x="2978150" y="5880100"/>
          <p14:tracePt t="87334" x="3017838" y="5880100"/>
          <p14:tracePt t="87351" x="3057525" y="5880100"/>
          <p14:tracePt t="87367" x="3074988" y="5880100"/>
          <p14:tracePt t="87384" x="3079750" y="5880100"/>
          <p14:tracePt t="87400" x="3092450" y="5880100"/>
          <p14:tracePt t="87418" x="3103563" y="5880100"/>
          <p14:tracePt t="87434" x="3114675" y="5880100"/>
          <p14:tracePt t="87450" x="3125788" y="5880100"/>
          <p14:tracePt t="87467" x="3132138" y="5880100"/>
          <p14:tracePt t="87484" x="3136900" y="5886450"/>
          <p14:tracePt t="87500" x="3149600" y="5886450"/>
          <p14:tracePt t="87537" x="3154363" y="5886450"/>
          <p14:tracePt t="87601" x="3160713" y="5886450"/>
          <p14:tracePt t="87753" x="3160713" y="5892800"/>
          <p14:tracePt t="87761" x="3165475" y="5892800"/>
          <p14:tracePt t="87785" x="3171825" y="5897563"/>
          <p14:tracePt t="87785" x="3178175" y="5903913"/>
          <p14:tracePt t="87800" x="3194050" y="5926138"/>
          <p14:tracePt t="87818" x="3211513" y="5943600"/>
          <p14:tracePt t="87834" x="3228975" y="5954713"/>
          <p14:tracePt t="87850" x="3240088" y="5961063"/>
          <p14:tracePt t="87867" x="3246438" y="5965825"/>
          <p14:tracePt t="87977" x="3251200" y="5965825"/>
          <p14:tracePt t="88089" x="3257550" y="5965825"/>
          <p14:tracePt t="88097" x="3263900" y="5965825"/>
          <p14:tracePt t="88101" x="3263900" y="5961063"/>
          <p14:tracePt t="88117" x="3268663" y="5961063"/>
          <p14:tracePt t="88135" x="3275013" y="5954713"/>
          <p14:tracePt t="88150" x="3279775" y="5954713"/>
          <p14:tracePt t="88168" x="3286125" y="5954713"/>
          <p14:tracePt t="88184" x="3286125" y="5949950"/>
          <p14:tracePt t="88184" x="3292475" y="5949950"/>
          <p14:tracePt t="88225" x="3297238" y="5949950"/>
          <p14:tracePt t="88225" x="3303588" y="5949950"/>
          <p14:tracePt t="88233" x="3308350" y="5943600"/>
          <p14:tracePt t="88377" x="3308350" y="5937250"/>
          <p14:tracePt t="88385" x="3314700" y="5937250"/>
          <p14:tracePt t="88385" x="3321050" y="5937250"/>
          <p14:tracePt t="88401" x="3325813" y="5932488"/>
          <p14:tracePt t="88417" x="3332163" y="5932488"/>
          <p14:tracePt t="88434" x="3336925" y="5932488"/>
          <p14:tracePt t="88450" x="3343275" y="5926138"/>
          <p14:tracePt t="88467" x="3349625" y="5921375"/>
          <p14:tracePt t="88484" x="3354388" y="5921375"/>
          <p14:tracePt t="88501" x="3365500" y="5921375"/>
          <p14:tracePt t="88517" x="3371850" y="5921375"/>
          <p14:tracePt t="88534" x="3382963" y="5915025"/>
          <p14:tracePt t="88550" x="3394075" y="5915025"/>
          <p14:tracePt t="88567" x="3406775" y="5915025"/>
          <p14:tracePt t="88584" x="3411538" y="5915025"/>
          <p14:tracePt t="88584" x="3417888" y="5915025"/>
          <p14:tracePt t="88865" x="3422650" y="5915025"/>
          <p14:tracePt t="88873" x="3440113" y="5908675"/>
          <p14:tracePt t="88889" x="3475038" y="5908675"/>
          <p14:tracePt t="88901" x="3514725" y="5903913"/>
          <p14:tracePt t="88917" x="3565525" y="5897563"/>
          <p14:tracePt t="88934" x="3622675" y="5897563"/>
          <p14:tracePt t="88950" x="3679825" y="5892800"/>
          <p14:tracePt t="88968" x="3708400" y="5892800"/>
          <p14:tracePt t="88984" x="3736975" y="5892800"/>
          <p14:tracePt t="88984" x="3743325" y="5892800"/>
          <p14:tracePt t="89001" x="3760788" y="5892800"/>
          <p14:tracePt t="89017" x="3765550" y="5892800"/>
          <p14:tracePt t="89345" x="3771900" y="5892800"/>
          <p14:tracePt t="89369" x="3778250" y="5892800"/>
          <p14:tracePt t="89370" x="3783013" y="5892800"/>
          <p14:tracePt t="89384" x="3800475" y="5892800"/>
          <p14:tracePt t="89384" x="3811588" y="5892800"/>
          <p14:tracePt t="89401" x="3822700" y="5892800"/>
          <p14:tracePt t="89417" x="3835400" y="5892800"/>
          <p14:tracePt t="89434" x="3846513" y="5886450"/>
          <p14:tracePt t="89450" x="3851275" y="5886450"/>
          <p14:tracePt t="89467" x="3857625" y="5886450"/>
          <p14:tracePt t="89484" x="3863975" y="5886450"/>
          <p14:tracePt t="89500" x="3868738" y="5886450"/>
          <p14:tracePt t="89517" x="3875088" y="5886450"/>
          <p14:tracePt t="89534" x="3879850" y="5886450"/>
          <p14:tracePt t="91545" x="3875088" y="5886450"/>
          <p14:tracePt t="91561" x="3868738" y="5886450"/>
          <p14:tracePt t="91568" x="3822700" y="5880100"/>
          <p14:tracePt t="91583" x="3760788" y="5868988"/>
          <p14:tracePt t="91583" x="3721100" y="5868988"/>
          <p14:tracePt t="91601" x="3646488" y="5857875"/>
          <p14:tracePt t="91617" x="3554413" y="5857875"/>
          <p14:tracePt t="91634" x="3451225" y="5857875"/>
          <p14:tracePt t="91650" x="3343275" y="5857875"/>
          <p14:tracePt t="91667" x="3217863" y="5857875"/>
          <p14:tracePt t="91683" x="3079750" y="5857875"/>
          <p14:tracePt t="91701" x="2925763" y="5857875"/>
          <p14:tracePt t="91717" x="2771775" y="5857875"/>
          <p14:tracePt t="91734" x="2628900" y="5857875"/>
          <p14:tracePt t="91750" x="2503488" y="5857875"/>
          <p14:tracePt t="91767" x="2378075" y="5875338"/>
          <p14:tracePt t="91783" x="2279650" y="5875338"/>
          <p14:tracePt t="91783" x="2228850" y="5880100"/>
          <p14:tracePt t="91801" x="2149475" y="5892800"/>
          <p14:tracePt t="91817" x="2092325" y="5897563"/>
          <p14:tracePt t="91834" x="2057400" y="5908675"/>
          <p14:tracePt t="91850" x="2028825" y="5921375"/>
          <p14:tracePt t="91867" x="2006600" y="5926138"/>
          <p14:tracePt t="91883" x="1989138" y="5937250"/>
          <p14:tracePt t="91901" x="1971675" y="5949950"/>
          <p14:tracePt t="91917" x="1954213" y="5954713"/>
          <p14:tracePt t="91934" x="1949450" y="5961063"/>
          <p14:tracePt t="91950" x="1936750" y="5965825"/>
          <p14:tracePt t="91967" x="1931988" y="5965825"/>
          <p14:tracePt t="92009" x="1925638" y="5965825"/>
          <p14:tracePt t="92017" x="1925638" y="5972175"/>
          <p14:tracePt t="92033" x="1914525" y="5978525"/>
          <p14:tracePt t="92034" x="1897063" y="5994400"/>
          <p14:tracePt t="92050" x="1885950" y="6000750"/>
          <p14:tracePt t="92067" x="1874838" y="6018213"/>
          <p14:tracePt t="92084" x="1857375" y="6029325"/>
          <p14:tracePt t="92101" x="1846263" y="6046788"/>
          <p14:tracePt t="92117" x="1828800" y="6064250"/>
          <p14:tracePt t="92134" x="1811338" y="6080125"/>
          <p14:tracePt t="92150" x="1793875" y="6103938"/>
          <p14:tracePt t="92167" x="1782763" y="6121400"/>
          <p14:tracePt t="92183" x="1765300" y="6137275"/>
          <p14:tracePt t="92201" x="1760538" y="6149975"/>
          <p14:tracePt t="92217" x="1749425" y="6161088"/>
          <p14:tracePt t="92234" x="1736725" y="6178550"/>
          <p14:tracePt t="92250" x="1731963" y="6189663"/>
          <p14:tracePt t="92267" x="1725613" y="6200775"/>
          <p14:tracePt t="92283" x="1720850" y="6211888"/>
          <p14:tracePt t="92300" x="1714500" y="6223000"/>
          <p14:tracePt t="92336" x="1714500" y="6229350"/>
          <p14:tracePt t="92350" x="1708150" y="6229350"/>
          <p14:tracePt t="92367" x="1708150" y="6235700"/>
          <p14:tracePt t="92367" x="1708150" y="6240463"/>
          <p14:tracePt t="92383" x="1703388" y="6257925"/>
          <p14:tracePt t="92401" x="1703388" y="6275388"/>
          <p14:tracePt t="92512" x="1703388" y="6280150"/>
          <p14:tracePt t="92523" x="1703388" y="6286500"/>
          <p14:tracePt t="92533" x="1714500" y="6286500"/>
          <p14:tracePt t="92550" x="1731963" y="6297613"/>
          <p14:tracePt t="92567" x="1754188" y="6303963"/>
          <p14:tracePt t="92584" x="1778000" y="6308725"/>
          <p14:tracePt t="92584" x="1789113" y="6308725"/>
          <p14:tracePt t="92600" x="1817688" y="6321425"/>
          <p14:tracePt t="92617" x="1851025" y="6326188"/>
          <p14:tracePt t="92633" x="1879600" y="6337300"/>
          <p14:tracePt t="92650" x="1914525" y="6350000"/>
          <p14:tracePt t="92667" x="1960563" y="6361113"/>
          <p14:tracePt t="92683" x="1993900" y="6365875"/>
          <p14:tracePt t="92700" x="2028825" y="6378575"/>
          <p14:tracePt t="92717" x="2057400" y="6378575"/>
          <p14:tracePt t="92734" x="2085975" y="6383338"/>
          <p14:tracePt t="92750" x="2114550" y="6383338"/>
          <p14:tracePt t="92767" x="2143125" y="6389688"/>
          <p14:tracePt t="92783" x="2160588" y="6389688"/>
          <p14:tracePt t="92783" x="2171700" y="6394450"/>
          <p14:tracePt t="92801" x="2189163" y="6394450"/>
          <p14:tracePt t="92817" x="2206625" y="6394450"/>
          <p14:tracePt t="92833" x="2222500" y="6394450"/>
          <p14:tracePt t="92850" x="2235200" y="6394450"/>
          <p14:tracePt t="92867" x="2251075" y="6394450"/>
          <p14:tracePt t="92883" x="2268538" y="6394450"/>
          <p14:tracePt t="92900" x="2279650" y="6394450"/>
          <p14:tracePt t="92917" x="2292350" y="6394450"/>
          <p14:tracePt t="92934" x="2303463" y="6394450"/>
          <p14:tracePt t="92950" x="2314575" y="6394450"/>
          <p14:tracePt t="92967" x="2320925" y="6394450"/>
          <p14:tracePt t="92983" x="2325688" y="6394450"/>
          <p14:tracePt t="93000" x="2343150" y="6394450"/>
          <p14:tracePt t="93017" x="2354263" y="6394450"/>
          <p14:tracePt t="93033" x="2365375" y="6394450"/>
          <p14:tracePt t="93050" x="2378075" y="6394450"/>
          <p14:tracePt t="93067" x="2393950" y="6394450"/>
          <p14:tracePt t="93083" x="2417763" y="6400800"/>
          <p14:tracePt t="93101" x="2428875" y="6400800"/>
          <p14:tracePt t="93117" x="2439988" y="6400800"/>
          <p14:tracePt t="93134" x="2457450" y="6400800"/>
          <p14:tracePt t="93151" x="2474913" y="6407150"/>
          <p14:tracePt t="93168" x="2503488" y="6407150"/>
          <p14:tracePt t="93185" x="2514600" y="6407150"/>
          <p14:tracePt t="93201" x="2525713" y="6407150"/>
          <p14:tracePt t="93219" x="2532063" y="6407150"/>
          <p14:tracePt t="93569" x="2536825" y="6407150"/>
          <p14:tracePt t="93593" x="2543175" y="6407150"/>
          <p14:tracePt t="93602" x="2554288" y="6407150"/>
          <p14:tracePt t="93619" x="2578100" y="6407150"/>
          <p14:tracePt t="93634" x="2589213" y="6407150"/>
          <p14:tracePt t="93651" x="2600325" y="6400800"/>
          <p14:tracePt t="93668" x="2611438" y="6400800"/>
          <p14:tracePt t="93685" x="2617788" y="6394450"/>
          <p14:tracePt t="93701" x="2622550" y="6394450"/>
          <p14:tracePt t="93718" x="2628900" y="6394450"/>
          <p14:tracePt t="93769" x="2635250" y="6394450"/>
          <p14:tracePt t="94129" x="2640013" y="6400800"/>
          <p14:tracePt t="94137" x="2646363" y="6407150"/>
          <p14:tracePt t="94152" x="2651125" y="6407150"/>
          <p14:tracePt t="94168" x="2657475" y="6411913"/>
          <p14:tracePt t="94185" x="2663825" y="6411913"/>
          <p14:tracePt t="94201" x="2668588" y="6411913"/>
          <p14:tracePt t="94249" x="2674938" y="6411913"/>
          <p14:tracePt t="94289" x="2679700" y="6411913"/>
          <p14:tracePt t="94481" x="2686050" y="6411913"/>
          <p14:tracePt t="94554" x="2692400" y="6411913"/>
          <p14:tracePt t="94618" x="2697163" y="6411913"/>
          <p14:tracePt t="94657" x="2703513" y="6411913"/>
          <p14:tracePt t="95017" x="2703513" y="6418263"/>
          <p14:tracePt t="95025" x="2703513" y="6423025"/>
          <p14:tracePt t="95035" x="2703513" y="6429375"/>
          <p14:tracePt t="95073" x="2708275" y="6429375"/>
          <p14:tracePt t="95089" x="2708275" y="6435725"/>
          <p14:tracePt t="95101" x="2714625" y="6435725"/>
          <p14:tracePt t="95633" x="2720975" y="6435725"/>
          <p14:tracePt t="95649" x="2754313" y="6429375"/>
          <p14:tracePt t="95668" x="2789238" y="6423025"/>
          <p14:tracePt t="95684" x="2835275" y="6411913"/>
          <p14:tracePt t="95702" x="2892425" y="6400800"/>
          <p14:tracePt t="95717" x="2960688" y="6394450"/>
          <p14:tracePt t="95735" x="3028950" y="6389688"/>
          <p14:tracePt t="95751" x="3103563" y="6389688"/>
          <p14:tracePt t="95768" x="3154363" y="6389688"/>
          <p14:tracePt t="95784" x="3206750" y="6389688"/>
          <p14:tracePt t="95784" x="3240088" y="6389688"/>
          <p14:tracePt t="95801" x="3286125" y="6394450"/>
          <p14:tracePt t="95818" x="3336925" y="6400800"/>
          <p14:tracePt t="95834" x="3382963" y="6411913"/>
          <p14:tracePt t="95851" x="3417888" y="6411913"/>
          <p14:tracePt t="95868" x="3440113" y="6411913"/>
          <p14:tracePt t="95884" x="3457575" y="6411913"/>
          <p14:tracePt t="95901" x="3463925" y="6411913"/>
          <p14:tracePt t="96537" x="3457575" y="6411913"/>
          <p14:tracePt t="96545" x="3446463" y="6411913"/>
          <p14:tracePt t="96551" x="3411538" y="6411913"/>
          <p14:tracePt t="96567" x="3343275" y="6411913"/>
          <p14:tracePt t="96585" x="3251200" y="6411913"/>
          <p14:tracePt t="96601" x="3079750" y="6411913"/>
          <p14:tracePt t="96618" x="2960688" y="6411913"/>
          <p14:tracePt t="96634" x="2828925" y="6411913"/>
          <p14:tracePt t="96652" x="2679700" y="6411913"/>
          <p14:tracePt t="96667" x="2560638" y="6407150"/>
          <p14:tracePt t="96685" x="2417763" y="6407150"/>
          <p14:tracePt t="96701" x="2286000" y="6407150"/>
          <p14:tracePt t="96718" x="2165350" y="6411913"/>
          <p14:tracePt t="96734" x="2063750" y="6429375"/>
          <p14:tracePt t="96751" x="1971675" y="6440488"/>
          <p14:tracePt t="96767" x="1897063" y="6451600"/>
          <p14:tracePt t="96785" x="1822450" y="6464300"/>
          <p14:tracePt t="96801" x="1731963" y="6469063"/>
          <p14:tracePt t="96818" x="1692275" y="6475413"/>
          <p14:tracePt t="96834" x="1657350" y="6480175"/>
          <p14:tracePt t="96851" x="1639888" y="6480175"/>
          <p14:tracePt t="96867" x="1628775" y="6486525"/>
          <p14:tracePt t="96961" x="1628775" y="6492875"/>
          <p14:tracePt t="96969" x="1628775" y="6497638"/>
          <p14:tracePt t="96984" x="1628775" y="6503988"/>
          <p14:tracePt t="97065" x="1635125" y="6503988"/>
          <p14:tracePt t="97073" x="1663700" y="6503988"/>
          <p14:tracePt t="97084" x="1703388" y="6503988"/>
          <p14:tracePt t="97101" x="1749425" y="6503988"/>
          <p14:tracePt t="97118" x="1817688" y="6503988"/>
          <p14:tracePt t="97134" x="1892300" y="6503988"/>
          <p14:tracePt t="97152" x="1971675" y="6497638"/>
          <p14:tracePt t="97167" x="2051050" y="6497638"/>
          <p14:tracePt t="97185" x="2120900" y="6497638"/>
          <p14:tracePt t="97201" x="2193925" y="6497638"/>
          <p14:tracePt t="97218" x="2228850" y="6497638"/>
          <p14:tracePt t="97234" x="2257425" y="6503988"/>
          <p14:tracePt t="97251" x="2268538" y="6503988"/>
          <p14:tracePt t="97267" x="2274888" y="6508750"/>
          <p14:tracePt t="97284" x="2279650" y="6515100"/>
          <p14:tracePt t="97301" x="2292350" y="6521450"/>
          <p14:tracePt t="97318" x="2297113" y="6521450"/>
          <p14:tracePt t="97334" x="2303463" y="6532563"/>
          <p14:tracePt t="97351" x="2308225" y="6532563"/>
          <p14:tracePt t="97367" x="2314575" y="6537325"/>
          <p14:tracePt t="97401" x="2320925" y="6537325"/>
          <p14:tracePt t="97402" x="2325688" y="6543675"/>
          <p14:tracePt t="97418" x="2332038" y="6550025"/>
          <p14:tracePt t="97434" x="2336800" y="6550025"/>
          <p14:tracePt t="97561" x="2336800" y="6543675"/>
          <p14:tracePt t="97593" x="2336800" y="6537325"/>
          <p14:tracePt t="97785" x="2336800" y="6532563"/>
          <p14:tracePt t="97793" x="2336800" y="6526213"/>
          <p14:tracePt t="97804" x="2336800" y="6521450"/>
          <p14:tracePt t="97818" x="2343150" y="6515100"/>
          <p14:tracePt t="97834" x="2343150" y="6503988"/>
          <p14:tracePt t="97851" x="2343150" y="6497638"/>
          <p14:tracePt t="97867" x="2343150" y="6492875"/>
          <p14:tracePt t="98545" x="2343150" y="6486525"/>
          <p14:tracePt t="98790" x="2343150" y="6480175"/>
          <p14:tracePt t="98825" x="2343150" y="6475413"/>
          <p14:tracePt t="98841" x="2343150" y="6469063"/>
          <p14:tracePt t="98873" x="2343150" y="6464300"/>
          <p14:tracePt t="98905" x="2343150" y="6457950"/>
          <p14:tracePt t="98936" x="2343150" y="6451600"/>
          <p14:tracePt t="98961" x="2343150" y="6446838"/>
          <p14:tracePt t="99009" x="2343150" y="6440488"/>
          <p14:tracePt t="99033" x="2349500" y="6440488"/>
          <p14:tracePt t="99986" x="0" y="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Module 6 Overview</a:t>
            </a:r>
            <a:endParaRPr lang="en-US" sz="3200" dirty="0"/>
          </a:p>
        </p:txBody>
      </p:sp>
      <p:sp>
        <p:nvSpPr>
          <p:cNvPr id="5" name="Content Placeholder 4"/>
          <p:cNvSpPr>
            <a:spLocks noGrp="1"/>
          </p:cNvSpPr>
          <p:nvPr>
            <p:ph idx="1"/>
          </p:nvPr>
        </p:nvSpPr>
        <p:spPr/>
        <p:txBody>
          <a:bodyPr>
            <a:normAutofit/>
          </a:bodyPr>
          <a:lstStyle/>
          <a:p>
            <a:r>
              <a:rPr lang="en-US" sz="2400" dirty="0" smtClean="0"/>
              <a:t>Part 1</a:t>
            </a:r>
            <a:r>
              <a:rPr lang="en-US" dirty="0" smtClean="0"/>
              <a:t>: Traditional Voltage Control</a:t>
            </a:r>
            <a:endParaRPr lang="en-US" sz="2400" dirty="0" smtClean="0"/>
          </a:p>
          <a:p>
            <a:endParaRPr lang="en-US" sz="2400" dirty="0" smtClean="0"/>
          </a:p>
          <a:p>
            <a:r>
              <a:rPr lang="en-US" sz="2400" dirty="0" smtClean="0"/>
              <a:t>Part 2: </a:t>
            </a:r>
            <a:r>
              <a:rPr lang="en-US" dirty="0"/>
              <a:t>Volt-VAR </a:t>
            </a:r>
            <a:r>
              <a:rPr lang="en-US" dirty="0" smtClean="0"/>
              <a:t>Optimization</a:t>
            </a:r>
            <a:endParaRPr lang="en-US" sz="24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754833839"/>
      </p:ext>
    </p:extLst>
  </p:cSld>
  <p:clrMapOvr>
    <a:masterClrMapping/>
  </p:clrMapOvr>
  <mc:AlternateContent xmlns:mc="http://schemas.openxmlformats.org/markup-compatibility/2006" xmlns:p14="http://schemas.microsoft.com/office/powerpoint/2010/main">
    <mc:Choice Requires="p14">
      <p:transition spd="slow" p14:dur="2000" advTm="38904"/>
    </mc:Choice>
    <mc:Fallback xmlns="">
      <p:transition spd="slow" advTm="38904"/>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Reactive Power Optimization Procedure Cont.</a:t>
            </a:r>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dirty="0" smtClean="0"/>
              <a:t>If outside range, proceed through capacitors – only change one per operation cycle – dependent on state and size:</a:t>
            </a:r>
          </a:p>
          <a:p>
            <a:pPr marL="739775" lvl="1" indent="-339725"/>
            <a:endParaRPr lang="en-US" dirty="0" smtClean="0"/>
          </a:p>
          <a:p>
            <a:pPr marL="739775" lvl="1" indent="-339725"/>
            <a:r>
              <a:rPr lang="en-US" i="1" dirty="0" smtClean="0"/>
              <a:t>ON</a:t>
            </a:r>
            <a:r>
              <a:rPr lang="en-US" dirty="0" smtClean="0"/>
              <a:t> and</a:t>
            </a:r>
            <a:endParaRPr lang="en-US" i="1" baseline="-25000" dirty="0" smtClean="0"/>
          </a:p>
          <a:p>
            <a:pPr marL="400050" lvl="1" indent="0">
              <a:buNone/>
            </a:pPr>
            <a:r>
              <a:rPr lang="en-US" dirty="0" smtClean="0"/>
              <a:t>	Capacitor </a:t>
            </a:r>
            <a:r>
              <a:rPr lang="en-US" i="1" dirty="0" smtClean="0"/>
              <a:t>ON</a:t>
            </a:r>
            <a:r>
              <a:rPr lang="en-US" dirty="0" smtClean="0"/>
              <a:t> and </a:t>
            </a:r>
            <a:r>
              <a:rPr lang="en-US" i="1" dirty="0" smtClean="0"/>
              <a:t>reactive power</a:t>
            </a:r>
            <a:r>
              <a:rPr lang="en-US" dirty="0" smtClean="0"/>
              <a:t> &lt; </a:t>
            </a:r>
            <a:r>
              <a:rPr lang="en-US" i="1" dirty="0" err="1" smtClean="0"/>
              <a:t>Q</a:t>
            </a:r>
            <a:r>
              <a:rPr lang="en-US" i="1" baseline="-25000" dirty="0" err="1" smtClean="0"/>
              <a:t>cap_off</a:t>
            </a:r>
            <a:r>
              <a:rPr lang="en-US" dirty="0" smtClean="0"/>
              <a:t>: switch capacitor to </a:t>
            </a:r>
            <a:r>
              <a:rPr lang="en-US" i="1" dirty="0" smtClean="0"/>
              <a:t>OFF</a:t>
            </a:r>
          </a:p>
          <a:p>
            <a:pPr marL="400050" lvl="1" indent="0">
              <a:buNone/>
            </a:pPr>
            <a:endParaRPr lang="en-US" dirty="0" smtClean="0"/>
          </a:p>
          <a:p>
            <a:pPr marL="739775" lvl="1" indent="-339725"/>
            <a:r>
              <a:rPr lang="en-US" i="1" dirty="0" smtClean="0"/>
              <a:t>OFF</a:t>
            </a:r>
            <a:r>
              <a:rPr lang="en-US" dirty="0" smtClean="0"/>
              <a:t> and</a:t>
            </a:r>
            <a:endParaRPr lang="en-US" i="1" baseline="-25000" dirty="0" smtClean="0"/>
          </a:p>
          <a:p>
            <a:pPr marL="800100" lvl="2" indent="0">
              <a:buNone/>
            </a:pPr>
            <a:r>
              <a:rPr lang="en-US" dirty="0"/>
              <a:t>	</a:t>
            </a:r>
            <a:r>
              <a:rPr lang="en-US" sz="2000" dirty="0" smtClean="0"/>
              <a:t>Capacitor </a:t>
            </a:r>
            <a:r>
              <a:rPr lang="en-US" sz="2000" i="1" dirty="0" smtClean="0"/>
              <a:t>OFF</a:t>
            </a:r>
            <a:r>
              <a:rPr lang="en-US" sz="2000" dirty="0" smtClean="0"/>
              <a:t> and </a:t>
            </a:r>
            <a:r>
              <a:rPr lang="en-US" sz="2000" i="1" dirty="0" smtClean="0"/>
              <a:t>reactive power</a:t>
            </a:r>
            <a:r>
              <a:rPr lang="en-US" sz="2000" dirty="0" smtClean="0"/>
              <a:t> &gt; </a:t>
            </a:r>
            <a:r>
              <a:rPr lang="en-US" sz="2000" i="1" dirty="0" err="1" smtClean="0"/>
              <a:t>Q</a:t>
            </a:r>
            <a:r>
              <a:rPr lang="en-US" sz="2000" i="1" baseline="-25000" dirty="0" err="1" smtClean="0"/>
              <a:t>cap_on</a:t>
            </a:r>
            <a:r>
              <a:rPr lang="en-US" sz="2000" dirty="0" smtClean="0"/>
              <a:t>: switch capacitor to </a:t>
            </a:r>
            <a:r>
              <a:rPr lang="en-US" sz="2000" i="1" dirty="0" smtClean="0"/>
              <a:t>ON</a:t>
            </a:r>
          </a:p>
          <a:p>
            <a:pPr marL="800100" lvl="2" indent="0">
              <a:buNone/>
            </a:pPr>
            <a:endParaRPr lang="en-US" sz="2000" dirty="0" smtClean="0"/>
          </a:p>
          <a:p>
            <a:pPr marL="739775" lvl="1" indent="-339725"/>
            <a:r>
              <a:rPr lang="en-US" dirty="0" smtClean="0"/>
              <a:t>Neither met</a:t>
            </a:r>
          </a:p>
          <a:p>
            <a:pPr marL="800100" lvl="2" indent="0">
              <a:buNone/>
            </a:pPr>
            <a:r>
              <a:rPr lang="en-US" dirty="0"/>
              <a:t>	</a:t>
            </a:r>
            <a:r>
              <a:rPr lang="en-US" sz="2000" dirty="0" smtClean="0"/>
              <a:t>Proceed to next largest capacitor and continue check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096428708"/>
              </p:ext>
            </p:extLst>
          </p:nvPr>
        </p:nvGraphicFramePr>
        <p:xfrm>
          <a:off x="2107473" y="2788887"/>
          <a:ext cx="1441678" cy="402804"/>
        </p:xfrm>
        <a:graphic>
          <a:graphicData uri="http://schemas.openxmlformats.org/presentationml/2006/ole">
            <mc:AlternateContent xmlns:mc="http://schemas.openxmlformats.org/markup-compatibility/2006">
              <mc:Choice xmlns:v="urn:schemas-microsoft-com:vml" Requires="v">
                <p:oleObj spid="_x0000_s13318" name="Equation" r:id="rId3" imgW="863280" imgH="241200" progId="Equation.3">
                  <p:embed/>
                </p:oleObj>
              </mc:Choice>
              <mc:Fallback>
                <p:oleObj name="Equation" r:id="rId3" imgW="863280" imgH="241200" progId="Equation.3">
                  <p:embed/>
                  <p:pic>
                    <p:nvPicPr>
                      <p:cNvPr id="0" name=""/>
                      <p:cNvPicPr/>
                      <p:nvPr/>
                    </p:nvPicPr>
                    <p:blipFill>
                      <a:blip r:embed="rId4"/>
                      <a:stretch>
                        <a:fillRect/>
                      </a:stretch>
                    </p:blipFill>
                    <p:spPr>
                      <a:xfrm>
                        <a:off x="2107473" y="2788887"/>
                        <a:ext cx="1441678" cy="40280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811297737"/>
              </p:ext>
            </p:extLst>
          </p:nvPr>
        </p:nvGraphicFramePr>
        <p:xfrm>
          <a:off x="2258006" y="3886200"/>
          <a:ext cx="1399594" cy="402804"/>
        </p:xfrm>
        <a:graphic>
          <a:graphicData uri="http://schemas.openxmlformats.org/presentationml/2006/ole">
            <mc:AlternateContent xmlns:mc="http://schemas.openxmlformats.org/markup-compatibility/2006">
              <mc:Choice xmlns:v="urn:schemas-microsoft-com:vml" Requires="v">
                <p:oleObj spid="_x0000_s13319" name="Equation" r:id="rId5" imgW="838080" imgH="241200" progId="Equation.3">
                  <p:embed/>
                </p:oleObj>
              </mc:Choice>
              <mc:Fallback>
                <p:oleObj name="Equation" r:id="rId5" imgW="838080" imgH="241200" progId="Equation.3">
                  <p:embed/>
                  <p:pic>
                    <p:nvPicPr>
                      <p:cNvPr id="0" name=""/>
                      <p:cNvPicPr/>
                      <p:nvPr/>
                    </p:nvPicPr>
                    <p:blipFill>
                      <a:blip r:embed="rId6"/>
                      <a:stretch>
                        <a:fillRect/>
                      </a:stretch>
                    </p:blipFill>
                    <p:spPr>
                      <a:xfrm>
                        <a:off x="2258006" y="3886200"/>
                        <a:ext cx="1399594" cy="402804"/>
                      </a:xfrm>
                      <a:prstGeom prst="rect">
                        <a:avLst/>
                      </a:prstGeom>
                    </p:spPr>
                  </p:pic>
                </p:oleObj>
              </mc:Fallback>
            </mc:AlternateContent>
          </a:graphicData>
        </a:graphic>
      </p:graphicFrame>
    </p:spTree>
    <p:extLst>
      <p:ext uri="{BB962C8B-B14F-4D97-AF65-F5344CB8AC3E}">
        <p14:creationId xmlns:p14="http://schemas.microsoft.com/office/powerpoint/2010/main" val="3675141759"/>
      </p:ext>
    </p:extLst>
  </p:cSld>
  <p:clrMapOvr>
    <a:masterClrMapping/>
  </p:clrMapOvr>
  <mc:AlternateContent xmlns:mc="http://schemas.openxmlformats.org/markup-compatibility/2006" xmlns:p14="http://schemas.microsoft.com/office/powerpoint/2010/main">
    <mc:Choice Requires="p14">
      <p:transition spd="slow" p14:dur="2000" advTm="80969"/>
    </mc:Choice>
    <mc:Fallback xmlns="">
      <p:transition spd="slow" advTm="80969"/>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 Example</a:t>
            </a:r>
            <a:endParaRPr lang="en-US" dirty="0"/>
          </a:p>
        </p:txBody>
      </p:sp>
      <p:sp>
        <p:nvSpPr>
          <p:cNvPr id="3" name="Content Placeholder 2"/>
          <p:cNvSpPr>
            <a:spLocks noGrp="1"/>
          </p:cNvSpPr>
          <p:nvPr>
            <p:ph idx="1"/>
          </p:nvPr>
        </p:nvSpPr>
        <p:spPr>
          <a:xfrm>
            <a:off x="457199" y="1600200"/>
            <a:ext cx="4541191" cy="4525963"/>
          </a:xfrm>
        </p:spPr>
        <p:txBody>
          <a:bodyPr>
            <a:noAutofit/>
          </a:bodyPr>
          <a:lstStyle/>
          <a:p>
            <a:r>
              <a:rPr lang="en-US" sz="2000" dirty="0" smtClean="0"/>
              <a:t>Simple “4-node” system</a:t>
            </a:r>
          </a:p>
          <a:p>
            <a:pPr lvl="1"/>
            <a:r>
              <a:rPr lang="en-US" dirty="0" smtClean="0"/>
              <a:t>Nodes represent measurements</a:t>
            </a:r>
          </a:p>
          <a:p>
            <a:pPr lvl="1"/>
            <a:r>
              <a:rPr lang="en-US" dirty="0" smtClean="0"/>
              <a:t>Two Regulators</a:t>
            </a:r>
          </a:p>
          <a:p>
            <a:pPr lvl="1"/>
            <a:r>
              <a:rPr lang="en-US" dirty="0" smtClean="0"/>
              <a:t>Two Capacitors</a:t>
            </a:r>
          </a:p>
          <a:p>
            <a:pPr lvl="1"/>
            <a:r>
              <a:rPr lang="en-US" dirty="0" smtClean="0"/>
              <a:t>Assume regulators have 100 V tap positions</a:t>
            </a:r>
          </a:p>
          <a:p>
            <a:endParaRPr lang="en-US" sz="2000" dirty="0" smtClean="0"/>
          </a:p>
          <a:p>
            <a:r>
              <a:rPr lang="en-US" sz="2000" dirty="0" smtClean="0"/>
              <a:t>4700 V end of line desired</a:t>
            </a:r>
          </a:p>
          <a:p>
            <a:endParaRPr lang="en-US" sz="2000" dirty="0" smtClean="0"/>
          </a:p>
          <a:p>
            <a:r>
              <a:rPr lang="en-US" sz="2000" dirty="0" smtClean="0"/>
              <a:t>0.99 pf desired</a:t>
            </a:r>
          </a:p>
          <a:p>
            <a:endParaRPr lang="en-US" sz="2000" dirty="0" smtClean="0"/>
          </a:p>
          <a:p>
            <a:r>
              <a:rPr lang="en-US" sz="2000" dirty="0" smtClean="0"/>
              <a:t>Minimize reactive flow through </a:t>
            </a:r>
            <a:r>
              <a:rPr lang="en-US" sz="2000" dirty="0" err="1" smtClean="0"/>
              <a:t>Xfmr</a:t>
            </a:r>
            <a:endParaRPr lang="en-US" sz="2000" dirty="0" smtClean="0"/>
          </a:p>
        </p:txBody>
      </p:sp>
      <p:pic>
        <p:nvPicPr>
          <p:cNvPr id="13314" name="Picture 2" descr="C:\Users\d3x593\Desktop\Volt-VAR-Example\Base_Volt_V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7825"/>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831304163"/>
      </p:ext>
    </p:extLst>
  </p:cSld>
  <p:clrMapOvr>
    <a:masterClrMapping/>
  </p:clrMapOvr>
  <mc:AlternateContent xmlns:mc="http://schemas.openxmlformats.org/markup-compatibility/2006" xmlns:p14="http://schemas.microsoft.com/office/powerpoint/2010/main">
    <mc:Choice Requires="p14">
      <p:transition spd="slow" p14:dur="2000" advTm="71295"/>
    </mc:Choice>
    <mc:Fallback xmlns="">
      <p:transition spd="slow" advTm="71295"/>
    </mc:Fallback>
  </mc:AlternateContent>
  <p:timing>
    <p:tnLst>
      <p:par>
        <p:cTn id="1" dur="indefinite" restart="never" nodeType="tmRoot"/>
      </p:par>
    </p:tnLst>
  </p:timing>
  <p:extLst mod="1">
    <p:ext uri="{3A86A75C-4F4B-4683-9AE1-C65F6400EC91}">
      <p14:laserTraceLst xmlns:p14="http://schemas.microsoft.com/office/powerpoint/2010/main">
        <p14:tracePtLst>
          <p14:tracePt t="12321" x="6378575" y="4108450"/>
          <p14:tracePt t="12357" x="6372225" y="4108450"/>
          <p14:tracePt t="12397" x="6365875" y="4108450"/>
          <p14:tracePt t="12415" x="6354763" y="4103688"/>
          <p14:tracePt t="12421" x="6350000" y="4097338"/>
          <p14:tracePt t="12445" x="6343650" y="4097338"/>
          <p14:tracePt t="12453" x="6337300" y="4092575"/>
          <p14:tracePt t="12469" x="6326188" y="4092575"/>
          <p14:tracePt t="12481" x="6321425" y="4086225"/>
          <p14:tracePt t="12501" x="6308725" y="4075113"/>
          <p14:tracePt t="12517" x="6292850" y="4064000"/>
          <p14:tracePt t="12533" x="6280150" y="4051300"/>
          <p14:tracePt t="12549" x="6269038" y="4046538"/>
          <p14:tracePt t="12565" x="6257925" y="4022725"/>
          <p14:tracePt t="12589" x="6246813" y="4000500"/>
          <p14:tracePt t="12598" x="6240463" y="3978275"/>
          <p14:tracePt t="12621" x="6229350" y="3949700"/>
          <p14:tracePt t="12631" x="6229350" y="3925888"/>
          <p14:tracePt t="12648" x="6223000" y="3886200"/>
          <p14:tracePt t="12669" x="6218238" y="3851275"/>
          <p14:tracePt t="12685" x="6211888" y="3817938"/>
          <p14:tracePt t="12698" x="6211888" y="3789363"/>
          <p14:tracePt t="12714" x="6211888" y="3765550"/>
          <p14:tracePt t="12732" x="6211888" y="3749675"/>
          <p14:tracePt t="12748" x="6207125" y="3736975"/>
          <p14:tracePt t="12748" x="6207125" y="3725863"/>
          <p14:tracePt t="12765" x="6207125" y="3721100"/>
          <p14:tracePt t="12893" x="6200775" y="3721100"/>
          <p14:tracePt t="12903" x="6200775" y="3732213"/>
          <p14:tracePt t="12917" x="6200775" y="3760788"/>
          <p14:tracePt t="12931" x="6200775" y="3800475"/>
          <p14:tracePt t="12948" x="6200775" y="3846513"/>
          <p14:tracePt t="12948" x="6200775" y="3879850"/>
          <p14:tracePt t="12965" x="6200775" y="3943350"/>
          <p14:tracePt t="12981" x="6194425" y="4006850"/>
          <p14:tracePt t="12999" x="6194425" y="4086225"/>
          <p14:tracePt t="13014" x="6194425" y="4178300"/>
          <p14:tracePt t="13031" x="6194425" y="4257675"/>
          <p14:tracePt t="13048" x="6194425" y="4337050"/>
          <p14:tracePt t="13065" x="6194425" y="4418013"/>
          <p14:tracePt t="13081" x="6194425" y="4486275"/>
          <p14:tracePt t="13098" x="6200775" y="4543425"/>
          <p14:tracePt t="13114" x="6207125" y="4594225"/>
          <p14:tracePt t="13132" x="6207125" y="4635500"/>
          <p14:tracePt t="13148" x="6211888" y="4668838"/>
          <p14:tracePt t="13148" x="6211888" y="4679950"/>
          <p14:tracePt t="13165" x="6211888" y="4697413"/>
          <p14:tracePt t="13181" x="6211888" y="4703763"/>
          <p14:tracePt t="13198" x="6211888" y="4708525"/>
          <p14:tracePt t="13301" x="6218238" y="4703763"/>
          <p14:tracePt t="13314" x="6223000" y="4692650"/>
          <p14:tracePt t="13316" x="6240463" y="4640263"/>
          <p14:tracePt t="13331" x="6275388" y="4565650"/>
          <p14:tracePt t="13348" x="6361113" y="4422775"/>
          <p14:tracePt t="13365" x="6435725" y="4325938"/>
          <p14:tracePt t="13381" x="6526213" y="4194175"/>
          <p14:tracePt t="13398" x="6623050" y="4086225"/>
          <p14:tracePt t="13414" x="6737350" y="3971925"/>
          <p14:tracePt t="13431" x="6829425" y="3886200"/>
          <p14:tracePt t="13449" x="6932613" y="3811588"/>
          <p14:tracePt t="13464" x="7018338" y="3765550"/>
          <p14:tracePt t="13481" x="7097713" y="3725863"/>
          <p14:tracePt t="13498" x="7165975" y="3703638"/>
          <p14:tracePt t="13515" x="7218363" y="3697288"/>
          <p14:tracePt t="13531" x="7251700" y="3697288"/>
          <p14:tracePt t="13548" x="7286625" y="3697288"/>
          <p14:tracePt t="13564" x="7326313" y="3714750"/>
          <p14:tracePt t="13582" x="7350125" y="3736975"/>
          <p14:tracePt t="13598" x="7372350" y="3771900"/>
          <p14:tracePt t="13615" x="7400925" y="3835400"/>
          <p14:tracePt t="13631" x="7429500" y="3921125"/>
          <p14:tracePt t="13648" x="7464425" y="4040188"/>
          <p14:tracePt t="13664" x="7486650" y="4171950"/>
          <p14:tracePt t="13681" x="7497763" y="4279900"/>
          <p14:tracePt t="13698" x="7508875" y="4365625"/>
          <p14:tracePt t="13715" x="7521575" y="4446588"/>
          <p14:tracePt t="13731" x="7526338" y="4514850"/>
          <p14:tracePt t="13748" x="7532688" y="4549775"/>
          <p14:tracePt t="13764" x="7537450" y="4565650"/>
          <p14:tracePt t="13782" x="7537450" y="4572000"/>
          <p14:tracePt t="14085" x="7532688" y="4572000"/>
          <p14:tracePt t="14093" x="7532688" y="4578350"/>
          <p14:tracePt t="14101" x="7532688" y="4589463"/>
          <p14:tracePt t="14115" x="7532688" y="4606925"/>
          <p14:tracePt t="14131" x="7532688" y="4622800"/>
          <p14:tracePt t="14148" x="7532688" y="4635500"/>
          <p14:tracePt t="14401" x="7532688" y="4629150"/>
          <p14:tracePt t="14421" x="7532688" y="4606925"/>
          <p14:tracePt t="14431" x="7532688" y="4565650"/>
          <p14:tracePt t="14437" x="7532688" y="4475163"/>
          <p14:tracePt t="14448" x="7543800" y="4332288"/>
          <p14:tracePt t="14464" x="7583488" y="4189413"/>
          <p14:tracePt t="14482" x="7629525" y="4040188"/>
          <p14:tracePt t="14498" x="7680325" y="3897313"/>
          <p14:tracePt t="14515" x="7732713" y="3760788"/>
          <p14:tracePt t="14531" x="7789863" y="3651250"/>
          <p14:tracePt t="14548" x="7840663" y="3571875"/>
          <p14:tracePt t="14564" x="7904163" y="3503613"/>
          <p14:tracePt t="14582" x="7921625" y="3497263"/>
          <p14:tracePt t="14598" x="7937500" y="3492500"/>
          <p14:tracePt t="14614" x="7961313" y="3497263"/>
          <p14:tracePt t="14631" x="8001000" y="3525838"/>
          <p14:tracePt t="14648" x="8047038" y="3571875"/>
          <p14:tracePt t="14664" x="8104188" y="3600450"/>
          <p14:tracePt t="14681" x="8166100" y="3629025"/>
          <p14:tracePt t="14698" x="8201025" y="3635375"/>
          <p14:tracePt t="14715" x="8212138" y="3640138"/>
          <p14:tracePt t="14731" x="8218488" y="3640138"/>
          <p14:tracePt t="14877" x="8218488" y="3635375"/>
          <p14:tracePt t="14884" x="8218488" y="3629025"/>
          <p14:tracePt t="14900" x="8207375" y="3611563"/>
          <p14:tracePt t="14914" x="8189913" y="3582988"/>
          <p14:tracePt t="14931" x="8172450" y="3543300"/>
          <p14:tracePt t="14948" x="8143875" y="3492500"/>
          <p14:tracePt t="14964" x="8086725" y="3400425"/>
          <p14:tracePt t="14982" x="8040688" y="3321050"/>
          <p14:tracePt t="14998" x="8001000" y="3246438"/>
          <p14:tracePt t="15014" x="7954963" y="3165475"/>
          <p14:tracePt t="15031" x="7904163" y="3086100"/>
          <p14:tracePt t="15048" x="7840663" y="2989263"/>
          <p14:tracePt t="15064" x="7778750" y="2897188"/>
          <p14:tracePt t="15081" x="7726363" y="2806700"/>
          <p14:tracePt t="15098" x="7686675" y="2725738"/>
          <p14:tracePt t="15114" x="7651750" y="2657475"/>
          <p14:tracePt t="15132" x="7629525" y="2606675"/>
          <p14:tracePt t="15148" x="7612063" y="2560638"/>
          <p14:tracePt t="15148" x="7607300" y="2543175"/>
          <p14:tracePt t="15165" x="7594600" y="2508250"/>
          <p14:tracePt t="15181" x="7589838" y="2492375"/>
          <p14:tracePt t="15198" x="7583488" y="2479675"/>
          <p14:tracePt t="15214" x="7583488" y="2474913"/>
          <p14:tracePt t="16133" x="7578725" y="2474913"/>
          <p14:tracePt t="16381" x="7572375" y="2474913"/>
          <p14:tracePt t="16385" x="7550150" y="2492375"/>
          <p14:tracePt t="16398" x="7526338" y="2508250"/>
          <p14:tracePt t="16414" x="7493000" y="2532063"/>
          <p14:tracePt t="16431" x="7458075" y="2560638"/>
          <p14:tracePt t="16447" x="7423150" y="2589213"/>
          <p14:tracePt t="16464" x="7389813" y="2617788"/>
          <p14:tracePt t="16481" x="7366000" y="2651125"/>
          <p14:tracePt t="16498" x="7343775" y="2674938"/>
          <p14:tracePt t="16514" x="7326313" y="2703513"/>
          <p14:tracePt t="16531" x="7308850" y="2732088"/>
          <p14:tracePt t="16548" x="7292975" y="2760663"/>
          <p14:tracePt t="16548" x="7275513" y="2778125"/>
          <p14:tracePt t="16565" x="7264400" y="2811463"/>
          <p14:tracePt t="16581" x="7240588" y="2851150"/>
          <p14:tracePt t="16598" x="7218363" y="2897188"/>
          <p14:tracePt t="16614" x="7200900" y="2943225"/>
          <p14:tracePt t="16631" x="7178675" y="2989263"/>
          <p14:tracePt t="16647" x="7161213" y="3035300"/>
          <p14:tracePt t="16664" x="7137400" y="3086100"/>
          <p14:tracePt t="16681" x="7115175" y="3154363"/>
          <p14:tracePt t="16698" x="7092950" y="3222625"/>
          <p14:tracePt t="16714" x="7069138" y="3286125"/>
          <p14:tracePt t="16731" x="7051675" y="3371850"/>
          <p14:tracePt t="16731" x="7040563" y="3411538"/>
          <p14:tracePt t="16749" x="7035800" y="3451225"/>
          <p14:tracePt t="16764" x="7011988" y="3560763"/>
          <p14:tracePt t="16782" x="7000875" y="3622675"/>
          <p14:tracePt t="16797" x="6994525" y="3679825"/>
          <p14:tracePt t="16815" x="6989763" y="3725863"/>
          <p14:tracePt t="16831" x="6978650" y="3765550"/>
          <p14:tracePt t="16848" x="6972300" y="3800475"/>
          <p14:tracePt t="16864" x="6965950" y="3817938"/>
          <p14:tracePt t="16881" x="6965950" y="3835400"/>
          <p14:tracePt t="16897" x="6965950" y="3846513"/>
          <p14:tracePt t="17277" x="0" y="0"/>
        </p14:tracePtLst>
      </p14:laserTraceLst>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Initial Voltages</a:t>
            </a:r>
            <a:endParaRPr lang="en-US" dirty="0"/>
          </a:p>
        </p:txBody>
      </p:sp>
      <p:sp>
        <p:nvSpPr>
          <p:cNvPr id="3" name="Content Placeholder 2"/>
          <p:cNvSpPr>
            <a:spLocks noGrp="1"/>
          </p:cNvSpPr>
          <p:nvPr>
            <p:ph idx="1"/>
          </p:nvPr>
        </p:nvSpPr>
        <p:spPr>
          <a:xfrm>
            <a:off x="457199" y="1600200"/>
            <a:ext cx="4541191" cy="4525963"/>
          </a:xfrm>
        </p:spPr>
        <p:txBody>
          <a:bodyPr>
            <a:noAutofit/>
          </a:bodyPr>
          <a:lstStyle/>
          <a:p>
            <a:pPr marL="514350" indent="-514350">
              <a:buFont typeface="+mj-lt"/>
              <a:buAutoNum type="arabicPeriod"/>
            </a:pPr>
            <a:r>
              <a:rPr lang="en-US" dirty="0" smtClean="0"/>
              <a:t>Determine </a:t>
            </a:r>
            <a:r>
              <a:rPr lang="en-US" i="1" dirty="0" smtClean="0"/>
              <a:t>minimum voltage</a:t>
            </a:r>
            <a:r>
              <a:rPr lang="en-US" dirty="0" smtClean="0"/>
              <a:t> and </a:t>
            </a:r>
            <a:r>
              <a:rPr lang="en-US" i="1" dirty="0" smtClean="0"/>
              <a:t>regulator load-side voltages</a:t>
            </a:r>
          </a:p>
          <a:p>
            <a:pPr lvl="2"/>
            <a:r>
              <a:rPr lang="en-US" sz="2000" dirty="0" err="1" smtClean="0"/>
              <a:t>Reg</a:t>
            </a:r>
            <a:r>
              <a:rPr lang="en-US" sz="2000" dirty="0" smtClean="0"/>
              <a:t> 1 – 4850 V and 4600 V</a:t>
            </a:r>
          </a:p>
          <a:p>
            <a:pPr lvl="2"/>
            <a:r>
              <a:rPr lang="en-US" sz="2000" dirty="0" err="1" smtClean="0"/>
              <a:t>Reg</a:t>
            </a:r>
            <a:r>
              <a:rPr lang="en-US" sz="2000" dirty="0" smtClean="0"/>
              <a:t> 2 – 4840 V and 4700 V</a:t>
            </a:r>
          </a:p>
          <a:p>
            <a:pPr marL="0" indent="0">
              <a:buNone/>
            </a:pPr>
            <a:endParaRPr lang="en-US" dirty="0" smtClean="0"/>
          </a:p>
          <a:p>
            <a:pPr marL="0" indent="0">
              <a:buNone/>
            </a:pPr>
            <a:r>
              <a:rPr lang="en-US" dirty="0" smtClean="0"/>
              <a:t>1a. Evaluate voltages</a:t>
            </a:r>
          </a:p>
          <a:p>
            <a:pPr lvl="2"/>
            <a:r>
              <a:rPr lang="en-US" sz="2000" dirty="0" err="1" smtClean="0"/>
              <a:t>Reg</a:t>
            </a:r>
            <a:r>
              <a:rPr lang="en-US" sz="2000" dirty="0" smtClean="0"/>
              <a:t> 1 end-of-line voltage is low</a:t>
            </a:r>
          </a:p>
          <a:p>
            <a:pPr lvl="2"/>
            <a:r>
              <a:rPr lang="en-US" sz="2000" dirty="0" err="1" smtClean="0"/>
              <a:t>Reg</a:t>
            </a:r>
            <a:r>
              <a:rPr lang="en-US" sz="2000" dirty="0" smtClean="0"/>
              <a:t> 2 is acceptable</a:t>
            </a:r>
          </a:p>
          <a:p>
            <a:endParaRPr lang="en-US" dirty="0"/>
          </a:p>
        </p:txBody>
      </p:sp>
      <p:pic>
        <p:nvPicPr>
          <p:cNvPr id="14338" name="Picture 2" descr="C:\Users\d3x593\Desktop\Volt-VAR-Example\Base_Volt_VAR_Initial_Volt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9080" cy="345729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526616647"/>
      </p:ext>
    </p:extLst>
  </p:cSld>
  <p:clrMapOvr>
    <a:masterClrMapping/>
  </p:clrMapOvr>
  <mc:AlternateContent xmlns:mc="http://schemas.openxmlformats.org/markup-compatibility/2006" xmlns:p14="http://schemas.microsoft.com/office/powerpoint/2010/main">
    <mc:Choice Requires="p14">
      <p:transition spd="slow" p14:dur="2000" advTm="61215"/>
    </mc:Choice>
    <mc:Fallback xmlns="">
      <p:transition spd="slow" advTm="61215"/>
    </mc:Fallback>
  </mc:AlternateContent>
  <p:timing>
    <p:tnLst>
      <p:par>
        <p:cTn id="1" dur="indefinite" restart="never" nodeType="tmRoot"/>
      </p:par>
    </p:tnLst>
  </p:timing>
  <p:extLst mod="1">
    <p:ext uri="{3A86A75C-4F4B-4683-9AE1-C65F6400EC91}">
      <p14:laserTraceLst xmlns:p14="http://schemas.microsoft.com/office/powerpoint/2010/main">
        <p14:tracePtLst>
          <p14:tracePt t="16389" x="7326313" y="2132013"/>
          <p14:tracePt t="16450" x="7321550" y="2132013"/>
          <p14:tracePt t="16470" x="7315200" y="2132013"/>
          <p14:tracePt t="16487" x="7315200" y="2125663"/>
          <p14:tracePt t="16489" x="7308850" y="2125663"/>
          <p14:tracePt t="16506" x="7304088" y="2120900"/>
          <p14:tracePt t="16522" x="7292975" y="2114550"/>
          <p14:tracePt t="16546" x="7286625" y="2114550"/>
          <p14:tracePt t="16554" x="7269163" y="2114550"/>
          <p14:tracePt t="16578" x="7258050" y="2114550"/>
          <p14:tracePt t="16587" x="7246938" y="2114550"/>
          <p14:tracePt t="16604" x="7229475" y="2114550"/>
          <p14:tracePt t="16620" x="7218363" y="2114550"/>
          <p14:tracePt t="16637" x="7207250" y="2114550"/>
          <p14:tracePt t="16654" x="7200900" y="2114550"/>
          <p14:tracePt t="16670" x="7194550" y="2114550"/>
          <p14:tracePt t="16687" x="7189788" y="2114550"/>
          <p14:tracePt t="16704" x="7183438" y="2114550"/>
          <p14:tracePt t="16720" x="7172325" y="2114550"/>
          <p14:tracePt t="16753" x="7165975" y="2114550"/>
          <p14:tracePt t="16754" x="7150100" y="2114550"/>
          <p14:tracePt t="16771" x="7137400" y="2114550"/>
          <p14:tracePt t="16787" x="7121525" y="2114550"/>
          <p14:tracePt t="16804" x="7115175" y="2114550"/>
          <p14:tracePt t="16820" x="7115175" y="2120900"/>
          <p14:tracePt t="17314" x="7121525" y="2120900"/>
          <p14:tracePt t="17324" x="7126288" y="2120900"/>
          <p14:tracePt t="17337" x="7137400" y="2120900"/>
          <p14:tracePt t="17353" x="7154863" y="2120900"/>
          <p14:tracePt t="17371" x="7165975" y="2120900"/>
          <p14:tracePt t="17387" x="7178675" y="2120900"/>
          <p14:tracePt t="17404" x="7183438" y="2120900"/>
          <p14:tracePt t="17420" x="7189788" y="2120900"/>
          <p14:tracePt t="17458" x="7194550" y="2120900"/>
          <p14:tracePt t="18290" x="7200900" y="2120900"/>
          <p14:tracePt t="18305" x="7229475" y="2120900"/>
          <p14:tracePt t="18321" x="7275513" y="2120900"/>
          <p14:tracePt t="18337" x="7321550" y="2120900"/>
          <p14:tracePt t="18354" x="7394575" y="2114550"/>
          <p14:tracePt t="18370" x="7429500" y="2114550"/>
          <p14:tracePt t="18387" x="7446963" y="2114550"/>
          <p14:tracePt t="18403" x="7451725" y="2114550"/>
          <p14:tracePt t="18938" x="7446963" y="2114550"/>
          <p14:tracePt t="18953" x="7440613" y="2114550"/>
          <p14:tracePt t="18954" x="7412038" y="2114550"/>
          <p14:tracePt t="18970" x="7383463" y="2114550"/>
          <p14:tracePt t="18987" x="7343775" y="2114550"/>
          <p14:tracePt t="19003" x="7292975" y="2114550"/>
          <p14:tracePt t="19020" x="7235825" y="2114550"/>
          <p14:tracePt t="19037" x="7183438" y="2120900"/>
          <p14:tracePt t="19053" x="7137400" y="2120900"/>
          <p14:tracePt t="19070" x="7092950" y="2120900"/>
          <p14:tracePt t="19087" x="7058025" y="2120900"/>
          <p14:tracePt t="19103" x="7029450" y="2125663"/>
          <p14:tracePt t="19120" x="6989763" y="2125663"/>
          <p14:tracePt t="19137" x="6950075" y="2132013"/>
          <p14:tracePt t="19154" x="6908800" y="2132013"/>
          <p14:tracePt t="19170" x="6829425" y="2136775"/>
          <p14:tracePt t="19187" x="6761163" y="2143125"/>
          <p14:tracePt t="19203" x="6680200" y="2143125"/>
          <p14:tracePt t="19220" x="6583363" y="2149475"/>
          <p14:tracePt t="19237" x="6497638" y="2154238"/>
          <p14:tracePt t="19254" x="6418263" y="2160588"/>
          <p14:tracePt t="19270" x="6361113" y="2165350"/>
          <p14:tracePt t="19287" x="6308725" y="2171700"/>
          <p14:tracePt t="19303" x="6269038" y="2171700"/>
          <p14:tracePt t="19320" x="6246813" y="2171700"/>
          <p14:tracePt t="19337" x="6235700" y="2171700"/>
          <p14:tracePt t="19353" x="6229350" y="2171700"/>
          <p14:tracePt t="19458" x="6223000" y="2178050"/>
          <p14:tracePt t="19466" x="6218238" y="2182813"/>
          <p14:tracePt t="19470" x="6207125" y="2211388"/>
          <p14:tracePt t="19487" x="6200775" y="2239963"/>
          <p14:tracePt t="19504" x="6183313" y="2292350"/>
          <p14:tracePt t="19520" x="6165850" y="2354263"/>
          <p14:tracePt t="19537" x="6154738" y="2417763"/>
          <p14:tracePt t="19553" x="6143625" y="2514600"/>
          <p14:tracePt t="19571" x="6137275" y="2560638"/>
          <p14:tracePt t="19587" x="6137275" y="2589213"/>
          <p14:tracePt t="19604" x="6137275" y="2606675"/>
          <p14:tracePt t="19620" x="6137275" y="2628900"/>
          <p14:tracePt t="19638" x="6137275" y="2640013"/>
          <p14:tracePt t="19653" x="6137275" y="2657475"/>
          <p14:tracePt t="19670" x="6137275" y="2674938"/>
          <p14:tracePt t="19687" x="6137275" y="2686050"/>
          <p14:tracePt t="19704" x="6137275" y="2692400"/>
          <p14:tracePt t="19720" x="6137275" y="2703513"/>
          <p14:tracePt t="19737" x="6143625" y="2720975"/>
          <p14:tracePt t="19753" x="6143625" y="2760663"/>
          <p14:tracePt t="19771" x="6149975" y="2782888"/>
          <p14:tracePt t="19787" x="6149975" y="2806700"/>
          <p14:tracePt t="19804" x="6149975" y="2822575"/>
          <p14:tracePt t="19820" x="6154738" y="2828925"/>
          <p14:tracePt t="19837" x="6154738" y="2835275"/>
          <p14:tracePt t="19922" x="6154738" y="2840038"/>
          <p14:tracePt t="19938" x="6154738" y="2846388"/>
          <p14:tracePt t="19939" x="6161088" y="2846388"/>
          <p14:tracePt t="20002" x="6161088" y="2851150"/>
          <p14:tracePt t="20020" x="6165850" y="2857500"/>
          <p14:tracePt t="20066" x="6172200" y="2857500"/>
          <p14:tracePt t="20074" x="6172200" y="2863850"/>
          <p14:tracePt t="20086" x="6178550" y="2868613"/>
          <p14:tracePt t="20747" x="6172200" y="2868613"/>
          <p14:tracePt t="20763" x="6172200" y="2863850"/>
          <p14:tracePt t="20771" x="6165850" y="2863850"/>
          <p14:tracePt t="20779" x="6161088" y="2863850"/>
          <p14:tracePt t="20790" x="6154738" y="2857500"/>
          <p14:tracePt t="20835" x="6154738" y="2851150"/>
          <p14:tracePt t="20854" x="6149975" y="2851150"/>
          <p14:tracePt t="20856" x="6143625" y="2846388"/>
          <p14:tracePt t="20871" x="6143625" y="2840038"/>
          <p14:tracePt t="20888" x="6137275" y="2835275"/>
          <p14:tracePt t="20904" x="6137275" y="2822575"/>
          <p14:tracePt t="21227" x="6137275" y="2817813"/>
          <p14:tracePt t="21243" x="6137275" y="2811463"/>
          <p14:tracePt t="21259" x="6137275" y="2806700"/>
          <p14:tracePt t="21271" x="6137275" y="2800350"/>
          <p14:tracePt t="21272" x="6137275" y="2794000"/>
          <p14:tracePt t="21307" x="6137275" y="2789238"/>
          <p14:tracePt t="21547" x="6132513" y="2789238"/>
          <p14:tracePt t="24595" x="6126163" y="2789238"/>
          <p14:tracePt t="24627" x="6121400" y="2789238"/>
          <p14:tracePt t="24637" x="6121400" y="2794000"/>
          <p14:tracePt t="24637" x="6115050" y="2800350"/>
          <p14:tracePt t="24659" x="6108700" y="2811463"/>
          <p14:tracePt t="24671" x="6097588" y="2817813"/>
          <p14:tracePt t="24675" x="6075363" y="2840038"/>
          <p14:tracePt t="24688" x="6057900" y="2863850"/>
          <p14:tracePt t="24704" x="6035675" y="2886075"/>
          <p14:tracePt t="24721" x="6011863" y="2903538"/>
          <p14:tracePt t="24737" x="5983288" y="2921000"/>
          <p14:tracePt t="24754" x="5965825" y="2936875"/>
          <p14:tracePt t="24770" x="5932488" y="2978150"/>
          <p14:tracePt t="24788" x="5915025" y="3000375"/>
          <p14:tracePt t="24804" x="5897563" y="3035300"/>
          <p14:tracePt t="24821" x="5886450" y="3068638"/>
          <p14:tracePt t="24837" x="5857875" y="3108325"/>
          <p14:tracePt t="24854" x="5840413" y="3149600"/>
          <p14:tracePt t="24871" x="5818188" y="3189288"/>
          <p14:tracePt t="24888" x="5794375" y="3235325"/>
          <p14:tracePt t="24904" x="5772150" y="3279775"/>
          <p14:tracePt t="24921" x="5749925" y="3325813"/>
          <p14:tracePt t="24937" x="5726113" y="3389313"/>
          <p14:tracePt t="24954" x="5703888" y="3435350"/>
          <p14:tracePt t="24971" x="5680075" y="3508375"/>
          <p14:tracePt t="24988" x="5657850" y="3554413"/>
          <p14:tracePt t="25004" x="5640388" y="3594100"/>
          <p14:tracePt t="25021" x="5622925" y="3622675"/>
          <p14:tracePt t="25037" x="5618163" y="3646488"/>
          <p14:tracePt t="25055" x="5607050" y="3668713"/>
          <p14:tracePt t="25070" x="5600700" y="3686175"/>
          <p14:tracePt t="25088" x="5594350" y="3692525"/>
          <p14:tracePt t="25104" x="5589588" y="3692525"/>
          <p14:tracePt t="25121" x="5589588" y="3697288"/>
          <p14:tracePt t="25137" x="5589588" y="3703638"/>
          <p14:tracePt t="25154" x="5583238" y="3703638"/>
          <p14:tracePt t="25170" x="5578475" y="3708400"/>
          <p14:tracePt t="25188" x="5578475" y="3721100"/>
          <p14:tracePt t="25204" x="5572125" y="3732213"/>
          <p14:tracePt t="25221" x="5565775" y="3749675"/>
          <p14:tracePt t="25237" x="5554663" y="3771900"/>
          <p14:tracePt t="25254" x="5549900" y="3794125"/>
          <p14:tracePt t="25271" x="5543550" y="3806825"/>
          <p14:tracePt t="25288" x="5537200" y="3817938"/>
          <p14:tracePt t="25339" x="5532438" y="3817938"/>
          <p14:tracePt t="25811" x="5532438" y="3822700"/>
          <p14:tracePt t="25822" x="5532438" y="3835400"/>
          <p14:tracePt t="25838" x="5521325" y="3851275"/>
          <p14:tracePt t="25854" x="5514975" y="3875088"/>
          <p14:tracePt t="25871" x="5508625" y="3892550"/>
          <p14:tracePt t="25887" x="5497513" y="3914775"/>
          <p14:tracePt t="25904" x="5492750" y="3937000"/>
          <p14:tracePt t="25921" x="5486400" y="3965575"/>
          <p14:tracePt t="25937" x="5475288" y="3989388"/>
          <p14:tracePt t="25954" x="5475288" y="4011613"/>
          <p14:tracePt t="25971" x="5468938" y="4017963"/>
          <p14:tracePt t="25987" x="5468938" y="4022725"/>
          <p14:tracePt t="26004" x="5468938" y="4029075"/>
          <p14:tracePt t="26021" x="5468938" y="4035425"/>
          <p14:tracePt t="26038" x="5468938" y="4040188"/>
          <p14:tracePt t="26054" x="5468938" y="4046538"/>
          <p14:tracePt t="26071" x="5468938" y="4057650"/>
          <p14:tracePt t="26087" x="5468938" y="4068763"/>
          <p14:tracePt t="26104" x="5468938" y="4092575"/>
          <p14:tracePt t="26120" x="5468938" y="4108450"/>
          <p14:tracePt t="26138" x="5468938" y="4114800"/>
          <p14:tracePt t="26154" x="5468938" y="4137025"/>
          <p14:tracePt t="26171" x="5468938" y="4143375"/>
          <p14:tracePt t="26187" x="5468938" y="4149725"/>
          <p14:tracePt t="26224" x="5468938" y="4154488"/>
          <p14:tracePt t="26491" x="5468938" y="4160838"/>
          <p14:tracePt t="26507" x="5468938" y="4165600"/>
          <p14:tracePt t="26523" x="5468938" y="4171950"/>
          <p14:tracePt t="26531" x="5475288" y="4178300"/>
          <p14:tracePt t="26537" x="5480050" y="4189413"/>
          <p14:tracePt t="26554" x="5508625" y="4222750"/>
          <p14:tracePt t="26571" x="5526088" y="4246563"/>
          <p14:tracePt t="26587" x="5537200" y="4268788"/>
          <p14:tracePt t="26604" x="5554663" y="4286250"/>
          <p14:tracePt t="26620" x="5565775" y="4292600"/>
          <p14:tracePt t="26638" x="5572125" y="4297363"/>
          <p14:tracePt t="26759" x="5578475" y="4297363"/>
          <p14:tracePt t="26795" x="5583238" y="4297363"/>
          <p14:tracePt t="26796" x="5583238" y="4292600"/>
          <p14:tracePt t="26804" x="5589588" y="4292600"/>
          <p14:tracePt t="26821" x="5589588" y="4286250"/>
          <p14:tracePt t="26963" x="5594350" y="4286250"/>
          <p14:tracePt t="27083" x="5594350" y="4279900"/>
          <p14:tracePt t="27091" x="5600700" y="4279900"/>
          <p14:tracePt t="27104" x="5611813" y="4279900"/>
          <p14:tracePt t="27121" x="5618163" y="4279900"/>
          <p14:tracePt t="27137" x="5635625" y="4275138"/>
          <p14:tracePt t="27154" x="5651500" y="4275138"/>
          <p14:tracePt t="27171" x="5657850" y="4275138"/>
          <p14:tracePt t="27187" x="5668963" y="4275138"/>
          <p14:tracePt t="27204" x="5675313" y="4275138"/>
          <p14:tracePt t="27220" x="5686425" y="4275138"/>
          <p14:tracePt t="27238" x="5697538" y="4275138"/>
          <p14:tracePt t="27254" x="5708650" y="4268788"/>
          <p14:tracePt t="27271" x="5715000" y="4268788"/>
          <p14:tracePt t="27287" x="5732463" y="4268788"/>
          <p14:tracePt t="27304" x="5743575" y="4268788"/>
          <p14:tracePt t="27320" x="5749925" y="4268788"/>
          <p14:tracePt t="27337" x="5754688" y="4268788"/>
          <p14:tracePt t="27395" x="5761038" y="4268788"/>
          <p14:tracePt t="27459" x="5765800" y="4268788"/>
          <p14:tracePt t="27483" x="5772150" y="4268788"/>
          <p14:tracePt t="27515" x="5778500" y="4268788"/>
          <p14:tracePt t="27522" x="5783263" y="4268788"/>
          <p14:tracePt t="27537" x="5800725" y="4268788"/>
          <p14:tracePt t="27554" x="5822950" y="4268788"/>
          <p14:tracePt t="27571" x="5846763" y="4264025"/>
          <p14:tracePt t="27587" x="5868988" y="4264025"/>
          <p14:tracePt t="27604" x="5875338" y="4264025"/>
          <p14:tracePt t="27620" x="5892800" y="4264025"/>
          <p14:tracePt t="27637" x="5903913" y="4264025"/>
          <p14:tracePt t="27655" x="5915025" y="4264025"/>
          <p14:tracePt t="27670" x="5926138" y="4257675"/>
          <p14:tracePt t="27688" x="5937250" y="4257675"/>
          <p14:tracePt t="27704" x="5943600" y="4257675"/>
          <p14:tracePt t="27747" x="5949950" y="4257675"/>
          <p14:tracePt t="28363" x="5954713" y="4257675"/>
          <p14:tracePt t="28387" x="5965825" y="4257675"/>
          <p14:tracePt t="28388" x="5983288" y="4257675"/>
          <p14:tracePt t="28404" x="6022975" y="4251325"/>
          <p14:tracePt t="28421" x="6051550" y="4251325"/>
          <p14:tracePt t="28437" x="6092825" y="4251325"/>
          <p14:tracePt t="28454" x="6126163" y="4251325"/>
          <p14:tracePt t="28470" x="6161088" y="4251325"/>
          <p14:tracePt t="28488" x="6200775" y="4251325"/>
          <p14:tracePt t="28504" x="6240463" y="4251325"/>
          <p14:tracePt t="28521" x="6280150" y="4257675"/>
          <p14:tracePt t="28537" x="6321425" y="4257675"/>
          <p14:tracePt t="28554" x="6361113" y="4257675"/>
          <p14:tracePt t="28570" x="6429375" y="4257675"/>
          <p14:tracePt t="28588" x="6469063" y="4257675"/>
          <p14:tracePt t="28604" x="6526213" y="4257675"/>
          <p14:tracePt t="28621" x="6578600" y="4257675"/>
          <p14:tracePt t="28637" x="6651625" y="4257675"/>
          <p14:tracePt t="28654" x="6726238" y="4257675"/>
          <p14:tracePt t="28670" x="6794500" y="4257675"/>
          <p14:tracePt t="28688" x="6869113" y="4251325"/>
          <p14:tracePt t="28704" x="6937375" y="4251325"/>
          <p14:tracePt t="28721" x="7018338" y="4246563"/>
          <p14:tracePt t="28737" x="7080250" y="4246563"/>
          <p14:tracePt t="28737" x="7104063" y="4246563"/>
          <p14:tracePt t="28755" x="7132638" y="4246563"/>
          <p14:tracePt t="28771" x="7194550" y="4246563"/>
          <p14:tracePt t="28787" x="7229475" y="4246563"/>
          <p14:tracePt t="28804" x="7246938" y="4246563"/>
          <p14:tracePt t="28821" x="7264400" y="4246563"/>
          <p14:tracePt t="28837" x="7280275" y="4246563"/>
          <p14:tracePt t="28854" x="7308850" y="4246563"/>
          <p14:tracePt t="28871" x="7337425" y="4246563"/>
          <p14:tracePt t="28888" x="7361238" y="4240213"/>
          <p14:tracePt t="28904" x="7389813" y="4240213"/>
          <p14:tracePt t="28921" x="7400925" y="4235450"/>
          <p14:tracePt t="28937" x="7418388" y="4235450"/>
          <p14:tracePt t="28954" x="7429500" y="4229100"/>
          <p14:tracePt t="29003" x="7435850" y="4229100"/>
          <p14:tracePt t="29026" x="7440613" y="4229100"/>
          <p14:tracePt t="29042" x="7446963" y="4229100"/>
          <p14:tracePt t="29050" x="7451725" y="4229100"/>
          <p14:tracePt t="29058" x="7464425" y="4222750"/>
          <p14:tracePt t="29073" x="7480300" y="4222750"/>
          <p14:tracePt t="29087" x="7504113" y="4217988"/>
          <p14:tracePt t="29104" x="7515225" y="4217988"/>
          <p14:tracePt t="29827" x="7521575" y="4217988"/>
          <p14:tracePt t="29906" x="7521575" y="4211638"/>
          <p14:tracePt t="29921" x="7532688" y="4211638"/>
          <p14:tracePt t="29955" x="7537450" y="4211638"/>
          <p14:tracePt t="29971" x="7543800" y="4211638"/>
          <p14:tracePt t="29971" x="7543800" y="4206875"/>
          <p14:tracePt t="29987" x="7554913" y="4206875"/>
          <p14:tracePt t="30035" x="7561263" y="4206875"/>
          <p14:tracePt t="30075" x="7566025" y="4206875"/>
          <p14:tracePt t="30091" x="7572375" y="4206875"/>
          <p14:tracePt t="30107" x="7572375" y="4200525"/>
          <p14:tracePt t="30131" x="7578725" y="4200525"/>
          <p14:tracePt t="30163" x="7583488" y="4200525"/>
          <p14:tracePt t="30195" x="7583488" y="4194175"/>
          <p14:tracePt t="30196" x="7589838" y="4194175"/>
          <p14:tracePt t="30204" x="7594600" y="4194175"/>
          <p14:tracePt t="30258" x="7600950" y="4194175"/>
          <p14:tracePt t="30299" x="7607300" y="4194175"/>
          <p14:tracePt t="30443" x="7612063" y="4194175"/>
          <p14:tracePt t="30492" x="7612063" y="4189413"/>
          <p14:tracePt t="30532" x="7618413" y="4189413"/>
          <p14:tracePt t="30571" x="7623175" y="4189413"/>
          <p14:tracePt t="30603" x="7629525" y="4189413"/>
          <p14:tracePt t="30611" x="7635875" y="4189413"/>
          <p14:tracePt t="30638" x="7640638" y="4189413"/>
          <p14:tracePt t="30659" x="7646988" y="4189413"/>
          <p14:tracePt t="30660" x="7651750" y="4189413"/>
          <p14:tracePt t="30692" x="7658100" y="4189413"/>
          <p14:tracePt t="30724" x="7664450" y="4189413"/>
          <p14:tracePt t="30772" x="7669213" y="4189413"/>
          <p14:tracePt t="30795" x="7675563" y="4189413"/>
          <p14:tracePt t="30860" x="7680325" y="4189413"/>
          <p14:tracePt t="30899" x="7686675" y="4189413"/>
          <p14:tracePt t="30905" x="7693025" y="4189413"/>
          <p14:tracePt t="30956" x="7697788" y="4189413"/>
          <p14:tracePt t="31035" x="7704138" y="4189413"/>
          <p14:tracePt t="31532" x="7708900" y="4189413"/>
          <p14:tracePt t="31564" x="7715250" y="4189413"/>
          <p14:tracePt t="31595" x="7721600" y="4189413"/>
          <p14:tracePt t="31644" x="7726363" y="4189413"/>
          <p14:tracePt t="31660" x="7732713" y="4189413"/>
          <p14:tracePt t="31715" x="7737475" y="4189413"/>
          <p14:tracePt t="31915" x="7743825" y="4189413"/>
          <p14:tracePt t="31963" x="7750175" y="4189413"/>
          <p14:tracePt t="31987" x="7754938" y="4189413"/>
          <p14:tracePt t="32035" x="7761288" y="4189413"/>
          <p14:tracePt t="32299" x="7754938" y="4189413"/>
          <p14:tracePt t="32307" x="7750175" y="4189413"/>
          <p14:tracePt t="32322" x="7737475" y="4189413"/>
          <p14:tracePt t="32338" x="7732713" y="4189413"/>
          <p14:tracePt t="32355" x="7721600" y="4189413"/>
          <p14:tracePt t="32371" x="7693025" y="4189413"/>
          <p14:tracePt t="32388" x="7669213" y="4189413"/>
          <p14:tracePt t="32404" x="7629525" y="4189413"/>
          <p14:tracePt t="32421" x="7583488" y="4189413"/>
          <p14:tracePt t="32438" x="7508875" y="4183063"/>
          <p14:tracePt t="32455" x="7435850" y="4183063"/>
          <p14:tracePt t="32471" x="7361238" y="4183063"/>
          <p14:tracePt t="32488" x="7275513" y="4183063"/>
          <p14:tracePt t="32504" x="7183438" y="4183063"/>
          <p14:tracePt t="32521" x="7108825" y="4183063"/>
          <p14:tracePt t="32538" x="7040563" y="4183063"/>
          <p14:tracePt t="32555" x="6978650" y="4189413"/>
          <p14:tracePt t="32571" x="6897688" y="4194175"/>
          <p14:tracePt t="32588" x="6846888" y="4194175"/>
          <p14:tracePt t="32604" x="6811963" y="4200525"/>
          <p14:tracePt t="32621" x="6772275" y="4206875"/>
          <p14:tracePt t="32638" x="6737350" y="4211638"/>
          <p14:tracePt t="32654" x="6708775" y="4211638"/>
          <p14:tracePt t="32672" x="6680200" y="4217988"/>
          <p14:tracePt t="32688" x="6657975" y="4217988"/>
          <p14:tracePt t="32705" x="6640513" y="4217988"/>
          <p14:tracePt t="32721" x="6618288" y="4217988"/>
          <p14:tracePt t="32738" x="6600825" y="4217988"/>
          <p14:tracePt t="32754" x="6578600" y="4217988"/>
          <p14:tracePt t="32772" x="6565900" y="4217988"/>
          <p14:tracePt t="32788" x="6561138" y="4217988"/>
          <p14:tracePt t="32805" x="6550025" y="4217988"/>
          <p14:tracePt t="32821" x="6537325" y="4217988"/>
          <p14:tracePt t="32838" x="6526213" y="4217988"/>
          <p14:tracePt t="32854" x="6508750" y="4211638"/>
          <p14:tracePt t="32872" x="6486525" y="4211638"/>
          <p14:tracePt t="32888" x="6464300" y="4211638"/>
          <p14:tracePt t="32905" x="6440488" y="4211638"/>
          <p14:tracePt t="32921" x="6411913" y="4211638"/>
          <p14:tracePt t="32938" x="6389688" y="4211638"/>
          <p14:tracePt t="32954" x="6365875" y="4211638"/>
          <p14:tracePt t="32971" x="6332538" y="4211638"/>
          <p14:tracePt t="32988" x="6315075" y="4211638"/>
          <p14:tracePt t="33005" x="6303963" y="4211638"/>
          <p14:tracePt t="33021" x="6292850" y="4211638"/>
          <p14:tracePt t="33038" x="6280150" y="4211638"/>
          <p14:tracePt t="33054" x="6269038" y="4211638"/>
          <p14:tracePt t="33072" x="6257925" y="4211638"/>
          <p14:tracePt t="33088" x="6246813" y="4211638"/>
          <p14:tracePt t="33105" x="6240463" y="4211638"/>
          <p14:tracePt t="33147" x="6235700" y="4211638"/>
          <p14:tracePt t="36355" x="6235700" y="4217988"/>
          <p14:tracePt t="36395" x="6235700" y="4222750"/>
          <p14:tracePt t="36411" x="6235700" y="4229100"/>
          <p14:tracePt t="36427" x="6235700" y="4235450"/>
          <p14:tracePt t="36438" x="6235700" y="4240213"/>
          <p14:tracePt t="36454" x="6240463" y="4246563"/>
          <p14:tracePt t="36471" x="6240463" y="4251325"/>
          <p14:tracePt t="36487" x="6240463" y="4257675"/>
          <p14:tracePt t="36505" x="6240463" y="4264025"/>
          <p14:tracePt t="36539" x="6240463" y="4268788"/>
          <p14:tracePt t="36571" x="6240463" y="4275138"/>
          <p14:tracePt t="36587" x="6240463" y="4286250"/>
          <p14:tracePt t="36605" x="6240463" y="4297363"/>
          <p14:tracePt t="36621" x="6240463" y="4303713"/>
          <p14:tracePt t="36638" x="6240463" y="4314825"/>
          <p14:tracePt t="36654" x="6240463" y="4325938"/>
          <p14:tracePt t="36671" x="6240463" y="4337050"/>
          <p14:tracePt t="36687" x="6240463" y="4343400"/>
          <p14:tracePt t="36704" x="6240463" y="4349750"/>
          <p14:tracePt t="36721" x="6240463" y="4360863"/>
          <p14:tracePt t="36738" x="6240463" y="4365625"/>
          <p14:tracePt t="36754" x="6240463" y="4371975"/>
          <p14:tracePt t="36771" x="6240463" y="4383088"/>
          <p14:tracePt t="36787" x="6240463" y="4389438"/>
          <p14:tracePt t="36827" x="6240463" y="4394200"/>
          <p14:tracePt t="38155" x="6240463" y="4400550"/>
          <p14:tracePt t="38171" x="6240463" y="4406900"/>
          <p14:tracePt t="38187" x="6240463" y="4418013"/>
          <p14:tracePt t="38188" x="6240463" y="4435475"/>
          <p14:tracePt t="38204" x="6240463" y="4446588"/>
          <p14:tracePt t="38221" x="6240463" y="4451350"/>
          <p14:tracePt t="38237" x="6240463" y="4468813"/>
          <p14:tracePt t="38255" x="6240463" y="4475163"/>
          <p14:tracePt t="38271" x="6240463" y="4479925"/>
          <p14:tracePt t="38287" x="6240463" y="4486275"/>
          <p14:tracePt t="38304" x="6240463" y="4492625"/>
          <p14:tracePt t="38347" x="6240463" y="4497388"/>
          <p14:tracePt t="38387" x="6240463" y="4503738"/>
          <p14:tracePt t="38411" x="6240463" y="4508500"/>
          <p14:tracePt t="38421" x="6240463" y="4514850"/>
          <p14:tracePt t="38421" x="6240463" y="4521200"/>
          <p14:tracePt t="38437" x="6240463" y="4525963"/>
          <p14:tracePt t="38454" x="6240463" y="4532313"/>
          <p14:tracePt t="38471" x="6240463" y="4543425"/>
          <p14:tracePt t="38488" x="6240463" y="4560888"/>
          <p14:tracePt t="38504" x="6240463" y="4572000"/>
          <p14:tracePt t="38521" x="6240463" y="4583113"/>
          <p14:tracePt t="38537" x="6240463" y="4594225"/>
          <p14:tracePt t="38554" x="6246813" y="4611688"/>
          <p14:tracePt t="38571" x="6246813" y="4640263"/>
          <p14:tracePt t="38588" x="6251575" y="4664075"/>
          <p14:tracePt t="38604" x="6251575" y="4679950"/>
          <p14:tracePt t="38621" x="6251575" y="4692650"/>
          <p14:tracePt t="38637" x="6251575" y="4708525"/>
          <p14:tracePt t="38654" x="6251575" y="4714875"/>
          <p14:tracePt t="38671" x="6251575" y="4721225"/>
          <p14:tracePt t="38687" x="6251575" y="4725988"/>
          <p14:tracePt t="38811" x="6251575" y="4732338"/>
          <p14:tracePt t="38874" x="6251575" y="4737100"/>
          <p14:tracePt t="38890" x="6251575" y="4743450"/>
          <p14:tracePt t="38890" x="6246813" y="4743450"/>
          <p14:tracePt t="38922" x="6246813" y="4749800"/>
          <p14:tracePt t="38930" x="6240463" y="4749800"/>
          <p14:tracePt t="38938" x="6240463" y="4754563"/>
          <p14:tracePt t="38953" x="6235700" y="4765675"/>
          <p14:tracePt t="38970" x="6235700" y="4772025"/>
          <p14:tracePt t="38986" x="6229350" y="4783138"/>
          <p14:tracePt t="39026" x="6223000" y="4789488"/>
          <p14:tracePt t="39034" x="6218238" y="4789488"/>
          <p14:tracePt t="39058" x="6218238" y="4794250"/>
          <p14:tracePt t="39070" x="6211888" y="4794250"/>
          <p14:tracePt t="39090" x="6211888" y="4800600"/>
          <p14:tracePt t="39103" x="6207125" y="4800600"/>
          <p14:tracePt t="39104" x="6200775" y="4806950"/>
          <p14:tracePt t="39119" x="6194425" y="4811713"/>
          <p14:tracePt t="39136" x="6183313" y="4811713"/>
          <p14:tracePt t="39153" x="6178550" y="4818063"/>
          <p14:tracePt t="39170" x="6161088" y="4822825"/>
          <p14:tracePt t="39186" x="6154738" y="4829175"/>
          <p14:tracePt t="39203" x="6143625" y="4835525"/>
          <p14:tracePt t="39220" x="6137275" y="4835525"/>
          <p14:tracePt t="39237" x="6126163" y="4835525"/>
          <p14:tracePt t="39253" x="6108700" y="4840288"/>
          <p14:tracePt t="39270" x="6097588" y="4846638"/>
          <p14:tracePt t="39286" x="6080125" y="4846638"/>
          <p14:tracePt t="39303" x="6064250" y="4846638"/>
          <p14:tracePt t="39320" x="6057900" y="4846638"/>
          <p14:tracePt t="39337" x="6051550" y="4846638"/>
          <p14:tracePt t="39353" x="6040438" y="4846638"/>
          <p14:tracePt t="39370" x="6035675" y="4846638"/>
          <p14:tracePt t="39386" x="6022975" y="4851400"/>
          <p14:tracePt t="39404" x="6018213" y="4851400"/>
          <p14:tracePt t="39421" x="6011863" y="4851400"/>
          <p14:tracePt t="39438" x="5994400" y="4851400"/>
          <p14:tracePt t="39454" x="5989638" y="4851400"/>
          <p14:tracePt t="39471" x="5961063" y="4851400"/>
          <p14:tracePt t="39487" x="5943600" y="4851400"/>
          <p14:tracePt t="39504" x="5921375" y="4851400"/>
          <p14:tracePt t="39521" x="5908675" y="4851400"/>
          <p14:tracePt t="39538" x="5892800" y="4851400"/>
          <p14:tracePt t="39554" x="5875338" y="4857750"/>
          <p14:tracePt t="39571" x="5857875" y="4857750"/>
          <p14:tracePt t="39587" x="5846763" y="4857750"/>
          <p14:tracePt t="39604" x="5835650" y="4864100"/>
          <p14:tracePt t="39621" x="5822950" y="4864100"/>
          <p14:tracePt t="39638" x="5818188" y="4864100"/>
          <p14:tracePt t="39654" x="5807075" y="4864100"/>
          <p14:tracePt t="39671" x="5794375" y="4864100"/>
          <p14:tracePt t="39687" x="5783263" y="4864100"/>
          <p14:tracePt t="39705" x="5772150" y="4864100"/>
          <p14:tracePt t="39720" x="5765800" y="4864100"/>
          <p14:tracePt t="39738" x="5754688" y="4864100"/>
          <p14:tracePt t="39754" x="5743575" y="4864100"/>
          <p14:tracePt t="39754" x="5737225" y="4864100"/>
          <p14:tracePt t="39771" x="5732463" y="4864100"/>
          <p14:tracePt t="39787" x="5721350" y="4857750"/>
          <p14:tracePt t="39804" x="5708650" y="4857750"/>
          <p14:tracePt t="39820" x="5697538" y="4857750"/>
          <p14:tracePt t="39838" x="5692775" y="4851400"/>
          <p14:tracePt t="40026" x="5697538" y="4851400"/>
          <p14:tracePt t="40028" x="5703888" y="4851400"/>
          <p14:tracePt t="40036" x="5726113" y="4851400"/>
          <p14:tracePt t="40053" x="5761038" y="4846638"/>
          <p14:tracePt t="40070" x="5811838" y="4840288"/>
          <p14:tracePt t="40086" x="5868988" y="4840288"/>
          <p14:tracePt t="40103" x="5921375" y="4840288"/>
          <p14:tracePt t="40119" x="5954713" y="4840288"/>
          <p14:tracePt t="40137" x="5978525" y="4840288"/>
          <p14:tracePt t="40153" x="5989638" y="4840288"/>
          <p14:tracePt t="40706" x="5994400" y="4840288"/>
          <p14:tracePt t="40721" x="6000750" y="4840288"/>
          <p14:tracePt t="40736" x="6022975" y="4840288"/>
          <p14:tracePt t="40753" x="6046788" y="4840288"/>
          <p14:tracePt t="40770" x="6108700" y="4846638"/>
          <p14:tracePt t="40787" x="6161088" y="4846638"/>
          <p14:tracePt t="40803" x="6218238" y="4851400"/>
          <p14:tracePt t="40819" x="6275388" y="4851400"/>
          <p14:tracePt t="40836" x="6326188" y="4851400"/>
          <p14:tracePt t="40853" x="6372225" y="4851400"/>
          <p14:tracePt t="40869" x="6429375" y="4857750"/>
          <p14:tracePt t="40887" x="6486525" y="4857750"/>
          <p14:tracePt t="40903" x="6561138" y="4864100"/>
          <p14:tracePt t="40920" x="6623050" y="4864100"/>
          <p14:tracePt t="40936" x="6692900" y="4864100"/>
          <p14:tracePt t="40953" x="6875463" y="4864100"/>
          <p14:tracePt t="40986" x="6937375" y="4864100"/>
          <p14:tracePt t="41003" x="6994525" y="4864100"/>
          <p14:tracePt t="41020" x="7051675" y="4864100"/>
          <p14:tracePt t="41038" x="7092950" y="4864100"/>
          <p14:tracePt t="41057" x="7132638" y="4864100"/>
          <p14:tracePt t="41070" x="7165975" y="4864100"/>
          <p14:tracePt t="41087" x="7200900" y="4864100"/>
          <p14:tracePt t="41103" x="7235825" y="4864100"/>
          <p14:tracePt t="41120" x="7264400" y="4864100"/>
          <p14:tracePt t="41136" x="7292975" y="4864100"/>
          <p14:tracePt t="41153" x="7326313" y="4864100"/>
          <p14:tracePt t="41169" x="7378700" y="4864100"/>
          <p14:tracePt t="41186" x="7423150" y="4868863"/>
          <p14:tracePt t="41203" x="7458075" y="4875213"/>
          <p14:tracePt t="41220" x="7493000" y="4879975"/>
          <p14:tracePt t="41236" x="7532688" y="4879975"/>
          <p14:tracePt t="41253" x="7554913" y="4886325"/>
          <p14:tracePt t="41269" x="7578725" y="4886325"/>
          <p14:tracePt t="41286" x="7600950" y="4886325"/>
          <p14:tracePt t="41303" x="7618413" y="4886325"/>
          <p14:tracePt t="41320" x="7623175" y="4886325"/>
          <p14:tracePt t="41336" x="7635875" y="4886325"/>
          <p14:tracePt t="41353" x="7646988" y="4892675"/>
          <p14:tracePt t="41369" x="7664450" y="4892675"/>
          <p14:tracePt t="41386" x="7669213" y="4892675"/>
          <p14:tracePt t="42018" x="7658100" y="4892675"/>
          <p14:tracePt t="42026" x="7640638" y="4892675"/>
          <p14:tracePt t="42036" x="7612063" y="4886325"/>
          <p14:tracePt t="42053" x="7578725" y="4886325"/>
          <p14:tracePt t="42069" x="7521575" y="4879975"/>
          <p14:tracePt t="42086" x="7446963" y="4868863"/>
          <p14:tracePt t="42103" x="7378700" y="4868863"/>
          <p14:tracePt t="42120" x="7326313" y="4868863"/>
          <p14:tracePt t="42136" x="7292975" y="4868863"/>
          <p14:tracePt t="42153" x="7269163" y="4868863"/>
          <p14:tracePt t="42169" x="7246938" y="4868863"/>
          <p14:tracePt t="42187" x="7240588" y="4868863"/>
          <p14:tracePt t="42434" x="7235825" y="4868863"/>
          <p14:tracePt t="42437" x="7223125" y="4868863"/>
          <p14:tracePt t="42454" x="7200900" y="4857750"/>
          <p14:tracePt t="42469" x="7150100" y="4846638"/>
          <p14:tracePt t="42486" x="7075488" y="4822825"/>
          <p14:tracePt t="42503" x="6965950" y="4806950"/>
          <p14:tracePt t="42519" x="6835775" y="4783138"/>
          <p14:tracePt t="42537" x="6721475" y="4778375"/>
          <p14:tracePt t="42553" x="6623050" y="4772025"/>
          <p14:tracePt t="42569" x="6532563" y="4772025"/>
          <p14:tracePt t="42586" x="6492875" y="4772025"/>
          <p14:tracePt t="42603" x="6475413" y="4765675"/>
          <p14:tracePt t="42619" x="6464300" y="4760913"/>
          <p14:tracePt t="42746" x="6457950" y="4760913"/>
          <p14:tracePt t="42754" x="6457950" y="4754563"/>
          <p14:tracePt t="42770" x="6451600" y="4732338"/>
          <p14:tracePt t="42786" x="6435725" y="4714875"/>
          <p14:tracePt t="42803" x="6429375" y="4708525"/>
          <p14:tracePt t="42819" x="6423025" y="4697413"/>
          <p14:tracePt t="42836" x="6418263" y="4697413"/>
          <p14:tracePt t="42853" x="6418263" y="4692650"/>
          <p14:tracePt t="43026" x="6418263" y="4686300"/>
          <p14:tracePt t="43042" x="6423025" y="4686300"/>
          <p14:tracePt t="43050" x="6423025" y="4679950"/>
          <p14:tracePt t="43058" x="6435725" y="4668838"/>
          <p14:tracePt t="43070" x="6451600" y="4657725"/>
          <p14:tracePt t="43086" x="6464300" y="4646613"/>
          <p14:tracePt t="43103" x="6475413" y="4635500"/>
          <p14:tracePt t="43119" x="6486525" y="4629150"/>
          <p14:tracePt t="43136" x="6497638" y="4622800"/>
          <p14:tracePt t="43153" x="6497638" y="4618038"/>
          <p14:tracePt t="43153" x="6503988" y="4618038"/>
          <p14:tracePt t="43170" x="6503988" y="4611688"/>
          <p14:tracePt t="43290" x="6508750" y="4611688"/>
          <p14:tracePt t="43303" x="6508750" y="4606925"/>
          <p14:tracePt t="43330" x="6515100" y="4606925"/>
          <p14:tracePt t="43338" x="6515100" y="4600575"/>
          <p14:tracePt t="43346" x="6521450" y="4600575"/>
          <p14:tracePt t="43354" x="6521450" y="4594225"/>
          <p14:tracePt t="43369" x="6526213" y="4589463"/>
          <p14:tracePt t="43386" x="6526213" y="4583113"/>
          <p14:tracePt t="43403" x="6532563" y="4583113"/>
          <p14:tracePt t="43419" x="6537325" y="4578350"/>
          <p14:tracePt t="43437" x="6537325" y="4572000"/>
          <p14:tracePt t="43453" x="6537325" y="4565650"/>
          <p14:tracePt t="43642" x="6537325" y="4560888"/>
          <p14:tracePt t="43654" x="6537325" y="4554538"/>
          <p14:tracePt t="43670" x="6537325" y="4549775"/>
          <p14:tracePt t="43686" x="6537325" y="4543425"/>
          <p14:tracePt t="43722" x="6537325" y="4537075"/>
          <p14:tracePt t="46985" x="6537325" y="4532313"/>
          <p14:tracePt t="47010" x="6537325" y="4525963"/>
          <p14:tracePt t="47018" x="6537325" y="4514850"/>
          <p14:tracePt t="47036" x="6537325" y="4503738"/>
          <p14:tracePt t="47052" x="6537325" y="4497388"/>
          <p14:tracePt t="47097" x="6537325" y="4492625"/>
          <p14:tracePt t="47122" x="6537325" y="4486275"/>
          <p14:tracePt t="47490" x="0" y="0"/>
        </p14:tracePtLst>
      </p14:laserTrace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Condition Evaluation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2"/>
            </a:pPr>
            <a:r>
              <a:rPr lang="en-US" dirty="0" smtClean="0"/>
              <a:t>Compute </a:t>
            </a:r>
            <a:r>
              <a:rPr lang="en-US" i="1" dirty="0" smtClean="0"/>
              <a:t>voltage drop</a:t>
            </a:r>
            <a:r>
              <a:rPr lang="en-US" dirty="0" smtClean="0"/>
              <a:t> between regulator and minimum voltage</a:t>
            </a:r>
          </a:p>
          <a:p>
            <a:pPr lvl="2"/>
            <a:r>
              <a:rPr lang="en-US" sz="2400" dirty="0" err="1" smtClean="0"/>
              <a:t>Reg</a:t>
            </a:r>
            <a:r>
              <a:rPr lang="en-US" sz="2400" dirty="0" smtClean="0"/>
              <a:t> 1 – 250 V</a:t>
            </a:r>
          </a:p>
          <a:p>
            <a:pPr lvl="2"/>
            <a:r>
              <a:rPr lang="en-US" sz="2400" dirty="0" err="1" smtClean="0"/>
              <a:t>Reg</a:t>
            </a:r>
            <a:r>
              <a:rPr lang="en-US" sz="2400" dirty="0" smtClean="0"/>
              <a:t> 2 – No action needed, but 140 V drop</a:t>
            </a:r>
          </a:p>
          <a:p>
            <a:pPr marL="0" indent="0">
              <a:buNone/>
            </a:pPr>
            <a:endParaRPr lang="en-US" dirty="0"/>
          </a:p>
        </p:txBody>
      </p:sp>
      <p:pic>
        <p:nvPicPr>
          <p:cNvPr id="15362" name="Picture 2" descr="C:\Users\d3x593\Desktop\Volt-VAR-Example\Base_Volt_VAR_Evalu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589714062"/>
      </p:ext>
    </p:extLst>
  </p:cSld>
  <p:clrMapOvr>
    <a:masterClrMapping/>
  </p:clrMapOvr>
  <mc:AlternateContent xmlns:mc="http://schemas.openxmlformats.org/markup-compatibility/2006" xmlns:p14="http://schemas.microsoft.com/office/powerpoint/2010/main">
    <mc:Choice Requires="p14">
      <p:transition spd="slow" p14:dur="2000" advTm="49566"/>
    </mc:Choice>
    <mc:Fallback xmlns="">
      <p:transition spd="slow" advTm="49566"/>
    </mc:Fallback>
  </mc:AlternateContent>
  <p:timing>
    <p:tnLst>
      <p:par>
        <p:cTn id="1" dur="indefinite" restart="never" nodeType="tmRoot"/>
      </p:par>
    </p:tnLst>
  </p:timing>
  <p:extLst mod="1">
    <p:ext uri="{3A86A75C-4F4B-4683-9AE1-C65F6400EC91}">
      <p14:laserTraceLst xmlns:p14="http://schemas.microsoft.com/office/powerpoint/2010/main">
        <p14:tracePtLst>
          <p14:tracePt t="43887" x="6378575" y="4600575"/>
          <p14:tracePt t="43888" x="6365875" y="4594225"/>
          <p14:tracePt t="43907" x="6343650" y="4583113"/>
          <p14:tracePt t="43923" x="6321425" y="4578350"/>
          <p14:tracePt t="43940" x="6292850" y="4572000"/>
          <p14:tracePt t="43957" x="6264275" y="4560888"/>
          <p14:tracePt t="43973" x="6211888" y="4549775"/>
          <p14:tracePt t="43990" x="6132513" y="4543425"/>
          <p14:tracePt t="44007" x="6064250" y="4537075"/>
          <p14:tracePt t="44023" x="6000750" y="4532313"/>
          <p14:tracePt t="44040" x="5937250" y="4525963"/>
          <p14:tracePt t="44073" x="5892800" y="4525963"/>
          <p14:tracePt t="44090" x="5851525" y="4525963"/>
          <p14:tracePt t="44095" x="5811838" y="4521200"/>
          <p14:tracePt t="44107" x="5772150" y="4521200"/>
          <p14:tracePt t="44127" x="5726113" y="4514850"/>
          <p14:tracePt t="44143" x="5692775" y="4514850"/>
          <p14:tracePt t="44157" x="5657850" y="4514850"/>
          <p14:tracePt t="44173" x="5622925" y="4514850"/>
          <p14:tracePt t="44190" x="5583238" y="4514850"/>
          <p14:tracePt t="44207" x="5532438" y="4514850"/>
          <p14:tracePt t="44224" x="5486400" y="4514850"/>
          <p14:tracePt t="44240" x="5446713" y="4514850"/>
          <p14:tracePt t="44257" x="5411788" y="4521200"/>
          <p14:tracePt t="44273" x="5378450" y="4525963"/>
          <p14:tracePt t="44290" x="5354638" y="4537075"/>
          <p14:tracePt t="44306" x="5326063" y="4554538"/>
          <p14:tracePt t="44324" x="5308600" y="4572000"/>
          <p14:tracePt t="44340" x="5292725" y="4589463"/>
          <p14:tracePt t="44357" x="5286375" y="4629150"/>
          <p14:tracePt t="44373" x="5286375" y="4675188"/>
          <p14:tracePt t="44390" x="5286375" y="4714875"/>
          <p14:tracePt t="44406" x="5297488" y="4778375"/>
          <p14:tracePt t="44424" x="5308600" y="4811713"/>
          <p14:tracePt t="44440" x="5332413" y="4840288"/>
          <p14:tracePt t="44457" x="5354638" y="4875213"/>
          <p14:tracePt t="44473" x="5383213" y="4897438"/>
          <p14:tracePt t="44490" x="5422900" y="4921250"/>
          <p14:tracePt t="44507" x="5468938" y="4943475"/>
          <p14:tracePt t="44524" x="5521325" y="4960938"/>
          <p14:tracePt t="44540" x="5565775" y="4965700"/>
          <p14:tracePt t="44557" x="5611813" y="4978400"/>
          <p14:tracePt t="44573" x="5657850" y="4989513"/>
          <p14:tracePt t="44590" x="5703888" y="4994275"/>
          <p14:tracePt t="44606" x="5778500" y="4994275"/>
          <p14:tracePt t="44624" x="5818188" y="4994275"/>
          <p14:tracePt t="44640" x="5857875" y="4994275"/>
          <p14:tracePt t="44657" x="5897563" y="4994275"/>
          <p14:tracePt t="44673" x="5937250" y="4994275"/>
          <p14:tracePt t="44690" x="5972175" y="4994275"/>
          <p14:tracePt t="44706" x="6000750" y="4994275"/>
          <p14:tracePt t="44724" x="6029325" y="4994275"/>
          <p14:tracePt t="44740" x="6064250" y="4994275"/>
          <p14:tracePt t="44757" x="6092825" y="5000625"/>
          <p14:tracePt t="44773" x="6115050" y="5000625"/>
          <p14:tracePt t="44790" x="6137275" y="5000625"/>
          <p14:tracePt t="44806" x="6172200" y="5006975"/>
          <p14:tracePt t="44824" x="6189663" y="5006975"/>
          <p14:tracePt t="44840" x="6211888" y="5006975"/>
          <p14:tracePt t="44857" x="6240463" y="5006975"/>
          <p14:tracePt t="44873" x="6275388" y="5006975"/>
          <p14:tracePt t="44890" x="6308725" y="5006975"/>
          <p14:tracePt t="44906" x="6337300" y="5006975"/>
          <p14:tracePt t="44924" x="6361113" y="5006975"/>
          <p14:tracePt t="44940" x="6378575" y="5006975"/>
          <p14:tracePt t="44957" x="6383338" y="5006975"/>
          <p14:tracePt t="44973" x="6389688" y="5000625"/>
          <p14:tracePt t="44990" x="6400800" y="4994275"/>
          <p14:tracePt t="44990" x="6407150" y="4994275"/>
          <p14:tracePt t="45007" x="6423025" y="4989513"/>
          <p14:tracePt t="45023" x="6435725" y="4978400"/>
          <p14:tracePt t="45040" x="6446838" y="4972050"/>
          <p14:tracePt t="45057" x="6451600" y="4965700"/>
          <p14:tracePt t="45073" x="6464300" y="4954588"/>
          <p14:tracePt t="45090" x="6475413" y="4943475"/>
          <p14:tracePt t="45106" x="6475413" y="4937125"/>
          <p14:tracePt t="45124" x="6480175" y="4926013"/>
          <p14:tracePt t="45140" x="6480175" y="4921250"/>
          <p14:tracePt t="45157" x="6486525" y="4908550"/>
          <p14:tracePt t="45173" x="6486525" y="4892675"/>
          <p14:tracePt t="45190" x="6492875" y="4875213"/>
          <p14:tracePt t="45206" x="6492875" y="4851400"/>
          <p14:tracePt t="45224" x="6492875" y="4829175"/>
          <p14:tracePt t="45240" x="6486525" y="4806950"/>
          <p14:tracePt t="45257" x="6480175" y="4794250"/>
          <p14:tracePt t="45273" x="6469063" y="4772025"/>
          <p14:tracePt t="45290" x="6464300" y="4754563"/>
          <p14:tracePt t="45306" x="6446838" y="4732338"/>
          <p14:tracePt t="45323" x="6429375" y="4714875"/>
          <p14:tracePt t="45340" x="6407150" y="4697413"/>
          <p14:tracePt t="45357" x="6378575" y="4679950"/>
          <p14:tracePt t="45373" x="6361113" y="4664075"/>
          <p14:tracePt t="45390" x="6337300" y="4651375"/>
          <p14:tracePt t="45406" x="6292850" y="4635500"/>
          <p14:tracePt t="45424" x="6257925" y="4618038"/>
          <p14:tracePt t="45440" x="6211888" y="4600575"/>
          <p14:tracePt t="45457" x="6161088" y="4583113"/>
          <p14:tracePt t="45473" x="6108700" y="4572000"/>
          <p14:tracePt t="45490" x="6057900" y="4560888"/>
          <p14:tracePt t="45506" x="6018213" y="4549775"/>
          <p14:tracePt t="45524" x="5983288" y="4549775"/>
          <p14:tracePt t="45540" x="5949950" y="4543425"/>
          <p14:tracePt t="45557" x="5915025" y="4543425"/>
          <p14:tracePt t="45573" x="5886450" y="4537075"/>
          <p14:tracePt t="45590" x="5851525" y="4537075"/>
          <p14:tracePt t="45606" x="5807075" y="4537075"/>
          <p14:tracePt t="45623" x="5772150" y="4537075"/>
          <p14:tracePt t="45641" x="5737225" y="4537075"/>
          <p14:tracePt t="45656" x="5692775" y="4543425"/>
          <p14:tracePt t="45673" x="5651500" y="4543425"/>
          <p14:tracePt t="45690" x="5611813" y="4543425"/>
          <p14:tracePt t="45707" x="5572125" y="4554538"/>
          <p14:tracePt t="45723" x="5543550" y="4565650"/>
          <p14:tracePt t="45740" x="5514975" y="4578350"/>
          <p14:tracePt t="45756" x="5497513" y="4583113"/>
          <p14:tracePt t="45773" x="5480050" y="4589463"/>
          <p14:tracePt t="45790" x="5468938" y="4600575"/>
          <p14:tracePt t="45790" x="5464175" y="4606925"/>
          <p14:tracePt t="45807" x="5451475" y="4618038"/>
          <p14:tracePt t="45823" x="5440363" y="4635500"/>
          <p14:tracePt t="45840" x="5422900" y="4646613"/>
          <p14:tracePt t="45856" x="5418138" y="4657725"/>
          <p14:tracePt t="45873" x="5411788" y="4675188"/>
          <p14:tracePt t="45890" x="5411788" y="4692650"/>
          <p14:tracePt t="45907" x="5407025" y="4703763"/>
          <p14:tracePt t="45923" x="5407025" y="4714875"/>
          <p14:tracePt t="45940" x="5407025" y="4725988"/>
          <p14:tracePt t="45956" x="5407025" y="4732338"/>
          <p14:tracePt t="45973" x="5407025" y="4737100"/>
          <p14:tracePt t="46370" x="0" y="0"/>
        </p14:tracePtLst>
      </p14:laserTrace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a:t>
            </a:r>
            <a:endParaRPr lang="en-US" dirty="0"/>
          </a:p>
        </p:txBody>
      </p:sp>
      <p:sp>
        <p:nvSpPr>
          <p:cNvPr id="3" name="Content Placeholder 2"/>
          <p:cNvSpPr>
            <a:spLocks noGrp="1"/>
          </p:cNvSpPr>
          <p:nvPr>
            <p:ph idx="1"/>
          </p:nvPr>
        </p:nvSpPr>
        <p:spPr>
          <a:xfrm>
            <a:off x="457199" y="1600200"/>
            <a:ext cx="4541191" cy="4525963"/>
          </a:xfrm>
        </p:spPr>
        <p:txBody>
          <a:bodyPr>
            <a:noAutofit/>
          </a:bodyPr>
          <a:lstStyle/>
          <a:p>
            <a:pPr marL="514350" indent="-514350">
              <a:buFont typeface="+mj-lt"/>
              <a:buAutoNum type="arabicPeriod" startAt="3"/>
            </a:pPr>
            <a:r>
              <a:rPr lang="en-US" sz="2000" i="1" dirty="0" smtClean="0"/>
              <a:t>Corrected desired voltage</a:t>
            </a:r>
            <a:r>
              <a:rPr lang="en-US" sz="2000" dirty="0" smtClean="0"/>
              <a:t> for </a:t>
            </a:r>
            <a:r>
              <a:rPr lang="en-US" sz="2000" dirty="0" err="1" smtClean="0"/>
              <a:t>Reg</a:t>
            </a:r>
            <a:r>
              <a:rPr lang="en-US" sz="2000" dirty="0" smtClean="0"/>
              <a:t> 1 is 4950 V</a:t>
            </a:r>
          </a:p>
          <a:p>
            <a:pPr lvl="2"/>
            <a:r>
              <a:rPr lang="en-US" sz="2000" dirty="0" smtClean="0"/>
              <a:t>(4700 desired + 250 V drop)</a:t>
            </a:r>
          </a:p>
          <a:p>
            <a:pPr lvl="2"/>
            <a:r>
              <a:rPr lang="en-US" sz="2000" dirty="0" err="1" smtClean="0"/>
              <a:t>Reg</a:t>
            </a:r>
            <a:r>
              <a:rPr lang="en-US" sz="2000" dirty="0" smtClean="0"/>
              <a:t> 1 is assumed to have an available position to “tap up”</a:t>
            </a:r>
          </a:p>
          <a:p>
            <a:pPr marL="514350" indent="-514350">
              <a:buFont typeface="+mj-lt"/>
              <a:buAutoNum type="arabicPeriod" startAt="3"/>
            </a:pPr>
            <a:endParaRPr lang="en-US" sz="2000" dirty="0" smtClean="0"/>
          </a:p>
          <a:p>
            <a:pPr marL="514350" indent="-514350">
              <a:buFont typeface="+mj-lt"/>
              <a:buAutoNum type="arabicPeriod" startAt="3"/>
            </a:pPr>
            <a:r>
              <a:rPr lang="en-US" sz="2000" dirty="0" smtClean="0"/>
              <a:t>4950 V is assumed to not violate the upper voltage limit</a:t>
            </a:r>
          </a:p>
          <a:p>
            <a:pPr marL="514350" indent="-514350">
              <a:buFont typeface="+mj-lt"/>
              <a:buAutoNum type="arabicPeriod" startAt="3"/>
            </a:pPr>
            <a:endParaRPr lang="en-US" sz="2000" dirty="0" smtClean="0"/>
          </a:p>
          <a:p>
            <a:pPr marL="514350" indent="-514350">
              <a:buFont typeface="+mj-lt"/>
              <a:buAutoNum type="arabicPeriod" startAt="3"/>
            </a:pPr>
            <a:r>
              <a:rPr lang="en-US" sz="2000" dirty="0" smtClean="0"/>
              <a:t>250 V drop is considered high-loading</a:t>
            </a:r>
          </a:p>
          <a:p>
            <a:pPr lvl="2"/>
            <a:r>
              <a:rPr lang="en-US" sz="2000" dirty="0" err="1" smtClean="0"/>
              <a:t>Deadband</a:t>
            </a:r>
            <a:r>
              <a:rPr lang="en-US" sz="2000" dirty="0" smtClean="0"/>
              <a:t> is assumed to be</a:t>
            </a:r>
            <a:br>
              <a:rPr lang="en-US" sz="2000" dirty="0" smtClean="0"/>
            </a:br>
            <a:r>
              <a:rPr lang="en-US" sz="2000" dirty="0" smtClean="0"/>
              <a:t>+/- 1 tap (+/- 100 V)</a:t>
            </a:r>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571100948"/>
      </p:ext>
    </p:extLst>
  </p:cSld>
  <p:clrMapOvr>
    <a:masterClrMapping/>
  </p:clrMapOvr>
  <mc:AlternateContent xmlns:mc="http://schemas.openxmlformats.org/markup-compatibility/2006" xmlns:p14="http://schemas.microsoft.com/office/powerpoint/2010/main">
    <mc:Choice Requires="p14">
      <p:transition spd="slow" p14:dur="2000" advTm="147933"/>
    </mc:Choice>
    <mc:Fallback xmlns="">
      <p:transition spd="slow" advTm="147933"/>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 Cont.</a:t>
            </a:r>
            <a:endParaRPr lang="en-US" dirty="0"/>
          </a:p>
        </p:txBody>
      </p:sp>
      <p:sp>
        <p:nvSpPr>
          <p:cNvPr id="3" name="Content Placeholder 2"/>
          <p:cNvSpPr>
            <a:spLocks noGrp="1"/>
          </p:cNvSpPr>
          <p:nvPr>
            <p:ph idx="1"/>
          </p:nvPr>
        </p:nvSpPr>
        <p:spPr>
          <a:xfrm>
            <a:off x="457199" y="1600200"/>
            <a:ext cx="4541191" cy="4525963"/>
          </a:xfrm>
        </p:spPr>
        <p:txBody>
          <a:bodyPr>
            <a:noAutofit/>
          </a:bodyPr>
          <a:lstStyle/>
          <a:p>
            <a:pPr marL="514350" indent="-514350">
              <a:buFont typeface="+mj-lt"/>
              <a:buAutoNum type="arabicPeriod" startAt="6"/>
            </a:pPr>
            <a:r>
              <a:rPr lang="en-US" sz="2000" dirty="0" smtClean="0"/>
              <a:t>Outside the </a:t>
            </a:r>
            <a:r>
              <a:rPr lang="en-US" sz="2000" dirty="0" err="1" smtClean="0"/>
              <a:t>deadband</a:t>
            </a:r>
            <a:r>
              <a:rPr lang="en-US" sz="2000" dirty="0" smtClean="0"/>
              <a:t> of </a:t>
            </a:r>
            <a:r>
              <a:rPr lang="en-US" sz="2000" i="1" dirty="0" smtClean="0"/>
              <a:t>desired voltage.</a:t>
            </a:r>
          </a:p>
          <a:p>
            <a:pPr lvl="2"/>
            <a:r>
              <a:rPr lang="en-US" sz="2000" dirty="0" smtClean="0"/>
              <a:t>+1 tap change is desired</a:t>
            </a:r>
          </a:p>
          <a:p>
            <a:pPr marL="514350" indent="-514350">
              <a:buFont typeface="+mj-lt"/>
              <a:buAutoNum type="arabicPeriod" startAt="6"/>
            </a:pPr>
            <a:endParaRPr lang="en-US" sz="2000" i="1" dirty="0" smtClean="0"/>
          </a:p>
          <a:p>
            <a:pPr marL="514350" indent="-514350">
              <a:buFont typeface="+mj-lt"/>
              <a:buAutoNum type="arabicPeriod" startAt="6"/>
            </a:pPr>
            <a:r>
              <a:rPr lang="en-US" sz="2000" i="1" dirty="0" smtClean="0"/>
              <a:t>New voltage</a:t>
            </a:r>
            <a:r>
              <a:rPr lang="en-US" sz="2000" dirty="0" smtClean="0"/>
              <a:t> will be 4950 V.</a:t>
            </a:r>
          </a:p>
          <a:p>
            <a:pPr marL="1314450" lvl="2" indent="-514350"/>
            <a:r>
              <a:rPr lang="en-US" sz="2000" dirty="0" smtClean="0"/>
              <a:t>4850 V current + 100 V tap up</a:t>
            </a:r>
          </a:p>
          <a:p>
            <a:pPr marL="1314450" lvl="2" indent="-514350"/>
            <a:r>
              <a:rPr lang="en-US" sz="2000" dirty="0" smtClean="0"/>
              <a:t>Will not violate upper voltage limit</a:t>
            </a:r>
          </a:p>
          <a:p>
            <a:pPr marL="514350" indent="-514350">
              <a:buFont typeface="+mj-lt"/>
              <a:buAutoNum type="arabicPeriod" startAt="6"/>
            </a:pPr>
            <a:endParaRPr lang="en-US" sz="2000" dirty="0" smtClean="0"/>
          </a:p>
          <a:p>
            <a:pPr marL="514350" indent="-514350">
              <a:buFont typeface="+mj-lt"/>
              <a:buAutoNum type="arabicPeriod" startAt="6"/>
            </a:pPr>
            <a:r>
              <a:rPr lang="en-US" sz="2000" dirty="0" smtClean="0"/>
              <a:t>Value of </a:t>
            </a:r>
            <a:r>
              <a:rPr lang="en-US" sz="2000" i="1" dirty="0" smtClean="0"/>
              <a:t>new voltage</a:t>
            </a:r>
            <a:r>
              <a:rPr lang="en-US" sz="2000" dirty="0" smtClean="0"/>
              <a:t> acceptable.</a:t>
            </a:r>
          </a:p>
          <a:p>
            <a:pPr marL="1314450" lvl="2" indent="-514350"/>
            <a:r>
              <a:rPr lang="en-US" sz="2000" dirty="0" smtClean="0"/>
              <a:t>Execute tap change</a:t>
            </a:r>
            <a:endParaRPr lang="en-US" sz="2000" dirty="0"/>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074903859"/>
      </p:ext>
    </p:extLst>
  </p:cSld>
  <p:clrMapOvr>
    <a:masterClrMapping/>
  </p:clrMapOvr>
  <mc:AlternateContent xmlns:mc="http://schemas.openxmlformats.org/markup-compatibility/2006" xmlns:p14="http://schemas.microsoft.com/office/powerpoint/2010/main">
    <mc:Choice Requires="p14">
      <p:transition spd="slow" p14:dur="2000" advTm="52073"/>
    </mc:Choice>
    <mc:Fallback xmlns="">
      <p:transition spd="slow" advTm="52073"/>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Voltage Result</a:t>
            </a:r>
            <a:endParaRPr lang="en-US" dirty="0"/>
          </a:p>
        </p:txBody>
      </p:sp>
      <p:sp>
        <p:nvSpPr>
          <p:cNvPr id="3" name="Content Placeholder 2"/>
          <p:cNvSpPr>
            <a:spLocks noGrp="1"/>
          </p:cNvSpPr>
          <p:nvPr>
            <p:ph idx="1"/>
          </p:nvPr>
        </p:nvSpPr>
        <p:spPr>
          <a:xfrm>
            <a:off x="457199" y="1600200"/>
            <a:ext cx="4541191" cy="4525963"/>
          </a:xfrm>
        </p:spPr>
        <p:txBody>
          <a:bodyPr>
            <a:normAutofit fontScale="85000" lnSpcReduction="10000"/>
          </a:bodyPr>
          <a:lstStyle/>
          <a:p>
            <a:r>
              <a:rPr lang="en-US" sz="2800" dirty="0" smtClean="0"/>
              <a:t>All voltages at desired values.</a:t>
            </a:r>
          </a:p>
          <a:p>
            <a:endParaRPr lang="en-US" sz="2800" dirty="0" smtClean="0"/>
          </a:p>
          <a:p>
            <a:r>
              <a:rPr lang="en-US" sz="2800" dirty="0" smtClean="0"/>
              <a:t>If the voltage at Node 3 were still unacceptable, the process would be repeated until the voltage was wither in the desired range or until regulator 1 reached the +16 tap position.</a:t>
            </a:r>
          </a:p>
          <a:p>
            <a:endParaRPr lang="en-US" sz="2800" dirty="0" smtClean="0"/>
          </a:p>
          <a:p>
            <a:r>
              <a:rPr lang="en-US" sz="2800" dirty="0" smtClean="0"/>
              <a:t>Adjustments could occur simultaneous to regulator 1 and regulator 2.</a:t>
            </a:r>
          </a:p>
          <a:p>
            <a:endParaRPr lang="en-US" dirty="0"/>
          </a:p>
        </p:txBody>
      </p:sp>
      <p:pic>
        <p:nvPicPr>
          <p:cNvPr id="17410" name="Picture 2" descr="C:\Users\d3x593\Desktop\Volt-VAR-Example\Base_Volt_VAR_Evaluate1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304045968"/>
      </p:ext>
    </p:extLst>
  </p:cSld>
  <p:clrMapOvr>
    <a:masterClrMapping/>
  </p:clrMapOvr>
  <mc:AlternateContent xmlns:mc="http://schemas.openxmlformats.org/markup-compatibility/2006" xmlns:p14="http://schemas.microsoft.com/office/powerpoint/2010/main">
    <mc:Choice Requires="p14">
      <p:transition spd="slow" p14:dur="2000" advTm="75573"/>
    </mc:Choice>
    <mc:Fallback xmlns="">
      <p:transition spd="slow" advTm="75573"/>
    </mc:Fallback>
  </mc:AlternateContent>
  <p:timing>
    <p:tnLst>
      <p:par>
        <p:cTn id="1" dur="indefinite" restart="never" nodeType="tmRoot"/>
      </p:par>
    </p:tnLst>
  </p:timing>
  <p:extLst mod="1">
    <p:ext uri="{3A86A75C-4F4B-4683-9AE1-C65F6400EC91}">
      <p14:laserTraceLst xmlns:p14="http://schemas.microsoft.com/office/powerpoint/2010/main">
        <p14:tracePtLst>
          <p14:tracePt t="11386" x="5657850" y="4983163"/>
          <p14:tracePt t="11580" x="5664200" y="4983163"/>
          <p14:tracePt t="11587" x="5668963" y="4983163"/>
          <p14:tracePt t="11593" x="5715000" y="4983163"/>
          <p14:tracePt t="11609" x="5765800" y="4983163"/>
          <p14:tracePt t="11626" x="5811838" y="4983163"/>
          <p14:tracePt t="11642" x="5857875" y="4983163"/>
          <p14:tracePt t="11642" x="5868988" y="4983163"/>
          <p14:tracePt t="11660" x="5886450" y="4978400"/>
          <p14:tracePt t="11851" x="5880100" y="4978400"/>
          <p14:tracePt t="11860" x="5875338" y="4978400"/>
          <p14:tracePt t="11860" x="5846763" y="4965700"/>
          <p14:tracePt t="11876" x="5794375" y="4960938"/>
          <p14:tracePt t="11893" x="5761038" y="4954588"/>
          <p14:tracePt t="11909" x="5721350" y="4949825"/>
          <p14:tracePt t="11926" x="5692775" y="4943475"/>
          <p14:tracePt t="11942" x="5664200" y="4937125"/>
          <p14:tracePt t="11960" x="5635625" y="4937125"/>
          <p14:tracePt t="11976" x="5622925" y="4937125"/>
          <p14:tracePt t="11993" x="5618163" y="4932363"/>
          <p14:tracePt t="12075" x="5611813" y="4932363"/>
          <p14:tracePt t="12092" x="5607050" y="4932363"/>
          <p14:tracePt t="12211" x="5611813" y="4932363"/>
          <p14:tracePt t="12218" x="5618163" y="4932363"/>
          <p14:tracePt t="12226" x="5640388" y="4932363"/>
          <p14:tracePt t="12242" x="5686425" y="4932363"/>
          <p14:tracePt t="12260" x="5721350" y="4932363"/>
          <p14:tracePt t="12276" x="5761038" y="4932363"/>
          <p14:tracePt t="12293" x="5818188" y="4937125"/>
          <p14:tracePt t="12309" x="5875338" y="4937125"/>
          <p14:tracePt t="12326" x="5915025" y="4937125"/>
          <p14:tracePt t="12342" x="5943600" y="4937125"/>
          <p14:tracePt t="12360" x="5949950" y="4937125"/>
          <p14:tracePt t="13275" x="5954713" y="4937125"/>
          <p14:tracePt t="13276" x="5972175" y="4949825"/>
          <p14:tracePt t="13292" x="6011863" y="4965700"/>
          <p14:tracePt t="13310" x="6057900" y="4983163"/>
          <p14:tracePt t="13326" x="6103938" y="5000625"/>
          <p14:tracePt t="13343" x="6154738" y="5022850"/>
          <p14:tracePt t="13359" x="6218238" y="5046663"/>
          <p14:tracePt t="13376" x="6292850" y="5064125"/>
          <p14:tracePt t="13392" x="6365875" y="5086350"/>
          <p14:tracePt t="13409" x="6464300" y="5108575"/>
          <p14:tracePt t="13426" x="6561138" y="5121275"/>
          <p14:tracePt t="13443" x="6635750" y="5126038"/>
          <p14:tracePt t="13459" x="6743700" y="5132388"/>
          <p14:tracePt t="13476" x="6794500" y="5132388"/>
          <p14:tracePt t="13492" x="6864350" y="5132388"/>
          <p14:tracePt t="13510" x="6908800" y="5132388"/>
          <p14:tracePt t="13526" x="6961188" y="5126038"/>
          <p14:tracePt t="13544" x="7000875" y="5114925"/>
          <p14:tracePt t="13559" x="7040563" y="5114925"/>
          <p14:tracePt t="13576" x="7075488" y="5103813"/>
          <p14:tracePt t="13592" x="7104063" y="5097463"/>
          <p14:tracePt t="13609" x="7121525" y="5097463"/>
          <p14:tracePt t="13626" x="7132638" y="5097463"/>
          <p14:tracePt t="13643" x="7137400" y="5092700"/>
          <p14:tracePt t="13659" x="7143750" y="5086350"/>
          <p14:tracePt t="13699" x="7150100" y="5086350"/>
          <p14:tracePt t="13703" x="7154863" y="5086350"/>
          <p14:tracePt t="13731" x="7161213" y="5086350"/>
          <p14:tracePt t="13747" x="7172325" y="5080000"/>
          <p14:tracePt t="13759" x="7183438" y="5080000"/>
          <p14:tracePt t="13763" x="7218363" y="5075238"/>
          <p14:tracePt t="13776" x="7258050" y="5075238"/>
          <p14:tracePt t="13792" x="7297738" y="5064125"/>
          <p14:tracePt t="13809" x="7343775" y="5057775"/>
          <p14:tracePt t="13826" x="7366000" y="5051425"/>
          <p14:tracePt t="13843" x="7378700" y="5051425"/>
          <p14:tracePt t="14080" x="7372350" y="5051425"/>
          <p14:tracePt t="14115" x="7366000" y="5051425"/>
          <p14:tracePt t="14123" x="7361238" y="5051425"/>
          <p14:tracePt t="14131" x="7332663" y="5057775"/>
          <p14:tracePt t="14143" x="7304088" y="5068888"/>
          <p14:tracePt t="14159" x="7280275" y="5075238"/>
          <p14:tracePt t="14176" x="7251700" y="5086350"/>
          <p14:tracePt t="14192" x="7229475" y="5097463"/>
          <p14:tracePt t="14209" x="7212013" y="5103813"/>
          <p14:tracePt t="14226" x="7207250" y="5108575"/>
          <p14:tracePt t="14419" x="7212013" y="5108575"/>
          <p14:tracePt t="14427" x="7218363" y="5108575"/>
          <p14:tracePt t="14442" x="7235825" y="5108575"/>
          <p14:tracePt t="14459" x="7264400" y="5103813"/>
          <p14:tracePt t="14476" x="7286625" y="5097463"/>
          <p14:tracePt t="14492" x="7308850" y="5097463"/>
          <p14:tracePt t="14509" x="7332663" y="5092700"/>
          <p14:tracePt t="14526" x="7354888" y="5086350"/>
          <p14:tracePt t="14542" x="7366000" y="5086350"/>
          <p14:tracePt t="14560" x="7372350" y="5086350"/>
          <p14:tracePt t="14576" x="7383463" y="5080000"/>
          <p14:tracePt t="14592" x="7389813" y="5080000"/>
          <p14:tracePt t="14609" x="7412038" y="5075238"/>
          <p14:tracePt t="14626" x="7435850" y="5075238"/>
          <p14:tracePt t="14642" x="7464425" y="5075238"/>
          <p14:tracePt t="14659" x="7515225" y="5068888"/>
          <p14:tracePt t="14676" x="7550150" y="5064125"/>
          <p14:tracePt t="14692" x="7578725" y="5064125"/>
          <p14:tracePt t="14709" x="7612063" y="5064125"/>
          <p14:tracePt t="14726" x="7629525" y="5064125"/>
          <p14:tracePt t="14742" x="7635875" y="5064125"/>
          <p14:tracePt t="15051" x="7640638" y="5064125"/>
          <p14:tracePt t="15067" x="7646988" y="5064125"/>
          <p14:tracePt t="15075" x="7664450" y="5064125"/>
          <p14:tracePt t="15093" x="7680325" y="5064125"/>
          <p14:tracePt t="15109" x="7693025" y="5064125"/>
          <p14:tracePt t="15126" x="7704138" y="5064125"/>
          <p14:tracePt t="15142" x="7715250" y="5064125"/>
          <p14:tracePt t="15159" x="7726363" y="5064125"/>
          <p14:tracePt t="15675" x="7726363" y="5057775"/>
          <p14:tracePt t="15683" x="7732713" y="5051425"/>
          <p14:tracePt t="15692" x="7737475" y="5051425"/>
          <p14:tracePt t="15709" x="7743825" y="5046663"/>
          <p14:tracePt t="15726" x="7754938" y="5029200"/>
          <p14:tracePt t="15742" x="7772400" y="5018088"/>
          <p14:tracePt t="15759" x="7783513" y="5006975"/>
          <p14:tracePt t="15775" x="7794625" y="4994275"/>
          <p14:tracePt t="15793" x="7800975" y="4994275"/>
          <p14:tracePt t="15809" x="7800975" y="4989513"/>
          <p14:tracePt t="15899" x="7807325" y="4989513"/>
          <p14:tracePt t="15931" x="7807325" y="4983163"/>
          <p14:tracePt t="15939" x="7812088" y="4983163"/>
          <p14:tracePt t="15947" x="7818438" y="4983163"/>
          <p14:tracePt t="15987" x="7823200" y="4983163"/>
          <p14:tracePt t="16019" x="7823200" y="4978400"/>
          <p14:tracePt t="16803" x="7829550" y="4978400"/>
          <p14:tracePt t="16811" x="7835900" y="4978400"/>
          <p14:tracePt t="16963" x="7835900" y="4972050"/>
          <p14:tracePt t="18019" x="7829550" y="4972050"/>
          <p14:tracePt t="18043" x="7823200" y="4972050"/>
          <p14:tracePt t="18044" x="7818438" y="4965700"/>
          <p14:tracePt t="18060" x="7812088" y="4960938"/>
          <p14:tracePt t="18075" x="7800975" y="4954588"/>
          <p14:tracePt t="18093" x="7783513" y="4943475"/>
          <p14:tracePt t="18109" x="7761288" y="4937125"/>
          <p14:tracePt t="18126" x="7750175" y="4926013"/>
          <p14:tracePt t="18142" x="7732713" y="4921250"/>
          <p14:tracePt t="18159" x="7715250" y="4908550"/>
          <p14:tracePt t="18175" x="7697788" y="4897438"/>
          <p14:tracePt t="18192" x="7686675" y="4892675"/>
          <p14:tracePt t="18209" x="7675563" y="4886325"/>
          <p14:tracePt t="18226" x="7651750" y="4875213"/>
          <p14:tracePt t="18242" x="7623175" y="4857750"/>
          <p14:tracePt t="18259" x="7594600" y="4846638"/>
          <p14:tracePt t="18276" x="7572375" y="4835525"/>
          <p14:tracePt t="18293" x="7543800" y="4822825"/>
          <p14:tracePt t="18309" x="7508875" y="4800600"/>
          <p14:tracePt t="18326" x="7458075" y="4778375"/>
          <p14:tracePt t="18342" x="7412038" y="4754563"/>
          <p14:tracePt t="18359" x="7378700" y="4737100"/>
          <p14:tracePt t="18375" x="7343775" y="4714875"/>
          <p14:tracePt t="18392" x="7321550" y="4708525"/>
          <p14:tracePt t="18409" x="7304088" y="4697413"/>
          <p14:tracePt t="18426" x="7286625" y="4692650"/>
          <p14:tracePt t="18442" x="7269163" y="4686300"/>
          <p14:tracePt t="18442" x="7264400" y="4679950"/>
          <p14:tracePt t="18459" x="7251700" y="4675188"/>
          <p14:tracePt t="18475" x="7240588" y="4664075"/>
          <p14:tracePt t="18492" x="7223125" y="4657725"/>
          <p14:tracePt t="18509" x="7212013" y="4651375"/>
          <p14:tracePt t="18547" x="7207250" y="4646613"/>
          <p14:tracePt t="18563" x="7200900" y="4646613"/>
          <p14:tracePt t="18571" x="7194550" y="4640263"/>
          <p14:tracePt t="18579" x="7178675" y="4635500"/>
          <p14:tracePt t="18592" x="7154863" y="4618038"/>
          <p14:tracePt t="18609" x="7132638" y="4600575"/>
          <p14:tracePt t="18626" x="7108825" y="4583113"/>
          <p14:tracePt t="18642" x="7080250" y="4565650"/>
          <p14:tracePt t="18642" x="7069138" y="4560888"/>
          <p14:tracePt t="18659" x="7040563" y="4549775"/>
          <p14:tracePt t="18675" x="7007225" y="4525963"/>
          <p14:tracePt t="18692" x="6965950" y="4508500"/>
          <p14:tracePt t="18709" x="6915150" y="4486275"/>
          <p14:tracePt t="18725" x="6864350" y="4468813"/>
          <p14:tracePt t="18742" x="6800850" y="4451350"/>
          <p14:tracePt t="18759" x="6750050" y="4429125"/>
          <p14:tracePt t="18775" x="6697663" y="4406900"/>
          <p14:tracePt t="18792" x="6646863" y="4389438"/>
          <p14:tracePt t="18809" x="6600825" y="4371975"/>
          <p14:tracePt t="18825" x="6550025" y="4360863"/>
          <p14:tracePt t="18842" x="6503988" y="4354513"/>
          <p14:tracePt t="18859" x="6435725" y="4337050"/>
          <p14:tracePt t="18875" x="6400800" y="4332288"/>
          <p14:tracePt t="18892" x="6361113" y="4325938"/>
          <p14:tracePt t="18908" x="6315075" y="4303713"/>
          <p14:tracePt t="18925" x="6257925" y="4286250"/>
          <p14:tracePt t="18942" x="6218238" y="4275138"/>
          <p14:tracePt t="18959" x="6165850" y="4264025"/>
          <p14:tracePt t="18975" x="6126163" y="4257675"/>
          <p14:tracePt t="18992" x="6075363" y="4257675"/>
          <p14:tracePt t="19009" x="6035675" y="4257675"/>
          <p14:tracePt t="19026" x="5994400" y="4257675"/>
          <p14:tracePt t="19042" x="5921375" y="4251325"/>
          <p14:tracePt t="19059" x="5864225" y="4246563"/>
          <p14:tracePt t="19075" x="5818188" y="4240213"/>
          <p14:tracePt t="19092" x="5778500" y="4240213"/>
          <p14:tracePt t="19108" x="5732463" y="4235450"/>
          <p14:tracePt t="19125" x="5697538" y="4229100"/>
          <p14:tracePt t="19142" x="5664200" y="4222750"/>
          <p14:tracePt t="19159" x="5635625" y="4222750"/>
          <p14:tracePt t="19175" x="5622925" y="4222750"/>
          <p14:tracePt t="19192" x="5607050" y="4217988"/>
          <p14:tracePt t="19209" x="5589588" y="4217988"/>
          <p14:tracePt t="19225" x="5578475" y="4217988"/>
          <p14:tracePt t="19242" x="5565775" y="4217988"/>
          <p14:tracePt t="19259" x="5554663" y="4222750"/>
          <p14:tracePt t="19275" x="5549900" y="4222750"/>
          <p14:tracePt t="19292" x="5543550" y="4222750"/>
          <p14:tracePt t="19309" x="5537200" y="4222750"/>
          <p14:tracePt t="19523" x="5543550" y="4222750"/>
          <p14:tracePt t="19528" x="5549900" y="4222750"/>
          <p14:tracePt t="19544" x="5561013" y="4222750"/>
          <p14:tracePt t="19558" x="5578475" y="4211638"/>
          <p14:tracePt t="19575" x="5594350" y="4206875"/>
          <p14:tracePt t="19592" x="5611813" y="4194175"/>
          <p14:tracePt t="19608" x="5635625" y="4183063"/>
          <p14:tracePt t="19625" x="5651500" y="4178300"/>
          <p14:tracePt t="19915" x="5651500" y="4183063"/>
          <p14:tracePt t="19942" x="5651500" y="4189413"/>
          <p14:tracePt t="19971" x="5651500" y="4194175"/>
          <p14:tracePt t="19995" x="5651500" y="4200525"/>
          <p14:tracePt t="20003" x="5651500" y="4206875"/>
          <p14:tracePt t="20091" x="5657850" y="4206875"/>
          <p14:tracePt t="20109" x="5657850" y="4211638"/>
          <p14:tracePt t="20109" x="5664200" y="4211638"/>
          <p14:tracePt t="20125" x="5668963" y="4211638"/>
          <p14:tracePt t="20142" x="5675313" y="4211638"/>
          <p14:tracePt t="20159" x="5680075" y="4211638"/>
          <p14:tracePt t="20203" x="5686425" y="4211638"/>
          <p14:tracePt t="20219" x="5692775" y="4211638"/>
          <p14:tracePt t="20251" x="5697538" y="4211638"/>
          <p14:tracePt t="20283" x="5703888" y="4211638"/>
          <p14:tracePt t="20347" x="5708650" y="4211638"/>
          <p14:tracePt t="20651" x="5715000" y="4211638"/>
          <p14:tracePt t="20691" x="5721350" y="4211638"/>
          <p14:tracePt t="20698" x="5726113" y="4211638"/>
          <p14:tracePt t="20709" x="5732463" y="4211638"/>
          <p14:tracePt t="20725" x="5737225" y="4211638"/>
          <p14:tracePt t="20743" x="5743575" y="4211638"/>
          <p14:tracePt t="20758" x="5754688" y="4211638"/>
          <p14:tracePt t="20776" x="5761038" y="4211638"/>
          <p14:tracePt t="20792" x="5765800" y="4211638"/>
          <p14:tracePt t="20809" x="5772150" y="4211638"/>
          <p14:tracePt t="20825" x="5778500" y="4211638"/>
          <p14:tracePt t="20842" x="5783263" y="4211638"/>
          <p14:tracePt t="20858" x="5794375" y="4211638"/>
          <p14:tracePt t="20899" x="5800725" y="4211638"/>
          <p14:tracePt t="20908" x="5800725" y="4206875"/>
          <p14:tracePt t="20939" x="5807075" y="4206875"/>
          <p14:tracePt t="21396" x="5807075" y="4211638"/>
          <p14:tracePt t="21420" x="5807075" y="4217988"/>
          <p14:tracePt t="21444" x="5807075" y="4222750"/>
          <p14:tracePt t="21444" x="5807075" y="4229100"/>
          <p14:tracePt t="21484" x="5807075" y="4235450"/>
          <p14:tracePt t="21540" x="5807075" y="4240213"/>
          <p14:tracePt t="21556" x="5807075" y="4246563"/>
          <p14:tracePt t="21560" x="5807075" y="4251325"/>
          <p14:tracePt t="21596" x="5807075" y="4257675"/>
          <p14:tracePt t="21612" x="5807075" y="4264025"/>
          <p14:tracePt t="21626" x="5807075" y="4268788"/>
          <p14:tracePt t="21627" x="5807075" y="4275138"/>
          <p14:tracePt t="21643" x="5807075" y="4292600"/>
          <p14:tracePt t="21660" x="5807075" y="4303713"/>
          <p14:tracePt t="21677" x="5807075" y="4308475"/>
          <p14:tracePt t="21693" x="5807075" y="4325938"/>
          <p14:tracePt t="21709" x="5811838" y="4343400"/>
          <p14:tracePt t="21726" x="5811838" y="4360863"/>
          <p14:tracePt t="21743" x="5811838" y="4371975"/>
          <p14:tracePt t="21760" x="5818188" y="4383088"/>
          <p14:tracePt t="21776" x="5822950" y="4394200"/>
          <p14:tracePt t="21793" x="5822950" y="4406900"/>
          <p14:tracePt t="21809" x="5822950" y="4418013"/>
          <p14:tracePt t="21826" x="5829300" y="4429125"/>
          <p14:tracePt t="21843" x="5829300" y="4435475"/>
          <p14:tracePt t="21843" x="5829300" y="4440238"/>
          <p14:tracePt t="21860" x="5829300" y="4446588"/>
          <p14:tracePt t="21876" x="5829300" y="4451350"/>
          <p14:tracePt t="21893" x="5829300" y="4457700"/>
          <p14:tracePt t="21909" x="5829300" y="4464050"/>
          <p14:tracePt t="21926" x="5835650" y="4468813"/>
          <p14:tracePt t="21943" x="5835650" y="4475163"/>
          <p14:tracePt t="21960" x="5840413" y="4479925"/>
          <p14:tracePt t="21976" x="5840413" y="4486275"/>
          <p14:tracePt t="23180" x="5835650" y="4486275"/>
          <p14:tracePt t="23740" x="5835650" y="4492625"/>
          <p14:tracePt t="23748" x="5829300" y="4492625"/>
          <p14:tracePt t="24028" x="5835650" y="4492625"/>
          <p14:tracePt t="24042" x="5840413" y="4492625"/>
          <p14:tracePt t="24043" x="5851525" y="4479925"/>
          <p14:tracePt t="24059" x="5886450" y="4464050"/>
          <p14:tracePt t="24077" x="5932488" y="4446588"/>
          <p14:tracePt t="24092" x="5983288" y="4429125"/>
          <p14:tracePt t="24109" x="6046788" y="4400550"/>
          <p14:tracePt t="24126" x="6103938" y="4378325"/>
          <p14:tracePt t="24143" x="6165850" y="4365625"/>
          <p14:tracePt t="24159" x="6218238" y="4343400"/>
          <p14:tracePt t="24176" x="6269038" y="4325938"/>
          <p14:tracePt t="24193" x="6321425" y="4308475"/>
          <p14:tracePt t="24210" x="6372225" y="4292600"/>
          <p14:tracePt t="24226" x="6435725" y="4268788"/>
          <p14:tracePt t="24243" x="6492875" y="4251325"/>
          <p14:tracePt t="24259" x="6607175" y="4229100"/>
          <p14:tracePt t="24277" x="6692900" y="4211638"/>
          <p14:tracePt t="24292" x="6783388" y="4200525"/>
          <p14:tracePt t="24309" x="6886575" y="4183063"/>
          <p14:tracePt t="24326" x="6989763" y="4171950"/>
          <p14:tracePt t="24343" x="7086600" y="4154488"/>
          <p14:tracePt t="24359" x="7178675" y="4143375"/>
          <p14:tracePt t="24376" x="7264400" y="4137025"/>
          <p14:tracePt t="24393" x="7332663" y="4132263"/>
          <p14:tracePt t="24410" x="7407275" y="4125913"/>
          <p14:tracePt t="24426" x="7475538" y="4125913"/>
          <p14:tracePt t="24443" x="7532688" y="4125913"/>
          <p14:tracePt t="24459" x="7623175" y="4125913"/>
          <p14:tracePt t="24476" x="7680325" y="4132263"/>
          <p14:tracePt t="24492" x="7726363" y="4137025"/>
          <p14:tracePt t="24509" x="7766050" y="4143375"/>
          <p14:tracePt t="24526" x="7783513" y="4149725"/>
          <p14:tracePt t="24543" x="7789863" y="4149725"/>
          <p14:tracePt t="24559" x="7794625" y="4149725"/>
          <p14:tracePt t="24892" x="7794625" y="4154488"/>
          <p14:tracePt t="24916" x="7794625" y="4160838"/>
          <p14:tracePt t="24924" x="7794625" y="4165600"/>
          <p14:tracePt t="24926" x="7794625" y="4189413"/>
          <p14:tracePt t="24943" x="7794625" y="4206875"/>
          <p14:tracePt t="24959" x="7794625" y="4235450"/>
          <p14:tracePt t="24976" x="7794625" y="4257675"/>
          <p14:tracePt t="24993" x="7794625" y="4279900"/>
          <p14:tracePt t="25009" x="7794625" y="4303713"/>
          <p14:tracePt t="25026" x="7794625" y="4325938"/>
          <p14:tracePt t="25042" x="7794625" y="4349750"/>
          <p14:tracePt t="25042" x="7794625" y="4354513"/>
          <p14:tracePt t="25060" x="7794625" y="4378325"/>
          <p14:tracePt t="25076" x="7794625" y="4389438"/>
          <p14:tracePt t="25093" x="7794625" y="4400550"/>
          <p14:tracePt t="25109" x="7794625" y="4411663"/>
          <p14:tracePt t="25127" x="7794625" y="4422775"/>
          <p14:tracePt t="25142" x="7794625" y="4435475"/>
          <p14:tracePt t="25160" x="7794625" y="4440238"/>
          <p14:tracePt t="25176" x="7794625" y="4451350"/>
          <p14:tracePt t="25193" x="7794625" y="4457700"/>
          <p14:tracePt t="25209" x="7794625" y="4464050"/>
          <p14:tracePt t="25244" x="7794625" y="4468813"/>
          <p14:tracePt t="25260" x="7794625" y="4475163"/>
          <p14:tracePt t="26183" x="0" y="0"/>
        </p14:tracePtLst>
      </p14:laserTraceLst>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Values</a:t>
            </a:r>
            <a:endParaRPr lang="en-US" dirty="0"/>
          </a:p>
        </p:txBody>
      </p:sp>
      <p:sp>
        <p:nvSpPr>
          <p:cNvPr id="3" name="Content Placeholder 2"/>
          <p:cNvSpPr>
            <a:spLocks noGrp="1"/>
          </p:cNvSpPr>
          <p:nvPr>
            <p:ph idx="1"/>
          </p:nvPr>
        </p:nvSpPr>
        <p:spPr>
          <a:xfrm>
            <a:off x="457199" y="1600200"/>
            <a:ext cx="4541191" cy="4525963"/>
          </a:xfrm>
        </p:spPr>
        <p:txBody>
          <a:bodyPr>
            <a:normAutofit fontScale="92500" lnSpcReduction="10000"/>
          </a:bodyPr>
          <a:lstStyle/>
          <a:p>
            <a:r>
              <a:rPr lang="en-US" sz="3000" dirty="0" smtClean="0"/>
              <a:t>Only occurs once voltage changes have completed.</a:t>
            </a:r>
          </a:p>
          <a:p>
            <a:pPr marL="514350" indent="-514350">
              <a:buFont typeface="+mj-lt"/>
              <a:buAutoNum type="arabicPeriod"/>
            </a:pPr>
            <a:r>
              <a:rPr lang="en-US" sz="3000" dirty="0" smtClean="0"/>
              <a:t>Determine </a:t>
            </a:r>
            <a:r>
              <a:rPr lang="en-US" sz="3000" i="1" dirty="0" smtClean="0"/>
              <a:t>reactive power</a:t>
            </a:r>
            <a:r>
              <a:rPr lang="en-US" sz="3000" dirty="0" smtClean="0"/>
              <a:t> and compute </a:t>
            </a:r>
            <a:r>
              <a:rPr lang="en-US" sz="3000" i="1" dirty="0" smtClean="0"/>
              <a:t>power factor.</a:t>
            </a:r>
          </a:p>
          <a:p>
            <a:pPr lvl="2"/>
            <a:r>
              <a:rPr lang="en-US" sz="2200" dirty="0" smtClean="0"/>
              <a:t>900 </a:t>
            </a:r>
            <a:r>
              <a:rPr lang="en-US" sz="2200" dirty="0" err="1" smtClean="0"/>
              <a:t>kVAr</a:t>
            </a:r>
            <a:r>
              <a:rPr lang="en-US" sz="2200" dirty="0" smtClean="0"/>
              <a:t> of reactive power</a:t>
            </a:r>
          </a:p>
          <a:p>
            <a:pPr lvl="2"/>
            <a:r>
              <a:rPr lang="en-US" sz="2200" dirty="0" smtClean="0"/>
              <a:t>0.95 power factor</a:t>
            </a:r>
          </a:p>
          <a:p>
            <a:pPr marL="514350" indent="-514350">
              <a:buFont typeface="+mj-lt"/>
              <a:buAutoNum type="arabicPeriod"/>
            </a:pPr>
            <a:endParaRPr lang="en-US" sz="3000" dirty="0" smtClean="0"/>
          </a:p>
          <a:p>
            <a:pPr marL="514350" indent="-514350">
              <a:buFont typeface="+mj-lt"/>
              <a:buAutoNum type="arabicPeriod"/>
            </a:pPr>
            <a:r>
              <a:rPr lang="en-US" sz="3000" dirty="0" smtClean="0"/>
              <a:t>Determine if below </a:t>
            </a:r>
            <a:r>
              <a:rPr lang="en-US" sz="3000" i="1" dirty="0" smtClean="0"/>
              <a:t>desired power factor.</a:t>
            </a:r>
          </a:p>
          <a:p>
            <a:pPr lvl="2"/>
            <a:r>
              <a:rPr lang="en-US" sz="2200" dirty="0" smtClean="0"/>
              <a:t>0.99 desired power factor, so is below (action needed)</a:t>
            </a:r>
          </a:p>
          <a:p>
            <a:endParaRPr lang="en-US" dirty="0"/>
          </a:p>
        </p:txBody>
      </p:sp>
      <p:pic>
        <p:nvPicPr>
          <p:cNvPr id="18435" name="Picture 3" descr="C:\Users\d3x593\Desktop\Volt-VAR-Example\Base_Volt_VAR_Evaluate2_Init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29501262"/>
      </p:ext>
    </p:extLst>
  </p:cSld>
  <p:clrMapOvr>
    <a:masterClrMapping/>
  </p:clrMapOvr>
  <mc:AlternateContent xmlns:mc="http://schemas.openxmlformats.org/markup-compatibility/2006" xmlns:p14="http://schemas.microsoft.com/office/powerpoint/2010/main">
    <mc:Choice Requires="p14">
      <p:transition spd="slow" p14:dur="2000" advTm="124633"/>
    </mc:Choice>
    <mc:Fallback xmlns="">
      <p:transition spd="slow" advTm="124633"/>
    </mc:Fallback>
  </mc:AlternateContent>
  <p:timing>
    <p:tnLst>
      <p:par>
        <p:cTn id="1" dur="indefinite" restart="never" nodeType="tmRoot"/>
      </p:par>
    </p:tnLst>
  </p:timing>
  <p:extLst mod="1">
    <p:ext uri="{3A86A75C-4F4B-4683-9AE1-C65F6400EC91}">
      <p14:laserTraceLst xmlns:p14="http://schemas.microsoft.com/office/powerpoint/2010/main">
        <p14:tracePtLst>
          <p14:tracePt t="39168" x="5737225" y="2268538"/>
          <p14:tracePt t="39169" x="5737225" y="2263775"/>
          <p14:tracePt t="39182" x="5737225" y="2257425"/>
          <p14:tracePt t="39225" x="5737225" y="2251075"/>
          <p14:tracePt t="39241" x="5737225" y="2246313"/>
          <p14:tracePt t="39257" x="5737225" y="2239963"/>
          <p14:tracePt t="39281" x="5737225" y="2235200"/>
          <p14:tracePt t="39298" x="5737225" y="2228850"/>
          <p14:tracePt t="39315" x="5737225" y="2222500"/>
          <p14:tracePt t="39332" x="5737225" y="2217738"/>
          <p14:tracePt t="39348" x="5743575" y="2217738"/>
          <p14:tracePt t="39353" x="5743575" y="2211388"/>
          <p14:tracePt t="39367" x="5743575" y="2206625"/>
          <p14:tracePt t="39382" x="5743575" y="2200275"/>
          <p14:tracePt t="41128" x="5737225" y="2200275"/>
          <p14:tracePt t="41176" x="5737225" y="2206625"/>
          <p14:tracePt t="41200" x="5732463" y="2206625"/>
          <p14:tracePt t="41240" x="5726113" y="2206625"/>
          <p14:tracePt t="41280" x="5726113" y="2211388"/>
          <p14:tracePt t="41284" x="5721350" y="2211388"/>
          <p14:tracePt t="43576" x="5721350" y="2217738"/>
          <p14:tracePt t="43584" x="5721350" y="2222500"/>
          <p14:tracePt t="43597" x="5721350" y="2246313"/>
          <p14:tracePt t="43614" x="5721350" y="2263775"/>
          <p14:tracePt t="43631" x="5721350" y="2279650"/>
          <p14:tracePt t="43647" x="5721350" y="2297113"/>
          <p14:tracePt t="43664" x="5721350" y="2308225"/>
          <p14:tracePt t="43680" x="5721350" y="2314575"/>
          <p14:tracePt t="43697" x="5721350" y="2320925"/>
          <p14:tracePt t="43714" x="5721350" y="2325688"/>
          <p14:tracePt t="43731" x="5721350" y="2332038"/>
          <p14:tracePt t="43747" x="5721350" y="2343150"/>
          <p14:tracePt t="43764" x="5721350" y="2349500"/>
          <p14:tracePt t="43780" x="5721350" y="2360613"/>
          <p14:tracePt t="43797" x="5721350" y="2365375"/>
          <p14:tracePt t="43813" x="5721350" y="2371725"/>
          <p14:tracePt t="44697" x="5726113" y="2371725"/>
          <p14:tracePt t="47744" x="5726113" y="2378075"/>
          <p14:tracePt t="47752" x="5726113" y="2393950"/>
          <p14:tracePt t="47765" x="5715000" y="2411413"/>
          <p14:tracePt t="47781" x="5703888" y="2422525"/>
          <p14:tracePt t="47798" x="5697538" y="2451100"/>
          <p14:tracePt t="47814" x="5686425" y="2474913"/>
          <p14:tracePt t="47831" x="5668963" y="2503488"/>
          <p14:tracePt t="47848" x="5640388" y="2554288"/>
          <p14:tracePt t="47865" x="5618163" y="2593975"/>
          <p14:tracePt t="47881" x="5594350" y="2635250"/>
          <p14:tracePt t="47898" x="5565775" y="2668588"/>
          <p14:tracePt t="47914" x="5532438" y="2708275"/>
          <p14:tracePt t="47931" x="5503863" y="2743200"/>
          <p14:tracePt t="47948" x="5464175" y="2782888"/>
          <p14:tracePt t="47965" x="5422900" y="2822575"/>
          <p14:tracePt t="47981" x="5378450" y="2868613"/>
          <p14:tracePt t="47998" x="5326063" y="2914650"/>
          <p14:tracePt t="48015" x="5275263" y="2971800"/>
          <p14:tracePt t="48032" x="5207000" y="3028950"/>
          <p14:tracePt t="48047" x="5051425" y="3136900"/>
          <p14:tracePt t="48065" x="4937125" y="3211513"/>
          <p14:tracePt t="48081" x="4806950" y="3292475"/>
          <p14:tracePt t="48098" x="4651375" y="3378200"/>
          <p14:tracePt t="48114" x="4497388" y="3451225"/>
          <p14:tracePt t="48131" x="4365625" y="3508375"/>
          <p14:tracePt t="48147" x="4206875" y="3565525"/>
          <p14:tracePt t="48164" x="4006850" y="3622675"/>
          <p14:tracePt t="48181" x="3806825" y="3657600"/>
          <p14:tracePt t="48198" x="3594100" y="3697288"/>
          <p14:tracePt t="48214" x="3400425" y="3721100"/>
          <p14:tracePt t="48231" x="3228975" y="3732213"/>
          <p14:tracePt t="48247" x="2989263" y="3754438"/>
          <p14:tracePt t="48265" x="2851150" y="3760788"/>
          <p14:tracePt t="48281" x="2725738" y="3771900"/>
          <p14:tracePt t="48298" x="2622550" y="3783013"/>
          <p14:tracePt t="48314" x="2543175" y="3789363"/>
          <p14:tracePt t="48331" x="2474913" y="3800475"/>
          <p14:tracePt t="48347" x="2417763" y="3811588"/>
          <p14:tracePt t="48364" x="2371725" y="3822700"/>
          <p14:tracePt t="48381" x="2336800" y="3840163"/>
          <p14:tracePt t="48398" x="2303463" y="3851275"/>
          <p14:tracePt t="48414" x="2274888" y="3868738"/>
          <p14:tracePt t="48431" x="2251075" y="3879850"/>
          <p14:tracePt t="48447" x="2193925" y="3892550"/>
          <p14:tracePt t="48465" x="2160588" y="3903663"/>
          <p14:tracePt t="48482" x="2136775" y="3908425"/>
          <p14:tracePt t="48497" x="2132013" y="3914775"/>
          <p14:tracePt t="48515" x="2132013" y="3921125"/>
          <p14:tracePt t="48531" x="2132013" y="3925888"/>
          <p14:tracePt t="48548" x="2132013" y="3932238"/>
          <p14:tracePt t="48564" x="2132013" y="3937000"/>
          <p14:tracePt t="48581" x="2132013" y="3943350"/>
          <p14:tracePt t="48597" x="2132013" y="3949700"/>
          <p14:tracePt t="48615" x="2132013" y="3954463"/>
          <p14:tracePt t="48631" x="2132013" y="3960813"/>
          <p14:tracePt t="48631" x="2132013" y="3965575"/>
          <p14:tracePt t="48648" x="2125663" y="3965575"/>
          <p14:tracePt t="48664" x="2120900" y="3971925"/>
          <p14:tracePt t="48704" x="2114550" y="3971925"/>
          <p14:tracePt t="48704" x="2114550" y="3978275"/>
          <p14:tracePt t="48840" x="2120900" y="3978275"/>
          <p14:tracePt t="48848" x="2125663" y="3978275"/>
          <p14:tracePt t="48849" x="2136775" y="3978275"/>
          <p14:tracePt t="48864" x="2206625" y="3971925"/>
          <p14:tracePt t="48897" x="2274888" y="3971925"/>
          <p14:tracePt t="48898" x="2354263" y="3971925"/>
          <p14:tracePt t="48915" x="2451100" y="3965575"/>
          <p14:tracePt t="48931" x="2543175" y="3965575"/>
          <p14:tracePt t="48948" x="2640013" y="3960813"/>
          <p14:tracePt t="48964" x="2749550" y="3960813"/>
          <p14:tracePt t="48981" x="2857500" y="3960813"/>
          <p14:tracePt t="48997" x="2965450" y="3960813"/>
          <p14:tracePt t="49014" x="3068638" y="3960813"/>
          <p14:tracePt t="49031" x="3160713" y="3960813"/>
          <p14:tracePt t="49048" x="3240088" y="3965575"/>
          <p14:tracePt t="49064" x="3336925" y="3971925"/>
          <p14:tracePt t="49081" x="3382963" y="3978275"/>
          <p14:tracePt t="49097" x="3417888" y="3983038"/>
          <p14:tracePt t="49115" x="3446463" y="3983038"/>
          <p14:tracePt t="49131" x="3451225" y="3983038"/>
          <p14:tracePt t="49148" x="3457575" y="3983038"/>
          <p14:tracePt t="49705" x="3463925" y="3983038"/>
          <p14:tracePt t="49744" x="3468688" y="3983038"/>
          <p14:tracePt t="49765" x="3475038" y="3983038"/>
          <p14:tracePt t="49781" x="3486150" y="3983038"/>
          <p14:tracePt t="49797" x="3492500" y="3983038"/>
          <p14:tracePt t="49814" x="3503613" y="3983038"/>
          <p14:tracePt t="49831" x="3532188" y="3983038"/>
          <p14:tracePt t="49831" x="3549650" y="3983038"/>
          <p14:tracePt t="49848" x="3571875" y="3983038"/>
          <p14:tracePt t="49864" x="3651250" y="3983038"/>
          <p14:tracePt t="49881" x="3714750" y="3983038"/>
          <p14:tracePt t="49897" x="3783013" y="3978275"/>
          <p14:tracePt t="49914" x="3851275" y="3978275"/>
          <p14:tracePt t="49931" x="3914775" y="3978275"/>
          <p14:tracePt t="49947" x="3989388" y="3978275"/>
          <p14:tracePt t="49964" x="4057650" y="3971925"/>
          <p14:tracePt t="49981" x="4114800" y="3965575"/>
          <p14:tracePt t="49997" x="4165600" y="3960813"/>
          <p14:tracePt t="50014" x="4194175" y="3960813"/>
          <p14:tracePt t="50031" x="4222750" y="3954463"/>
          <p14:tracePt t="50031" x="4229100" y="3954463"/>
          <p14:tracePt t="50048" x="4240213" y="3949700"/>
          <p14:tracePt t="50064" x="4257675" y="3949700"/>
          <p14:tracePt t="50081" x="4275138" y="3943350"/>
          <p14:tracePt t="50097" x="4286250" y="3937000"/>
          <p14:tracePt t="50114" x="4303713" y="3932238"/>
          <p14:tracePt t="50131" x="4314825" y="3925888"/>
          <p14:tracePt t="50147" x="4321175" y="3925888"/>
          <p14:tracePt t="50164" x="4332288" y="3921125"/>
          <p14:tracePt t="50181" x="4337050" y="3921125"/>
          <p14:tracePt t="50216" x="4343400" y="3921125"/>
          <p14:tracePt t="50217" x="4349750" y="3921125"/>
          <p14:tracePt t="50231" x="4354513" y="3914775"/>
          <p14:tracePt t="50247" x="4360863" y="3908425"/>
          <p14:tracePt t="50473" x="0" y="0"/>
        </p14:tracePtLst>
        <p14:tracePtLst>
          <p14:tracePt t="67462" x="8212138" y="2754313"/>
          <p14:tracePt t="67496" x="8207375" y="2754313"/>
          <p14:tracePt t="67520" x="8194675" y="2754313"/>
          <p14:tracePt t="67536" x="8189913" y="2754313"/>
          <p14:tracePt t="67547" x="8183563" y="2749550"/>
          <p14:tracePt t="67552" x="8161338" y="2749550"/>
          <p14:tracePt t="67568" x="8143875" y="2743200"/>
          <p14:tracePt t="67584" x="8115300" y="2743200"/>
          <p14:tracePt t="67600" x="8093075" y="2743200"/>
          <p14:tracePt t="67616" x="8064500" y="2743200"/>
          <p14:tracePt t="67632" x="8029575" y="2743200"/>
          <p14:tracePt t="67648" x="7994650" y="2736850"/>
          <p14:tracePt t="67648" x="7983538" y="2736850"/>
          <p14:tracePt t="67664" x="7961313" y="2736850"/>
          <p14:tracePt t="67681" x="7937500" y="2736850"/>
          <p14:tracePt t="67698" x="7926388" y="2736850"/>
          <p14:tracePt t="67714" x="7915275" y="2732088"/>
          <p14:tracePt t="67928" x="7921625" y="2732088"/>
          <p14:tracePt t="67930" x="7926388" y="2732088"/>
          <p14:tracePt t="67947" x="7943850" y="2732088"/>
          <p14:tracePt t="67964" x="7966075" y="2736850"/>
          <p14:tracePt t="67980" x="7989888" y="2736850"/>
          <p14:tracePt t="67997" x="8012113" y="2743200"/>
          <p14:tracePt t="68014" x="8035925" y="2743200"/>
          <p14:tracePt t="68030" x="8058150" y="2743200"/>
          <p14:tracePt t="68047" x="8075613" y="2743200"/>
          <p14:tracePt t="68064" x="8097838" y="2743200"/>
          <p14:tracePt t="68081" x="8115300" y="2743200"/>
          <p14:tracePt t="68097" x="8126413" y="2743200"/>
          <p14:tracePt t="68115" x="8132763" y="2743200"/>
          <p14:tracePt t="69112" x="8126413" y="2743200"/>
          <p14:tracePt t="69120" x="8121650" y="2743200"/>
          <p14:tracePt t="69131" x="8115300" y="2743200"/>
          <p14:tracePt t="69148" x="8115300" y="2736850"/>
          <p14:tracePt t="69164" x="8104188" y="2736850"/>
          <p14:tracePt t="69181" x="8097838" y="2736850"/>
          <p14:tracePt t="69216" x="8093075" y="2736850"/>
          <p14:tracePt t="69248" x="8086725" y="2736850"/>
          <p14:tracePt t="69288" x="8080375" y="2736850"/>
          <p14:tracePt t="69360" x="8075613" y="2736850"/>
          <p14:tracePt t="69392" x="8069263" y="2736850"/>
          <p14:tracePt t="69433" x="8064500" y="2736850"/>
          <p14:tracePt t="69435" x="8058150" y="2732088"/>
          <p14:tracePt t="69465" x="8051800" y="2732088"/>
          <p14:tracePt t="69497" x="8047038" y="2732088"/>
          <p14:tracePt t="69689" x="8047038" y="2725738"/>
          <p14:tracePt t="69698" x="8047038" y="2720975"/>
          <p14:tracePt t="69699" x="8040688" y="2714625"/>
          <p14:tracePt t="69715" x="8040688" y="2703513"/>
          <p14:tracePt t="69731" x="8035925" y="2686050"/>
          <p14:tracePt t="69748" x="8035925" y="2668588"/>
          <p14:tracePt t="69765" x="8029575" y="2651125"/>
          <p14:tracePt t="69781" x="8029575" y="2635250"/>
          <p14:tracePt t="69799" x="8029575" y="2611438"/>
          <p14:tracePt t="69815" x="8023225" y="2589213"/>
          <p14:tracePt t="69832" x="8018463" y="2565400"/>
          <p14:tracePt t="69848" x="8012113" y="2536825"/>
          <p14:tracePt t="69848" x="8012113" y="2525713"/>
          <p14:tracePt t="69865" x="8012113" y="2497138"/>
          <p14:tracePt t="69881" x="8007350" y="2463800"/>
          <p14:tracePt t="69899" x="8007350" y="2435225"/>
          <p14:tracePt t="69914" x="8001000" y="2406650"/>
          <p14:tracePt t="69932" x="7994650" y="2371725"/>
          <p14:tracePt t="69948" x="7989888" y="2349500"/>
          <p14:tracePt t="69965" x="7989888" y="2325688"/>
          <p14:tracePt t="69981" x="7989888" y="2297113"/>
          <p14:tracePt t="69998" x="7989888" y="2279650"/>
          <p14:tracePt t="70014" x="7983538" y="2263775"/>
          <p14:tracePt t="70032" x="7983538" y="2251075"/>
          <p14:tracePt t="70048" x="7978775" y="2239963"/>
          <p14:tracePt t="70065" x="7978775" y="2228850"/>
          <p14:tracePt t="70121" x="7978775" y="2222500"/>
          <p14:tracePt t="70273" x="7972425" y="2222500"/>
          <p14:tracePt t="70289" x="7961313" y="2222500"/>
          <p14:tracePt t="70299" x="7950200" y="2222500"/>
          <p14:tracePt t="70314" x="7921625" y="2222500"/>
          <p14:tracePt t="70332" x="7893050" y="2222500"/>
          <p14:tracePt t="70348" x="7858125" y="2222500"/>
          <p14:tracePt t="70365" x="7823200" y="2222500"/>
          <p14:tracePt t="70381" x="7789863" y="2228850"/>
          <p14:tracePt t="70398" x="7750175" y="2228850"/>
          <p14:tracePt t="70415" x="7726363" y="2228850"/>
          <p14:tracePt t="70432" x="7697788" y="2228850"/>
          <p14:tracePt t="70448" x="7669213" y="2228850"/>
          <p14:tracePt t="70448" x="7651750" y="2228850"/>
          <p14:tracePt t="70465" x="7629525" y="2228850"/>
          <p14:tracePt t="70481" x="7607300" y="2235200"/>
          <p14:tracePt t="70498" x="7572375" y="2235200"/>
          <p14:tracePt t="70514" x="7543800" y="2235200"/>
          <p14:tracePt t="70532" x="7515225" y="2235200"/>
          <p14:tracePt t="70548" x="7480300" y="2239963"/>
          <p14:tracePt t="70565" x="7435850" y="2239963"/>
          <p14:tracePt t="70581" x="7400925" y="2239963"/>
          <p14:tracePt t="70598" x="7361238" y="2239963"/>
          <p14:tracePt t="70614" x="7326313" y="2239963"/>
          <p14:tracePt t="70632" x="7286625" y="2239963"/>
          <p14:tracePt t="70648" x="7246938" y="2239963"/>
          <p14:tracePt t="70648" x="7229475" y="2239963"/>
          <p14:tracePt t="70665" x="7194550" y="2239963"/>
          <p14:tracePt t="70681" x="7172325" y="2239963"/>
          <p14:tracePt t="70698" x="7154863" y="2239963"/>
          <p14:tracePt t="70714" x="7143750" y="2239963"/>
          <p14:tracePt t="70732" x="7137400" y="2239963"/>
          <p14:tracePt t="70748" x="7132638" y="2239963"/>
          <p14:tracePt t="70765" x="7126288" y="2239963"/>
          <p14:tracePt t="70825" x="7121525" y="2239963"/>
          <p14:tracePt t="70832" x="7115175" y="2239963"/>
          <p14:tracePt t="70848" x="7080250" y="2239963"/>
          <p14:tracePt t="70866" x="7064375" y="2239963"/>
          <p14:tracePt t="70881" x="7051675" y="2239963"/>
          <p14:tracePt t="70898" x="7040563" y="2239963"/>
          <p14:tracePt t="70914" x="7029450" y="2235200"/>
          <p14:tracePt t="71241" x="7023100" y="2235200"/>
          <p14:tracePt t="71289" x="7018338" y="2235200"/>
          <p14:tracePt t="71297" x="7011988" y="2235200"/>
          <p14:tracePt t="71331" x="7007225" y="2235200"/>
          <p14:tracePt t="71331" x="7000875" y="2235200"/>
          <p14:tracePt t="71348" x="6994525" y="2235200"/>
          <p14:tracePt t="71365" x="6989763" y="2235200"/>
          <p14:tracePt t="71401" x="6983413" y="2235200"/>
          <p14:tracePt t="71465" x="6978650" y="2235200"/>
          <p14:tracePt t="71961" x="6983413" y="2235200"/>
          <p14:tracePt t="71969" x="7000875" y="2235200"/>
          <p14:tracePt t="71981" x="7046913" y="2239963"/>
          <p14:tracePt t="71998" x="7092950" y="2239963"/>
          <p14:tracePt t="72015" x="7154863" y="2246313"/>
          <p14:tracePt t="72031" x="7218363" y="2246313"/>
          <p14:tracePt t="72048" x="7280275" y="2251075"/>
          <p14:tracePt t="72064" x="7383463" y="2251075"/>
          <p14:tracePt t="72082" x="7451725" y="2257425"/>
          <p14:tracePt t="72098" x="7497763" y="2263775"/>
          <p14:tracePt t="72115" x="7543800" y="2268538"/>
          <p14:tracePt t="72131" x="7578725" y="2268538"/>
          <p14:tracePt t="72148" x="7612063" y="2274888"/>
          <p14:tracePt t="72164" x="7640638" y="2279650"/>
          <p14:tracePt t="72181" x="7658100" y="2279650"/>
          <p14:tracePt t="72198" x="7664450" y="2286000"/>
          <p14:tracePt t="72353" x="7664450" y="2292350"/>
          <p14:tracePt t="72364" x="7664450" y="2297113"/>
          <p14:tracePt t="72365" x="7664450" y="2325688"/>
          <p14:tracePt t="72382" x="7664450" y="2371725"/>
          <p14:tracePt t="72398" x="7658100" y="2435225"/>
          <p14:tracePt t="72415" x="7651750" y="2497138"/>
          <p14:tracePt t="72431" x="7640638" y="2565400"/>
          <p14:tracePt t="72448" x="7635875" y="2622550"/>
          <p14:tracePt t="72464" x="7629525" y="2708275"/>
          <p14:tracePt t="72482" x="7629525" y="2765425"/>
          <p14:tracePt t="72498" x="7629525" y="2828925"/>
          <p14:tracePt t="72514" x="7629525" y="2892425"/>
          <p14:tracePt t="72531" x="7635875" y="2949575"/>
          <p14:tracePt t="72548" x="7646988" y="3006725"/>
          <p14:tracePt t="72564" x="7664450" y="3040063"/>
          <p14:tracePt t="72582" x="7686675" y="3068638"/>
          <p14:tracePt t="72598" x="7708900" y="3092450"/>
          <p14:tracePt t="72615" x="7732713" y="3114675"/>
          <p14:tracePt t="72631" x="7772400" y="3132138"/>
          <p14:tracePt t="72648" x="7800975" y="3136900"/>
          <p14:tracePt t="72664" x="7864475" y="3143250"/>
          <p14:tracePt t="72682" x="7904163" y="3143250"/>
          <p14:tracePt t="72698" x="7943850" y="3149600"/>
          <p14:tracePt t="72714" x="7994650" y="3154363"/>
          <p14:tracePt t="72731" x="8047038" y="3160713"/>
          <p14:tracePt t="72748" x="8080375" y="3160713"/>
          <p14:tracePt t="72764" x="8104188" y="3178175"/>
          <p14:tracePt t="72781" x="8132763" y="3189288"/>
          <p14:tracePt t="72798" x="8154988" y="3211513"/>
          <p14:tracePt t="72814" x="8178800" y="3246438"/>
          <p14:tracePt t="72831" x="8201025" y="3275013"/>
          <p14:tracePt t="72848" x="8212138" y="3308350"/>
          <p14:tracePt t="72848" x="8218488" y="3321050"/>
          <p14:tracePt t="72865" x="8229600" y="3354388"/>
          <p14:tracePt t="72882" x="8235950" y="3378200"/>
          <p14:tracePt t="72898" x="8235950" y="3400425"/>
          <p14:tracePt t="72914" x="8240713" y="3417888"/>
          <p14:tracePt t="72931" x="8240713" y="3440113"/>
          <p14:tracePt t="72948" x="8240713" y="3451225"/>
          <p14:tracePt t="72964" x="8240713" y="3468688"/>
          <p14:tracePt t="72981" x="8240713" y="3486150"/>
          <p14:tracePt t="72998" x="8235950" y="3497263"/>
          <p14:tracePt t="73015" x="8235950" y="3503613"/>
          <p14:tracePt t="73031" x="8235950" y="3514725"/>
          <p14:tracePt t="73048" x="8235950" y="3521075"/>
          <p14:tracePt t="73064" x="8235950" y="3532188"/>
          <p14:tracePt t="73129" x="8229600" y="3532188"/>
          <p14:tracePt t="74241" x="8229600" y="3525838"/>
          <p14:tracePt t="74249" x="8229600" y="3521075"/>
          <p14:tracePt t="74264" x="8229600" y="3508375"/>
          <p14:tracePt t="74281" x="8229600" y="3497263"/>
          <p14:tracePt t="74298" x="8229600" y="3479800"/>
          <p14:tracePt t="74314" x="8229600" y="3475038"/>
          <p14:tracePt t="74331" x="8229600" y="3463925"/>
          <p14:tracePt t="74347" x="8229600" y="3446463"/>
          <p14:tracePt t="74364" x="8229600" y="3435350"/>
          <p14:tracePt t="74381" x="8229600" y="3417888"/>
          <p14:tracePt t="74398" x="8229600" y="3394075"/>
          <p14:tracePt t="74414" x="8229600" y="3382963"/>
          <p14:tracePt t="74431" x="8229600" y="3360738"/>
          <p14:tracePt t="74447" x="8229600" y="3349625"/>
          <p14:tracePt t="74447" x="8229600" y="3336925"/>
          <p14:tracePt t="74465" x="8229600" y="3325813"/>
          <p14:tracePt t="74481" x="8229600" y="3314700"/>
          <p14:tracePt t="74498" x="8229600" y="3308350"/>
          <p14:tracePt t="74514" x="8229600" y="3303588"/>
          <p14:tracePt t="74531" x="8229600" y="3292475"/>
          <p14:tracePt t="74548" x="8229600" y="3286125"/>
          <p14:tracePt t="74977" x="8223250" y="3286125"/>
          <p14:tracePt t="74985" x="8218488" y="3286125"/>
          <p14:tracePt t="74998" x="8201025" y="3286125"/>
          <p14:tracePt t="75015" x="8178800" y="3286125"/>
          <p14:tracePt t="75031" x="8143875" y="3286125"/>
          <p14:tracePt t="75048" x="8121650" y="3292475"/>
          <p14:tracePt t="75064" x="8093075" y="3292475"/>
          <p14:tracePt t="75081" x="8069263" y="3292475"/>
          <p14:tracePt t="75097" x="8058150" y="3292475"/>
          <p14:tracePt t="75115" x="8040688" y="3292475"/>
          <p14:tracePt t="75131" x="8023225" y="3292475"/>
          <p14:tracePt t="75148" x="8001000" y="3292475"/>
          <p14:tracePt t="75164" x="7972425" y="3292475"/>
          <p14:tracePt t="75181" x="7950200" y="3292475"/>
          <p14:tracePt t="75197" x="7921625" y="3292475"/>
          <p14:tracePt t="75215" x="7897813" y="3292475"/>
          <p14:tracePt t="75231" x="7869238" y="3292475"/>
          <p14:tracePt t="75248" x="7851775" y="3286125"/>
          <p14:tracePt t="75264" x="7829550" y="3286125"/>
          <p14:tracePt t="75281" x="7823200" y="3286125"/>
          <p14:tracePt t="75297" x="7818438" y="3286125"/>
          <p14:tracePt t="75314" x="7812088" y="3286125"/>
          <p14:tracePt t="75331" x="7807325" y="3286125"/>
          <p14:tracePt t="76217" x="7800975" y="3286125"/>
          <p14:tracePt t="76217" x="7794625" y="3286125"/>
          <p14:tracePt t="76233" x="7789863" y="3286125"/>
          <p14:tracePt t="76248" x="7783513" y="3286125"/>
          <p14:tracePt t="76264" x="7772400" y="3286125"/>
          <p14:tracePt t="76281" x="7761288" y="3286125"/>
          <p14:tracePt t="76297" x="7754938" y="3286125"/>
          <p14:tracePt t="76314" x="7750175" y="3286125"/>
          <p14:tracePt t="76331" x="7743825" y="3286125"/>
          <p14:tracePt t="76529" x="7737475" y="3286125"/>
          <p14:tracePt t="76530" x="7732713" y="3286125"/>
          <p14:tracePt t="76547" x="7726363" y="3286125"/>
          <p14:tracePt t="76593" x="7721600" y="3286125"/>
          <p14:tracePt t="76633" x="7715250" y="3286125"/>
          <p14:tracePt t="78381" x="0" y="0"/>
        </p14:tracePtLst>
      </p14:laserTraceLst>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Correction</a:t>
            </a:r>
            <a:endParaRPr lang="en-US" dirty="0"/>
          </a:p>
        </p:txBody>
      </p:sp>
      <p:sp>
        <p:nvSpPr>
          <p:cNvPr id="3" name="Content Placeholder 2"/>
          <p:cNvSpPr>
            <a:spLocks noGrp="1"/>
          </p:cNvSpPr>
          <p:nvPr>
            <p:ph idx="1"/>
          </p:nvPr>
        </p:nvSpPr>
        <p:spPr>
          <a:xfrm>
            <a:off x="457199" y="1600200"/>
            <a:ext cx="4541191" cy="4525963"/>
          </a:xfrm>
        </p:spPr>
        <p:txBody>
          <a:bodyPr>
            <a:normAutofit lnSpcReduction="10000"/>
          </a:bodyPr>
          <a:lstStyle/>
          <a:p>
            <a:pPr marL="514350" indent="-514350">
              <a:buFont typeface="+mj-lt"/>
              <a:buAutoNum type="arabicPeriod" startAt="3"/>
            </a:pPr>
            <a:r>
              <a:rPr lang="en-US" sz="2800" dirty="0" smtClean="0"/>
              <a:t>Outside range, proceed through capacitors.</a:t>
            </a:r>
          </a:p>
          <a:p>
            <a:pPr lvl="1"/>
            <a:r>
              <a:rPr lang="en-US" sz="2200" dirty="0" smtClean="0"/>
              <a:t>Use default </a:t>
            </a:r>
            <a:r>
              <a:rPr lang="en-US" sz="2200" i="1" dirty="0" err="1" smtClean="0"/>
              <a:t>d_min</a:t>
            </a:r>
            <a:r>
              <a:rPr lang="en-US" sz="2200" dirty="0" smtClean="0"/>
              <a:t> of 0.3 and </a:t>
            </a:r>
            <a:r>
              <a:rPr lang="en-US" sz="2200" i="1" dirty="0" err="1" smtClean="0"/>
              <a:t>d_max</a:t>
            </a:r>
            <a:r>
              <a:rPr lang="en-US" sz="2200" dirty="0" smtClean="0"/>
              <a:t> of 0.6</a:t>
            </a:r>
          </a:p>
          <a:p>
            <a:pPr lvl="1"/>
            <a:endParaRPr lang="en-US" sz="2200" dirty="0" smtClean="0"/>
          </a:p>
          <a:p>
            <a:pPr lvl="1"/>
            <a:r>
              <a:rPr lang="en-US" sz="2200" dirty="0" smtClean="0"/>
              <a:t>5 </a:t>
            </a:r>
            <a:r>
              <a:rPr lang="en-US" sz="2200" dirty="0" err="1" smtClean="0"/>
              <a:t>MVAr</a:t>
            </a:r>
            <a:r>
              <a:rPr lang="en-US" sz="2200" dirty="0" smtClean="0"/>
              <a:t> capacitor</a:t>
            </a:r>
          </a:p>
          <a:p>
            <a:pPr marL="914400" lvl="2" indent="0">
              <a:buNone/>
            </a:pPr>
            <a:r>
              <a:rPr lang="en-US" sz="2200" dirty="0" smtClean="0"/>
              <a:t>0.6 * 5 </a:t>
            </a:r>
            <a:r>
              <a:rPr lang="en-US" sz="2200" dirty="0" err="1" smtClean="0"/>
              <a:t>MVAr</a:t>
            </a:r>
            <a:r>
              <a:rPr lang="en-US" sz="2200" dirty="0" smtClean="0"/>
              <a:t> = 3.0 </a:t>
            </a:r>
            <a:r>
              <a:rPr lang="en-US" sz="2200" dirty="0" err="1" smtClean="0"/>
              <a:t>MVAr</a:t>
            </a:r>
            <a:r>
              <a:rPr lang="en-US" sz="2200" dirty="0" smtClean="0"/>
              <a:t> – too big, no action</a:t>
            </a:r>
          </a:p>
          <a:p>
            <a:pPr lvl="1"/>
            <a:endParaRPr lang="en-US" sz="2200" dirty="0" smtClean="0"/>
          </a:p>
          <a:p>
            <a:pPr lvl="1"/>
            <a:r>
              <a:rPr lang="en-US" sz="2200" dirty="0" smtClean="0"/>
              <a:t>1 </a:t>
            </a:r>
            <a:r>
              <a:rPr lang="en-US" sz="2200" dirty="0" err="1" smtClean="0"/>
              <a:t>MVAr</a:t>
            </a:r>
            <a:r>
              <a:rPr lang="en-US" sz="2200" dirty="0" smtClean="0"/>
              <a:t> capacitor</a:t>
            </a:r>
          </a:p>
          <a:p>
            <a:pPr marL="914400" lvl="2" indent="0">
              <a:buNone/>
            </a:pPr>
            <a:r>
              <a:rPr lang="en-US" sz="2200" dirty="0" smtClean="0"/>
              <a:t>0.6 * 1 </a:t>
            </a:r>
            <a:r>
              <a:rPr lang="en-US" sz="2200" dirty="0" err="1" smtClean="0"/>
              <a:t>MVAr</a:t>
            </a:r>
            <a:r>
              <a:rPr lang="en-US" sz="2200" dirty="0" smtClean="0"/>
              <a:t> = 0.6 </a:t>
            </a:r>
            <a:r>
              <a:rPr lang="en-US" sz="2200" dirty="0" err="1" smtClean="0"/>
              <a:t>MVAr</a:t>
            </a:r>
            <a:r>
              <a:rPr lang="en-US" sz="2200" dirty="0" smtClean="0"/>
              <a:t> – under limit, switch it in</a:t>
            </a:r>
          </a:p>
          <a:p>
            <a:endParaRPr lang="en-US" dirty="0"/>
          </a:p>
        </p:txBody>
      </p:sp>
      <p:pic>
        <p:nvPicPr>
          <p:cNvPr id="19459" name="Picture 3" descr="C:\Users\d3x593\Desktop\Volt-VAR-Example\Base_Volt_VAR_Evaluate2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996046758"/>
      </p:ext>
    </p:extLst>
  </p:cSld>
  <p:clrMapOvr>
    <a:masterClrMapping/>
  </p:clrMapOvr>
  <mc:AlternateContent xmlns:mc="http://schemas.openxmlformats.org/markup-compatibility/2006" xmlns:p14="http://schemas.microsoft.com/office/powerpoint/2010/main">
    <mc:Choice Requires="p14">
      <p:transition spd="slow" p14:dur="2000" advTm="73883"/>
    </mc:Choice>
    <mc:Fallback xmlns="">
      <p:transition spd="slow" advTm="73883"/>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Result</a:t>
            </a:r>
            <a:endParaRPr lang="en-US" dirty="0"/>
          </a:p>
        </p:txBody>
      </p:sp>
      <p:sp>
        <p:nvSpPr>
          <p:cNvPr id="3" name="Content Placeholder 2"/>
          <p:cNvSpPr>
            <a:spLocks noGrp="1"/>
          </p:cNvSpPr>
          <p:nvPr>
            <p:ph idx="1"/>
          </p:nvPr>
        </p:nvSpPr>
        <p:spPr>
          <a:xfrm>
            <a:off x="457199" y="1600200"/>
            <a:ext cx="4541191" cy="4525963"/>
          </a:xfrm>
        </p:spPr>
        <p:txBody>
          <a:bodyPr>
            <a:normAutofit fontScale="85000" lnSpcReduction="20000"/>
          </a:bodyPr>
          <a:lstStyle/>
          <a:p>
            <a:r>
              <a:rPr lang="en-US" sz="3000" dirty="0" smtClean="0"/>
              <a:t>Evaluate results</a:t>
            </a:r>
          </a:p>
          <a:p>
            <a:pPr lvl="1"/>
            <a:r>
              <a:rPr lang="en-US" sz="2400" dirty="0" smtClean="0"/>
              <a:t>If no voltage changes are required, proceed then the control system will loop back to the voltage optimization procedure.</a:t>
            </a:r>
          </a:p>
          <a:p>
            <a:pPr lvl="1"/>
            <a:r>
              <a:rPr lang="en-US" sz="2400" dirty="0" smtClean="0"/>
              <a:t>If more reactive changes required, rescan the capacitor list and determine if there are other capacitors that should be inserted.</a:t>
            </a:r>
          </a:p>
          <a:p>
            <a:endParaRPr lang="en-US" sz="3000" dirty="0" smtClean="0"/>
          </a:p>
          <a:p>
            <a:r>
              <a:rPr lang="en-US" sz="3000" dirty="0" smtClean="0"/>
              <a:t>Capacitor changes can influence voltages</a:t>
            </a:r>
          </a:p>
          <a:p>
            <a:pPr lvl="1"/>
            <a:r>
              <a:rPr lang="en-US" sz="2400" dirty="0" smtClean="0"/>
              <a:t>May exceed voltage limits.</a:t>
            </a:r>
          </a:p>
          <a:p>
            <a:pPr lvl="1"/>
            <a:r>
              <a:rPr lang="en-US" sz="2400" dirty="0" smtClean="0"/>
              <a:t>Can cause regulator and capacitor “fighting” in this simple algorithm.</a:t>
            </a:r>
            <a:endParaRPr lang="en-US" sz="2400" dirty="0"/>
          </a:p>
        </p:txBody>
      </p:sp>
      <p:pic>
        <p:nvPicPr>
          <p:cNvPr id="20483" name="Picture 3" descr="C:\Users\d3x593\Desktop\Volt-VAR-Example\Base_Volt_VAR_Evaluate2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523206744"/>
      </p:ext>
    </p:extLst>
  </p:cSld>
  <p:clrMapOvr>
    <a:masterClrMapping/>
  </p:clrMapOvr>
  <mc:AlternateContent xmlns:mc="http://schemas.openxmlformats.org/markup-compatibility/2006" xmlns:p14="http://schemas.microsoft.com/office/powerpoint/2010/main">
    <mc:Choice Requires="p14">
      <p:transition spd="slow" p14:dur="2000" advTm="139274"/>
    </mc:Choice>
    <mc:Fallback xmlns="">
      <p:transition spd="slow" advTm="139274"/>
    </mc:Fallback>
  </mc:AlternateContent>
  <p:timing>
    <p:tnLst>
      <p:par>
        <p:cTn id="1" dur="indefinite" restart="never" nodeType="tmRoot"/>
      </p:par>
    </p:tnLst>
  </p:timing>
  <p:extLst mod="1">
    <p:ext uri="{3A86A75C-4F4B-4683-9AE1-C65F6400EC91}">
      <p14:laserTraceLst xmlns:p14="http://schemas.microsoft.com/office/powerpoint/2010/main">
        <p14:tracePtLst>
          <p14:tracePt t="4066" x="8532813" y="3675063"/>
          <p14:tracePt t="4091" x="8532813" y="3668713"/>
          <p14:tracePt t="4107" x="8532813" y="3663950"/>
          <p14:tracePt t="4131" x="8532813" y="3657600"/>
          <p14:tracePt t="4147" x="8532813" y="3646488"/>
          <p14:tracePt t="4156" x="8532813" y="3640138"/>
          <p14:tracePt t="4179" x="8532813" y="3629025"/>
          <p14:tracePt t="4190" x="8532813" y="3617913"/>
          <p14:tracePt t="4208" x="8532813" y="3600450"/>
          <p14:tracePt t="4235" x="8532813" y="3594100"/>
          <p14:tracePt t="4243" x="8532813" y="3582988"/>
          <p14:tracePt t="4267" x="8532813" y="3578225"/>
          <p14:tracePt t="4275" x="8532813" y="3565525"/>
          <p14:tracePt t="4291" x="8537575" y="3554413"/>
          <p14:tracePt t="4315" x="8537575" y="3549650"/>
          <p14:tracePt t="4315" x="8537575" y="3543300"/>
          <p14:tracePt t="4323" x="8537575" y="3525838"/>
          <p14:tracePt t="4340" x="8537575" y="3521075"/>
          <p14:tracePt t="4356" x="8537575" y="3508375"/>
          <p14:tracePt t="4373" x="8537575" y="3503613"/>
          <p14:tracePt t="4391" x="8537575" y="3492500"/>
          <p14:tracePt t="4406" x="8537575" y="3479800"/>
          <p14:tracePt t="4423" x="8532813" y="3468688"/>
          <p14:tracePt t="4440" x="8521700" y="3457575"/>
          <p14:tracePt t="4457" x="8509000" y="3446463"/>
          <p14:tracePt t="4473" x="8497888" y="3440113"/>
          <p14:tracePt t="4491" x="8480425" y="3429000"/>
          <p14:tracePt t="4507" x="8464550" y="3417888"/>
          <p14:tracePt t="4524" x="8447088" y="3417888"/>
          <p14:tracePt t="4540" x="8429625" y="3406775"/>
          <p14:tracePt t="4558" x="8418513" y="3406775"/>
          <p14:tracePt t="4574" x="8412163" y="3400425"/>
          <p14:tracePt t="4591" x="8401050" y="3394075"/>
          <p14:tracePt t="4607" x="8394700" y="3394075"/>
          <p14:tracePt t="4624" x="8389938" y="3389313"/>
          <p14:tracePt t="4661" x="8383588" y="3389313"/>
          <p14:tracePt t="4668" x="8383588" y="3382963"/>
          <p14:tracePt t="4740" x="8378825" y="3378200"/>
          <p14:tracePt t="4772" x="8378825" y="3371850"/>
          <p14:tracePt t="4796" x="8378825" y="3365500"/>
          <p14:tracePt t="4804" x="8372475" y="3365500"/>
          <p14:tracePt t="4815" x="8372475" y="3360738"/>
          <p14:tracePt t="4824" x="8372475" y="3354388"/>
          <p14:tracePt t="4840" x="8361363" y="3349625"/>
          <p14:tracePt t="4858" x="8355013" y="3343275"/>
          <p14:tracePt t="4874" x="8350250" y="3336925"/>
          <p14:tracePt t="4891" x="8337550" y="3332163"/>
          <p14:tracePt t="4907" x="8332788" y="3321050"/>
          <p14:tracePt t="4940" x="8321675" y="3321050"/>
          <p14:tracePt t="4941" x="8315325" y="3314700"/>
          <p14:tracePt t="4957" x="8304213" y="3314700"/>
          <p14:tracePt t="4974" x="8297863" y="3314700"/>
          <p14:tracePt t="4991" x="8297863" y="3308350"/>
          <p14:tracePt t="6174" x="0" y="0"/>
        </p14:tracePtLst>
        <p14:tracePtLst>
          <p14:tracePt t="37801" x="5554663" y="2235200"/>
          <p14:tracePt t="37868" x="5561013" y="2235200"/>
          <p14:tracePt t="37876" x="5561013" y="2228850"/>
          <p14:tracePt t="37908" x="5561013" y="2222500"/>
          <p14:tracePt t="37924" x="5572125" y="2222500"/>
          <p14:tracePt t="37941" x="5572125" y="2217738"/>
          <p14:tracePt t="37973" x="5578475" y="2217738"/>
          <p14:tracePt t="37980" x="5578475" y="2211388"/>
          <p14:tracePt t="37996" x="5583238" y="2206625"/>
          <p14:tracePt t="38012" x="5589588" y="2200275"/>
          <p14:tracePt t="38024" x="5594350" y="2193925"/>
          <p14:tracePt t="38040" x="5594350" y="2189163"/>
          <p14:tracePt t="38057" x="5600700" y="2182813"/>
          <p14:tracePt t="38132" x="5607050" y="2182813"/>
          <p14:tracePt t="38156" x="5611813" y="2182813"/>
          <p14:tracePt t="38181" x="5618163" y="2182813"/>
          <p14:tracePt t="38196" x="5622925" y="2182813"/>
          <p14:tracePt t="38212" x="5629275" y="2182813"/>
          <p14:tracePt t="38220" x="5635625" y="2182813"/>
          <p14:tracePt t="38224" x="5640388" y="2182813"/>
          <p14:tracePt t="38240" x="5646738" y="2189163"/>
          <p14:tracePt t="38257" x="5651500" y="2193925"/>
          <p14:tracePt t="38273" x="5651500" y="2200275"/>
          <p14:tracePt t="38290" x="5657850" y="2200275"/>
          <p14:tracePt t="39179" x="5657850" y="2206625"/>
          <p14:tracePt t="39180" x="5664200" y="2206625"/>
          <p14:tracePt t="39189" x="5675313" y="2211388"/>
          <p14:tracePt t="39206" x="5680075" y="2211388"/>
          <p14:tracePt t="39224" x="5686425" y="2217738"/>
          <p14:tracePt t="39239" x="5692775" y="2217738"/>
          <p14:tracePt t="39257" x="5697538" y="2217738"/>
          <p14:tracePt t="39272" x="5708650" y="2222500"/>
          <p14:tracePt t="39291" x="5715000" y="2222500"/>
          <p14:tracePt t="39515" x="5708650" y="2222500"/>
          <p14:tracePt t="39531" x="5703888" y="2222500"/>
          <p14:tracePt t="39539" x="5697538" y="2217738"/>
          <p14:tracePt t="39556" x="5692775" y="2217738"/>
          <p14:tracePt t="39572" x="5686425" y="2217738"/>
          <p14:tracePt t="39627" x="5680075" y="2217738"/>
          <p14:tracePt t="40947" x="5686425" y="2217738"/>
          <p14:tracePt t="40955" x="5692775" y="2211388"/>
          <p14:tracePt t="40973" x="5697538" y="2211388"/>
          <p14:tracePt t="40989" x="5703888" y="2211388"/>
          <p14:tracePt t="41006" x="5708650" y="2211388"/>
          <p14:tracePt t="41091" x="5715000" y="2211388"/>
          <p14:tracePt t="41107" x="5721350" y="2211388"/>
          <p14:tracePt t="41124" x="5726113" y="2211388"/>
          <p14:tracePt t="41125" x="5732463" y="2211388"/>
          <p14:tracePt t="41139" x="5737225" y="2206625"/>
          <p14:tracePt t="41156" x="5743575" y="2206625"/>
          <p14:tracePt t="41172" x="5749925" y="2206625"/>
          <p14:tracePt t="41189" x="5754688" y="2206625"/>
          <p14:tracePt t="41206" x="5761038" y="2206625"/>
          <p14:tracePt t="41259" x="5765800" y="2206625"/>
          <p14:tracePt t="41275" x="5772150" y="2206625"/>
          <p14:tracePt t="41290" x="5778500" y="2206625"/>
          <p14:tracePt t="41306" x="5783263" y="2206625"/>
          <p14:tracePt t="41322" x="5794375" y="2206625"/>
          <p14:tracePt t="41340" x="5800725" y="2206625"/>
          <p14:tracePt t="41643" x="5794375" y="2206625"/>
          <p14:tracePt t="41659" x="5794375" y="2211388"/>
          <p14:tracePt t="41660" x="5789613" y="2211388"/>
          <p14:tracePt t="41672" x="5778500" y="2222500"/>
          <p14:tracePt t="41689" x="5765800" y="2235200"/>
          <p14:tracePt t="41706" x="5754688" y="2246313"/>
          <p14:tracePt t="41723" x="5743575" y="2263775"/>
          <p14:tracePt t="41739" x="5726113" y="2286000"/>
          <p14:tracePt t="41756" x="5721350" y="2292350"/>
          <p14:tracePt t="41772" x="5715000" y="2303463"/>
          <p14:tracePt t="41789" x="5708650" y="2308225"/>
          <p14:tracePt t="41827" x="5703888" y="2314575"/>
          <p14:tracePt t="41843" x="5697538" y="2314575"/>
          <p14:tracePt t="41843" x="5697538" y="2320925"/>
          <p14:tracePt t="41859" x="5692775" y="2320925"/>
          <p14:tracePt t="41867" x="5692775" y="2325688"/>
          <p14:tracePt t="41889" x="5686425" y="2325688"/>
          <p14:tracePt t="41890" x="5686425" y="2332038"/>
          <p14:tracePt t="41905" x="5680075" y="2332038"/>
          <p14:tracePt t="41905" x="5675313" y="2336800"/>
          <p14:tracePt t="41939" x="5675313" y="2343150"/>
          <p14:tracePt t="41940" x="5668963" y="2343150"/>
          <p14:tracePt t="41956" x="5657850" y="2349500"/>
          <p14:tracePt t="41972" x="5651500" y="2354263"/>
          <p14:tracePt t="42011" x="5646738" y="2354263"/>
          <p14:tracePt t="42547" x="5646738" y="2360613"/>
          <p14:tracePt t="42548" x="5651500" y="2360613"/>
          <p14:tracePt t="42563" x="5664200" y="2365375"/>
          <p14:tracePt t="42572" x="5668963" y="2371725"/>
          <p14:tracePt t="42589" x="5675313" y="2371725"/>
          <p14:tracePt t="42605" x="5680075" y="2371725"/>
          <p14:tracePt t="42622" x="5680075" y="2378075"/>
          <p14:tracePt t="42639" x="5686425" y="2378075"/>
          <p14:tracePt t="42656" x="5692775" y="2382838"/>
          <p14:tracePt t="42707" x="5697538" y="2382838"/>
          <p14:tracePt t="42723" x="5697538" y="2389188"/>
          <p14:tracePt t="42724" x="5703888" y="2389188"/>
          <p14:tracePt t="42739" x="5708650" y="2389188"/>
          <p14:tracePt t="42756" x="5715000" y="2389188"/>
          <p14:tracePt t="42772" x="5715000" y="2393950"/>
          <p14:tracePt t="42789" x="5721350" y="2393950"/>
          <p14:tracePt t="42867" x="5726113" y="2393950"/>
          <p14:tracePt t="43603" x="5732463" y="2393950"/>
          <p14:tracePt t="43643" x="5737225" y="2393950"/>
          <p14:tracePt t="43675" x="5743575" y="2393950"/>
          <p14:tracePt t="43689" x="5749925" y="2393950"/>
          <p14:tracePt t="43690" x="5754688" y="2393950"/>
          <p14:tracePt t="43706" x="5765800" y="2393950"/>
          <p14:tracePt t="43722" x="5778500" y="2393950"/>
          <p14:tracePt t="43739" x="5783263" y="2393950"/>
          <p14:tracePt t="43755" x="5789613" y="2393950"/>
          <p14:tracePt t="43772" x="5794375" y="2393950"/>
          <p14:tracePt t="43819" x="5800725" y="2393950"/>
          <p14:tracePt t="46667" x="5800725" y="2389188"/>
          <p14:tracePt t="46731" x="5800725" y="2378075"/>
          <p14:tracePt t="46739" x="5800725" y="2371725"/>
          <p14:tracePt t="46739" x="5794375" y="2354263"/>
          <p14:tracePt t="46755" x="5794375" y="2336800"/>
          <p14:tracePt t="46772" x="5794375" y="2314575"/>
          <p14:tracePt t="46788" x="5794375" y="2292350"/>
          <p14:tracePt t="46806" x="5794375" y="2274888"/>
          <p14:tracePt t="46822" x="5794375" y="2263775"/>
          <p14:tracePt t="46839" x="5789613" y="2246313"/>
          <p14:tracePt t="46855" x="5789613" y="2235200"/>
          <p14:tracePt t="46872" x="5789613" y="2222500"/>
          <p14:tracePt t="46888" x="5789613" y="2211388"/>
          <p14:tracePt t="46906" x="5789613" y="2206625"/>
          <p14:tracePt t="46922" x="5789613" y="2193925"/>
          <p14:tracePt t="46922" x="5789613" y="2189163"/>
          <p14:tracePt t="46939" x="5789613" y="2178050"/>
          <p14:tracePt t="46955" x="5789613" y="2171700"/>
          <p14:tracePt t="46972" x="5789613" y="2160588"/>
          <p14:tracePt t="46989" x="5783263" y="2154238"/>
          <p14:tracePt t="47005" x="5783263" y="2149475"/>
          <p14:tracePt t="47022" x="5783263" y="2143125"/>
          <p14:tracePt t="47039" x="5783263" y="2136775"/>
          <p14:tracePt t="47283" x="5778500" y="2136775"/>
          <p14:tracePt t="47291" x="5778500" y="2132013"/>
          <p14:tracePt t="47323" x="5778500" y="2125663"/>
          <p14:tracePt t="47627" x="5778500" y="2120900"/>
          <p14:tracePt t="47651" x="5772150" y="2120900"/>
          <p14:tracePt t="50123" x="5772150" y="2114550"/>
          <p14:tracePt t="50139" x="5772150" y="2103438"/>
          <p14:tracePt t="50139" x="5772150" y="2097088"/>
          <p14:tracePt t="50155" x="5772150" y="2085975"/>
          <p14:tracePt t="50172" x="5772150" y="2074863"/>
          <p14:tracePt t="50188" x="5765800" y="2057400"/>
          <p14:tracePt t="50205" x="5749925" y="2039938"/>
          <p14:tracePt t="50221" x="5737225" y="2011363"/>
          <p14:tracePt t="50239" x="5721350" y="1982788"/>
          <p14:tracePt t="50255" x="5703888" y="1965325"/>
          <p14:tracePt t="50272" x="5692775" y="1954213"/>
          <p14:tracePt t="50288" x="5686425" y="1943100"/>
          <p14:tracePt t="50323" x="5680075" y="1943100"/>
          <p14:tracePt t="50371" x="5680075" y="1949450"/>
          <p14:tracePt t="50379" x="5668963" y="1954213"/>
          <p14:tracePt t="50406" x="5664200" y="1960563"/>
          <p14:tracePt t="50406" x="5664200" y="1971675"/>
          <p14:tracePt t="50423" x="5657850" y="1989138"/>
          <p14:tracePt t="50440" x="5657850" y="1993900"/>
          <p14:tracePt t="50456" x="5657850" y="2011363"/>
          <p14:tracePt t="50473" x="5657850" y="2028825"/>
          <p14:tracePt t="50489" x="5657850" y="2046288"/>
          <p14:tracePt t="50507" x="5657850" y="2068513"/>
          <p14:tracePt t="50522" x="5664200" y="2079625"/>
          <p14:tracePt t="50522" x="5668963" y="2092325"/>
          <p14:tracePt t="50540" x="5668963" y="2103438"/>
          <p14:tracePt t="50556" x="5668963" y="2114550"/>
          <p14:tracePt t="50573" x="5675313" y="2114550"/>
          <p14:tracePt t="50692" x="5675313" y="2120900"/>
          <p14:tracePt t="50716" x="5675313" y="2125663"/>
          <p14:tracePt t="50727" x="5675313" y="2136775"/>
          <p14:tracePt t="50740" x="5675313" y="2143125"/>
          <p14:tracePt t="50756" x="5675313" y="2154238"/>
          <p14:tracePt t="50773" x="5675313" y="2171700"/>
          <p14:tracePt t="50789" x="5675313" y="2182813"/>
          <p14:tracePt t="50806" x="5675313" y="2193925"/>
          <p14:tracePt t="50822" x="5675313" y="2200275"/>
          <p14:tracePt t="52053" x="0" y="0"/>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Traditional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000" dirty="0" smtClean="0"/>
              <a:t>The voltage supplied to the customer is generally maintained within the limits set by ANSI C84.1, 120V +/-5%.</a:t>
            </a:r>
          </a:p>
          <a:p>
            <a:endParaRPr lang="en-US" sz="2000" dirty="0" smtClean="0"/>
          </a:p>
          <a:p>
            <a:r>
              <a:rPr lang="en-US" sz="2000" dirty="0" smtClean="0"/>
              <a:t>This is done by setting the voltage at the “head” of the feeder at the high end of the band, to ensure that the voltage drop at peak load does not exceed limits.</a:t>
            </a:r>
            <a:endParaRPr lang="en-US" sz="20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2047314064"/>
      </p:ext>
    </p:extLst>
  </p:cSld>
  <p:clrMapOvr>
    <a:masterClrMapping/>
  </p:clrMapOvr>
  <mc:AlternateContent xmlns:mc="http://schemas.openxmlformats.org/markup-compatibility/2006" xmlns:p14="http://schemas.microsoft.com/office/powerpoint/2010/main">
    <mc:Choice Requires="p14">
      <p:transition spd="slow" p14:dur="2000" advTm="179340"/>
    </mc:Choice>
    <mc:Fallback xmlns="">
      <p:transition spd="slow" advTm="179340"/>
    </mc:Fallback>
  </mc:AlternateContent>
  <p:timing>
    <p:tnLst>
      <p:par>
        <p:cTn id="1" dur="indefinite" restart="never" nodeType="tmRoot"/>
      </p:par>
    </p:tnLst>
  </p:timing>
  <p:extLst mod="1">
    <p:ext uri="{3A86A75C-4F4B-4683-9AE1-C65F6400EC91}">
      <p14:laserTraceLst xmlns:p14="http://schemas.microsoft.com/office/powerpoint/2010/main">
        <p14:tracePtLst>
          <p14:tracePt t="33377" x="2035175" y="5372100"/>
          <p14:tracePt t="33404" x="2028825" y="5372100"/>
          <p14:tracePt t="33412" x="2028825" y="5365750"/>
          <p14:tracePt t="33431" x="2022475" y="5354638"/>
          <p14:tracePt t="33447" x="2017713" y="5343525"/>
          <p14:tracePt t="33464" x="2017713" y="5326063"/>
          <p14:tracePt t="33467" x="2006600" y="5303838"/>
          <p14:tracePt t="33484" x="2006600" y="5286375"/>
          <p14:tracePt t="33500" x="2000250" y="5257800"/>
          <p14:tracePt t="33515" x="1989138" y="5222875"/>
          <p14:tracePt t="33531" x="1982788" y="5200650"/>
          <p14:tracePt t="33531" x="1982788" y="5178425"/>
          <p14:tracePt t="33548" x="1978025" y="5143500"/>
          <p14:tracePt t="33571" x="1971675" y="5114925"/>
          <p14:tracePt t="33587" x="1971675" y="5086350"/>
          <p14:tracePt t="33603" x="1971675" y="5057775"/>
          <p14:tracePt t="33619" x="1971675" y="5040313"/>
          <p14:tracePt t="33636" x="1971675" y="5018088"/>
          <p14:tracePt t="33648" x="1971675" y="5006975"/>
          <p14:tracePt t="33664" x="1965325" y="4989513"/>
          <p14:tracePt t="33681" x="1965325" y="4978400"/>
          <p14:tracePt t="33697" x="1965325" y="4965700"/>
          <p14:tracePt t="33715" x="1965325" y="4954588"/>
          <p14:tracePt t="33731" x="1965325" y="4943475"/>
          <p14:tracePt t="33748" x="1960563" y="4932363"/>
          <p14:tracePt t="33764" x="1960563" y="4914900"/>
          <p14:tracePt t="33781" x="1960563" y="4897438"/>
          <p14:tracePt t="33797" x="1960563" y="4886325"/>
          <p14:tracePt t="33815" x="1960563" y="4868863"/>
          <p14:tracePt t="33831" x="1960563" y="4846638"/>
          <p14:tracePt t="33848" x="1960563" y="4835525"/>
          <p14:tracePt t="33864" x="1954213" y="4811713"/>
          <p14:tracePt t="33881" x="1954213" y="4800600"/>
          <p14:tracePt t="33897" x="1954213" y="4789488"/>
          <p14:tracePt t="33914" x="1954213" y="4783138"/>
          <p14:tracePt t="33931" x="1954213" y="4772025"/>
          <p14:tracePt t="34035" x="1954213" y="4765675"/>
          <p14:tracePt t="34051" x="1954213" y="4760913"/>
          <p14:tracePt t="34067" x="1954213" y="4754563"/>
          <p14:tracePt t="34084" x="1954213" y="4749800"/>
          <p14:tracePt t="34356" x="1954213" y="4743450"/>
          <p14:tracePt t="34381" x="1954213" y="4737100"/>
          <p14:tracePt t="34411" x="1954213" y="4732338"/>
          <p14:tracePt t="34435" x="1954213" y="4725988"/>
          <p14:tracePt t="36459" x="1949450" y="4725988"/>
          <p14:tracePt t="36571" x="1943100" y="4725988"/>
          <p14:tracePt t="36584" x="1931988" y="4725988"/>
          <p14:tracePt t="36598" x="1931988" y="4721225"/>
          <p14:tracePt t="36614" x="1925638" y="4714875"/>
          <p14:tracePt t="36631" x="1914525" y="4708525"/>
          <p14:tracePt t="36647" x="1908175" y="4708525"/>
          <p14:tracePt t="37307" x="1903413" y="4708525"/>
          <p14:tracePt t="37371" x="1897063" y="4708525"/>
          <p14:tracePt t="37523" x="1892300" y="4708525"/>
          <p14:tracePt t="40499" x="1897063" y="4708525"/>
          <p14:tracePt t="42027" x="1903413" y="4708525"/>
          <p14:tracePt t="42099" x="1908175" y="4708525"/>
          <p14:tracePt t="42419" x="1914525" y="4708525"/>
          <p14:tracePt t="42430" x="1920875" y="4708525"/>
          <p14:tracePt t="42431" x="1936750" y="4708525"/>
          <p14:tracePt t="42447" x="1982788" y="4708525"/>
          <p14:tracePt t="42464" x="2035175" y="4708525"/>
          <p14:tracePt t="42480" x="2103438" y="4708525"/>
          <p14:tracePt t="42497" x="2178050" y="4708525"/>
          <p14:tracePt t="42513" x="2239963" y="4708525"/>
          <p14:tracePt t="42530" x="2292350" y="4708525"/>
          <p14:tracePt t="42547" x="2360613" y="4708525"/>
          <p14:tracePt t="42564" x="2393950" y="4708525"/>
          <p14:tracePt t="42580" x="2428875" y="4714875"/>
          <p14:tracePt t="42598" x="2463800" y="4714875"/>
          <p14:tracePt t="42614" x="2503488" y="4721225"/>
          <p14:tracePt t="42632" x="2543175" y="4721225"/>
          <p14:tracePt t="42648" x="2582863" y="4725988"/>
          <p14:tracePt t="42665" x="2628900" y="4732338"/>
          <p14:tracePt t="42681" x="2679700" y="4732338"/>
          <p14:tracePt t="42698" x="2754313" y="4737100"/>
          <p14:tracePt t="42714" x="2835275" y="4743450"/>
          <p14:tracePt t="42732" x="2925763" y="4743450"/>
          <p14:tracePt t="42748" x="3079750" y="4749800"/>
          <p14:tracePt t="42765" x="3171825" y="4749800"/>
          <p14:tracePt t="42781" x="3263900" y="4749800"/>
          <p14:tracePt t="42798" x="3360738" y="4754563"/>
          <p14:tracePt t="42814" x="3463925" y="4754563"/>
          <p14:tracePt t="42832" x="3554413" y="4754563"/>
          <p14:tracePt t="42848" x="3651250" y="4760913"/>
          <p14:tracePt t="42865" x="3732213" y="4760913"/>
          <p14:tracePt t="42881" x="3817938" y="4765675"/>
          <p14:tracePt t="42898" x="3903663" y="4772025"/>
          <p14:tracePt t="42914" x="3983038" y="4772025"/>
          <p14:tracePt t="42932" x="4051300" y="4778375"/>
          <p14:tracePt t="42948" x="4149725" y="4783138"/>
          <p14:tracePt t="42965" x="4206875" y="4789488"/>
          <p14:tracePt t="42981" x="4264025" y="4800600"/>
          <p14:tracePt t="42998" x="4332288" y="4806950"/>
          <p14:tracePt t="43014" x="4394200" y="4818063"/>
          <p14:tracePt t="43031" x="4464050" y="4822825"/>
          <p14:tracePt t="43048" x="4525963" y="4835525"/>
          <p14:tracePt t="43065" x="4600575" y="4840288"/>
          <p14:tracePt t="43081" x="4668838" y="4846638"/>
          <p14:tracePt t="43098" x="4760913" y="4857750"/>
          <p14:tracePt t="43114" x="4846638" y="4875213"/>
          <p14:tracePt t="43131" x="4989513" y="4886325"/>
          <p14:tracePt t="43148" x="5092700" y="4892675"/>
          <p14:tracePt t="43165" x="5200650" y="4903788"/>
          <p14:tracePt t="43181" x="5303838" y="4908550"/>
          <p14:tracePt t="43199" x="5407025" y="4926013"/>
          <p14:tracePt t="43214" x="5497513" y="4943475"/>
          <p14:tracePt t="43231" x="5589588" y="4965700"/>
          <p14:tracePt t="43248" x="5668963" y="4978400"/>
          <p14:tracePt t="43265" x="5732463" y="4989513"/>
          <p14:tracePt t="43281" x="5789613" y="4994275"/>
          <p14:tracePt t="43298" x="5835650" y="5011738"/>
          <p14:tracePt t="43314" x="5886450" y="5022850"/>
          <p14:tracePt t="43331" x="5932488" y="5040313"/>
          <p14:tracePt t="43348" x="6007100" y="5057775"/>
          <p14:tracePt t="43365" x="6057900" y="5075238"/>
          <p14:tracePt t="43381" x="6103938" y="5086350"/>
          <p14:tracePt t="43398" x="6149975" y="5097463"/>
          <p14:tracePt t="43414" x="6178550" y="5108575"/>
          <p14:tracePt t="43431" x="6211888" y="5121275"/>
          <p14:tracePt t="43448" x="6235700" y="5137150"/>
          <p14:tracePt t="43464" x="6257925" y="5149850"/>
          <p14:tracePt t="43481" x="6280150" y="5160963"/>
          <p14:tracePt t="43498" x="6297613" y="5165725"/>
          <p14:tracePt t="43514" x="6308725" y="5178425"/>
          <p14:tracePt t="43531" x="6326188" y="5183188"/>
          <p14:tracePt t="43548" x="6326188" y="5189538"/>
          <p14:tracePt t="44244" x="6321425" y="5189538"/>
          <p14:tracePt t="44252" x="6303963" y="5189538"/>
          <p14:tracePt t="44260" x="6292850" y="5189538"/>
          <p14:tracePt t="44268" x="6257925" y="5189538"/>
          <p14:tracePt t="44281" x="6218238" y="5189538"/>
          <p14:tracePt t="44298" x="6172200" y="5189538"/>
          <p14:tracePt t="44315" x="6121400" y="5189538"/>
          <p14:tracePt t="44331" x="6057900" y="5189538"/>
          <p14:tracePt t="44349" x="6007100" y="5189538"/>
          <p14:tracePt t="44365" x="5965825" y="5183188"/>
          <p14:tracePt t="44382" x="5915025" y="5178425"/>
          <p14:tracePt t="44398" x="5864225" y="5172075"/>
          <p14:tracePt t="44415" x="5822950" y="5165725"/>
          <p14:tracePt t="44431" x="5783263" y="5165725"/>
          <p14:tracePt t="44448" x="5732463" y="5160963"/>
          <p14:tracePt t="44464" x="5692775" y="5160963"/>
          <p14:tracePt t="44481" x="5635625" y="5160963"/>
          <p14:tracePt t="44498" x="5572125" y="5160963"/>
          <p14:tracePt t="44515" x="5497513" y="5160963"/>
          <p14:tracePt t="44531" x="5372100" y="5160963"/>
          <p14:tracePt t="44548" x="5275263" y="5160963"/>
          <p14:tracePt t="44564" x="5172075" y="5154613"/>
          <p14:tracePt t="44581" x="5064125" y="5154613"/>
          <p14:tracePt t="44598" x="4960938" y="5149850"/>
          <p14:tracePt t="44614" x="4875213" y="5143500"/>
          <p14:tracePt t="44631" x="4789488" y="5137150"/>
          <p14:tracePt t="44648" x="4703763" y="5137150"/>
          <p14:tracePt t="44664" x="4606925" y="5126038"/>
          <p14:tracePt t="44681" x="4508500" y="5121275"/>
          <p14:tracePt t="44698" x="4406900" y="5114925"/>
          <p14:tracePt t="44715" x="4308475" y="5108575"/>
          <p14:tracePt t="44731" x="4178300" y="5103813"/>
          <p14:tracePt t="44748" x="4114800" y="5097463"/>
          <p14:tracePt t="44764" x="4057650" y="5097463"/>
          <p14:tracePt t="44781" x="4006850" y="5097463"/>
          <p14:tracePt t="44798" x="3949700" y="5092700"/>
          <p14:tracePt t="44814" x="3903663" y="5086350"/>
          <p14:tracePt t="44831" x="3868738" y="5086350"/>
          <p14:tracePt t="44848" x="3840163" y="5086350"/>
          <p14:tracePt t="44864" x="3811588" y="5086350"/>
          <p14:tracePt t="44881" x="3789363" y="5086350"/>
          <p14:tracePt t="44898" x="3765550" y="5080000"/>
          <p14:tracePt t="44915" x="3760788" y="5080000"/>
          <p14:tracePt t="45337" x="0" y="0"/>
        </p14:tracePtLst>
        <p14:tracePtLst>
          <p14:tracePt t="59274" x="6611938" y="5280025"/>
          <p14:tracePt t="59463" x="6611938" y="5275263"/>
          <p14:tracePt t="59503" x="6611938" y="5268913"/>
          <p14:tracePt t="59511" x="6618288" y="5268913"/>
          <p14:tracePt t="59535" x="6623050" y="5268913"/>
          <p14:tracePt t="59550" x="6623050" y="5264150"/>
          <p14:tracePt t="59567" x="6623050" y="5251450"/>
          <p14:tracePt t="59583" x="6623050" y="5240338"/>
          <p14:tracePt t="59600" x="6623050" y="5229225"/>
          <p14:tracePt t="59617" x="6623050" y="5218113"/>
          <p14:tracePt t="59633" x="6623050" y="5207000"/>
          <p14:tracePt t="59650" x="6623050" y="5200650"/>
          <p14:tracePt t="59667" x="6623050" y="5189538"/>
          <p14:tracePt t="59683" x="6623050" y="5183188"/>
          <p14:tracePt t="59700" x="6623050" y="5178425"/>
          <p14:tracePt t="59717" x="6623050" y="5165725"/>
          <p14:tracePt t="59733" x="6623050" y="5154613"/>
          <p14:tracePt t="59733" x="6623050" y="5149850"/>
          <p14:tracePt t="59751" x="6623050" y="5137150"/>
          <p14:tracePt t="59767" x="6623050" y="5121275"/>
          <p14:tracePt t="59783" x="6623050" y="5103813"/>
          <p14:tracePt t="59800" x="6623050" y="5092700"/>
          <p14:tracePt t="59817" x="6623050" y="5068888"/>
          <p14:tracePt t="59833" x="6623050" y="5057775"/>
          <p14:tracePt t="59850" x="6623050" y="5035550"/>
          <p14:tracePt t="59867" x="6623050" y="5018088"/>
          <p14:tracePt t="59883" x="6623050" y="5000625"/>
          <p14:tracePt t="59900" x="6623050" y="4983163"/>
          <p14:tracePt t="59917" x="6623050" y="4965700"/>
          <p14:tracePt t="59933" x="6623050" y="4960938"/>
          <p14:tracePt t="59950" x="6623050" y="4943475"/>
          <p14:tracePt t="59968" x="6623050" y="4937125"/>
          <p14:tracePt t="60015" x="6623050" y="4932363"/>
          <p14:tracePt t="60039" x="6623050" y="4926013"/>
          <p14:tracePt t="60079" x="6623050" y="4921250"/>
          <p14:tracePt t="60103" x="6623050" y="4914900"/>
          <p14:tracePt t="60126" x="6623050" y="4908550"/>
          <p14:tracePt t="60132" x="6623050" y="4903788"/>
          <p14:tracePt t="60670" x="6623050" y="4908550"/>
          <p14:tracePt t="60711" x="6623050" y="4914900"/>
          <p14:tracePt t="60716" x="6623050" y="4932363"/>
          <p14:tracePt t="60734" x="6623050" y="4954588"/>
          <p14:tracePt t="60750" x="6623050" y="5000625"/>
          <p14:tracePt t="60767" x="6629400" y="5022850"/>
          <p14:tracePt t="60783" x="6635750" y="5046663"/>
          <p14:tracePt t="60801" x="6635750" y="5064125"/>
          <p14:tracePt t="60816" x="6640513" y="5075238"/>
          <p14:tracePt t="60834" x="6640513" y="5092700"/>
          <p14:tracePt t="60850" x="6646863" y="5114925"/>
          <p14:tracePt t="60867" x="6646863" y="5132388"/>
          <p14:tracePt t="60883" x="6651625" y="5149850"/>
          <p14:tracePt t="60901" x="6651625" y="5160963"/>
          <p14:tracePt t="60916" x="6651625" y="5172075"/>
          <p14:tracePt t="60934" x="6651625" y="5183188"/>
          <p14:tracePt t="60950" x="6651625" y="5194300"/>
          <p14:tracePt t="60967" x="6651625" y="5207000"/>
          <p14:tracePt t="62358" x="6657975" y="5207000"/>
          <p14:tracePt t="62366" x="6657975" y="5194300"/>
          <p14:tracePt t="62383" x="6657975" y="5183188"/>
          <p14:tracePt t="62400" x="6657975" y="5178425"/>
          <p14:tracePt t="62417" x="6657975" y="5172075"/>
          <p14:tracePt t="62433" x="6657975" y="5160963"/>
          <p14:tracePt t="62450" x="6657975" y="5149850"/>
          <p14:tracePt t="62466" x="6657975" y="5143500"/>
          <p14:tracePt t="62483" x="6657975" y="5132388"/>
          <p14:tracePt t="62500" x="6657975" y="5114925"/>
          <p14:tracePt t="62517" x="6657975" y="5108575"/>
          <p14:tracePt t="62533" x="6657975" y="5103813"/>
          <p14:tracePt t="62671" x="6657975" y="5097463"/>
          <p14:tracePt t="62686" x="6657975" y="5092700"/>
          <p14:tracePt t="62702" x="6657975" y="5086350"/>
          <p14:tracePt t="62706" x="6657975" y="5080000"/>
          <p14:tracePt t="62716" x="6657975" y="5064125"/>
          <p14:tracePt t="62733" x="6657975" y="5051425"/>
          <p14:tracePt t="62750" x="6657975" y="5040313"/>
          <p14:tracePt t="62767" x="6657975" y="5035550"/>
          <p14:tracePt t="62783" x="6657975" y="5022850"/>
          <p14:tracePt t="62800" x="6657975" y="5018088"/>
          <p14:tracePt t="62817" x="6657975" y="5011738"/>
          <p14:tracePt t="62833" x="6657975" y="5006975"/>
          <p14:tracePt t="62850" x="6657975" y="5000625"/>
          <p14:tracePt t="62866" x="6657975" y="4994275"/>
          <p14:tracePt t="62883" x="6657975" y="4983163"/>
          <p14:tracePt t="62900" x="6657975" y="4978400"/>
          <p14:tracePt t="62917" x="6657975" y="4972050"/>
          <p14:tracePt t="62933" x="6657975" y="4965700"/>
          <p14:tracePt t="62950" x="6657975" y="4954588"/>
          <p14:tracePt t="62967" x="6657975" y="4949825"/>
          <p14:tracePt t="62983" x="6657975" y="4943475"/>
          <p14:tracePt t="63000" x="6657975" y="4937125"/>
          <p14:tracePt t="63582" x="6657975" y="4932363"/>
          <p14:tracePt t="63615" x="6657975" y="4926013"/>
          <p14:tracePt t="63624" x="6657975" y="4921250"/>
          <p14:tracePt t="63910" x="6657975" y="4914900"/>
          <p14:tracePt t="63942" x="6657975" y="4908550"/>
          <p14:tracePt t="66583" x="0" y="0"/>
        </p14:tracePtLst>
        <p14:tracePtLst>
          <p14:tracePt t="160720" x="6572250" y="5526088"/>
          <p14:tracePt t="160721" x="6572250" y="5521325"/>
          <p14:tracePt t="160733" x="6572250" y="5497513"/>
          <p14:tracePt t="160749" x="6572250" y="5486400"/>
          <p14:tracePt t="160766" x="6572250" y="5464175"/>
          <p14:tracePt t="160783" x="6572250" y="5451475"/>
          <p14:tracePt t="160799" x="6572250" y="5422900"/>
          <p14:tracePt t="160816" x="6572250" y="5411788"/>
          <p14:tracePt t="160833" x="6572250" y="5400675"/>
          <p14:tracePt t="160849" x="6572250" y="5389563"/>
          <p14:tracePt t="160866" x="6572250" y="5378450"/>
          <p14:tracePt t="160899" x="6572250" y="5372100"/>
          <p14:tracePt t="160904" x="6572250" y="5360988"/>
          <p14:tracePt t="160920" x="6572250" y="5354638"/>
          <p14:tracePt t="160936" x="6572250" y="5343525"/>
          <p14:tracePt t="160952" x="6572250" y="5332413"/>
          <p14:tracePt t="160966" x="6572250" y="5326063"/>
          <p14:tracePt t="160983" x="6572250" y="5314950"/>
          <p14:tracePt t="160983" x="6572250" y="5308600"/>
          <p14:tracePt t="161000" x="6572250" y="5303838"/>
          <p14:tracePt t="161016" x="6572250" y="5292725"/>
          <p14:tracePt t="161033" x="6572250" y="5280025"/>
          <p14:tracePt t="161049" x="6572250" y="5268913"/>
          <p14:tracePt t="161066" x="6578600" y="5257800"/>
          <p14:tracePt t="161083" x="6578600" y="5246688"/>
          <p14:tracePt t="161100" x="6578600" y="5235575"/>
          <p14:tracePt t="161116" x="6578600" y="5222875"/>
          <p14:tracePt t="161133" x="6583363" y="5207000"/>
          <p14:tracePt t="161149" x="6583363" y="5194300"/>
          <p14:tracePt t="161166" x="6583363" y="5178425"/>
          <p14:tracePt t="161183" x="6583363" y="5165725"/>
          <p14:tracePt t="161183" x="6583363" y="5160963"/>
          <p14:tracePt t="161200" x="6583363" y="5143500"/>
          <p14:tracePt t="161216" x="6589713" y="5132388"/>
          <p14:tracePt t="161233" x="6589713" y="5121275"/>
          <p14:tracePt t="161249" x="6589713" y="5114925"/>
          <p14:tracePt t="161266" x="6589713" y="5097463"/>
          <p14:tracePt t="161283" x="6594475" y="5080000"/>
          <p14:tracePt t="161300" x="6594475" y="5068888"/>
          <p14:tracePt t="161316" x="6594475" y="5051425"/>
          <p14:tracePt t="161333" x="6594475" y="5035550"/>
          <p14:tracePt t="161349" x="6594475" y="5022850"/>
          <p14:tracePt t="161366" x="6594475" y="5011738"/>
          <p14:tracePt t="161383" x="6594475" y="5000625"/>
          <p14:tracePt t="161383" x="6594475" y="4994275"/>
          <p14:tracePt t="161400" x="6594475" y="4989513"/>
          <p14:tracePt t="161416" x="6594475" y="4983163"/>
          <p14:tracePt t="161433" x="6594475" y="4978400"/>
          <p14:tracePt t="161704" x="6594475" y="4983163"/>
          <p14:tracePt t="161720" x="6594475" y="4994275"/>
          <p14:tracePt t="161720" x="6600825" y="5011738"/>
          <p14:tracePt t="161736" x="6607175" y="5057775"/>
          <p14:tracePt t="161750" x="6618288" y="5114925"/>
          <p14:tracePt t="161766" x="6623050" y="5172075"/>
          <p14:tracePt t="161783" x="6629400" y="5222875"/>
          <p14:tracePt t="161799" x="6629400" y="5280025"/>
          <p14:tracePt t="161816" x="6629400" y="5303838"/>
          <p14:tracePt t="161833" x="6629400" y="5332413"/>
          <p14:tracePt t="161850" x="6635750" y="5349875"/>
          <p14:tracePt t="161866" x="6640513" y="5372100"/>
          <p14:tracePt t="161883" x="6640513" y="5389563"/>
          <p14:tracePt t="161899" x="6640513" y="5394325"/>
          <p14:tracePt t="161916" x="6640513" y="5400675"/>
          <p14:tracePt t="162608" x="6640513" y="5394325"/>
          <p14:tracePt t="162640" x="6646863" y="5394325"/>
          <p14:tracePt t="162688" x="6651625" y="5394325"/>
          <p14:tracePt t="162704" x="6651625" y="5389563"/>
          <p14:tracePt t="162720" x="6651625" y="5378450"/>
          <p14:tracePt t="162728" x="6651625" y="5360988"/>
          <p14:tracePt t="162736" x="6651625" y="5332413"/>
          <p14:tracePt t="162750" x="6646863" y="5303838"/>
          <p14:tracePt t="162766" x="6640513" y="5268913"/>
          <p14:tracePt t="162783" x="6635750" y="5229225"/>
          <p14:tracePt t="162799" x="6629400" y="5189538"/>
          <p14:tracePt t="162817" x="6623050" y="5165725"/>
          <p14:tracePt t="162833" x="6618288" y="5149850"/>
          <p14:tracePt t="162849" x="6618288" y="5143500"/>
          <p14:tracePt t="162866" x="6618288" y="5132388"/>
          <p14:tracePt t="162883" x="6618288" y="5126038"/>
          <p14:tracePt t="162899" x="6611938" y="5114925"/>
          <p14:tracePt t="162916" x="6611938" y="5108575"/>
          <p14:tracePt t="162932" x="6611938" y="5097463"/>
          <p14:tracePt t="162949" x="6611938" y="5092700"/>
          <p14:tracePt t="163335" x="0" y="0"/>
        </p14:tracePtLst>
      </p14:laserTraceLst>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Integrated Volt/VAR Control in Distribution Systems</a:t>
            </a:r>
            <a:endParaRPr lang="en-US" dirty="0"/>
          </a:p>
        </p:txBody>
      </p:sp>
      <p:sp>
        <p:nvSpPr>
          <p:cNvPr id="3" name="Content Placeholder 2"/>
          <p:cNvSpPr>
            <a:spLocks noGrp="1"/>
          </p:cNvSpPr>
          <p:nvPr>
            <p:ph idx="1"/>
          </p:nvPr>
        </p:nvSpPr>
        <p:spPr/>
        <p:txBody>
          <a:bodyPr>
            <a:normAutofit/>
          </a:bodyPr>
          <a:lstStyle/>
          <a:p>
            <a:r>
              <a:rPr lang="en-US" dirty="0" smtClean="0"/>
              <a:t>Now we will examine a detailed example of a Volt-VAR optimization scheme.</a:t>
            </a:r>
          </a:p>
          <a:p>
            <a:endParaRPr lang="en-US" dirty="0"/>
          </a:p>
          <a:p>
            <a:r>
              <a:rPr lang="en-US" dirty="0" smtClean="0"/>
              <a:t>Various simulations of the Borozan</a:t>
            </a:r>
            <a:r>
              <a:rPr lang="en-US" dirty="0"/>
              <a:t>, Baran, and Novosel </a:t>
            </a:r>
            <a:r>
              <a:rPr lang="en-US" dirty="0" smtClean="0"/>
              <a:t>Volt-VAR optimization method, as executed in GridLAB-D, will now be examined.</a:t>
            </a:r>
          </a:p>
          <a:p>
            <a:endParaRPr lang="en-US" dirty="0"/>
          </a:p>
          <a:p>
            <a:r>
              <a:rPr lang="en-US" dirty="0" smtClean="0"/>
              <a:t>A modified version of the IEEE-13 node test system will be used.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952369220"/>
      </p:ext>
    </p:extLst>
  </p:cSld>
  <p:clrMapOvr>
    <a:masterClrMapping/>
  </p:clrMapOvr>
  <mc:AlternateContent xmlns:mc="http://schemas.openxmlformats.org/markup-compatibility/2006" xmlns:p14="http://schemas.microsoft.com/office/powerpoint/2010/main">
    <mc:Choice Requires="p14">
      <p:transition spd="slow" p14:dur="2000" advTm="46004"/>
    </mc:Choice>
    <mc:Fallback xmlns="">
      <p:transition spd="slow" advTm="46004"/>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Modified IEEE 13 Node System with Volt-VAR Control</a:t>
            </a:r>
            <a:endParaRPr lang="en-US" dirty="0">
              <a:latin typeface="Times New Roman" pitchFamily="18" charset="0"/>
              <a:cs typeface="Times New Roman" pitchFamily="18" charset="0"/>
            </a:endParaRPr>
          </a:p>
        </p:txBody>
      </p:sp>
      <p:sp>
        <p:nvSpPr>
          <p:cNvPr id="11" name="Content Placeholder 10"/>
          <p:cNvSpPr>
            <a:spLocks noGrp="1"/>
          </p:cNvSpPr>
          <p:nvPr>
            <p:ph sz="half" idx="2"/>
          </p:nvPr>
        </p:nvSpPr>
        <p:spPr>
          <a:xfrm>
            <a:off x="4648200" y="1600200"/>
            <a:ext cx="4038600" cy="4800600"/>
          </a:xfrm>
        </p:spPr>
        <p:txBody>
          <a:bodyPr>
            <a:noAutofit/>
          </a:bodyPr>
          <a:lstStyle/>
          <a:p>
            <a:pPr>
              <a:buFont typeface="Wingdings" pitchFamily="2" charset="2"/>
              <a:buChar char="Ø"/>
            </a:pPr>
            <a:r>
              <a:rPr lang="en-US" sz="1800" dirty="0" smtClean="0">
                <a:cs typeface="Times New Roman" pitchFamily="18" charset="0"/>
              </a:rPr>
              <a:t>The model has been modified from the original test feeder in order to examine voltage control issues.</a:t>
            </a:r>
          </a:p>
          <a:p>
            <a:pPr>
              <a:buFont typeface="Wingdings" pitchFamily="2" charset="2"/>
              <a:buChar char="Ø"/>
            </a:pPr>
            <a:r>
              <a:rPr lang="en-US" sz="1800" dirty="0" smtClean="0">
                <a:cs typeface="Times New Roman" pitchFamily="18" charset="0"/>
              </a:rPr>
              <a:t>A voltage regulator is between node 650 and 632.</a:t>
            </a:r>
          </a:p>
          <a:p>
            <a:pPr lvl="1">
              <a:buFont typeface="Wingdings" pitchFamily="2" charset="2"/>
              <a:buChar char="Ø"/>
            </a:pPr>
            <a:r>
              <a:rPr lang="en-US" sz="1600" dirty="0" smtClean="0">
                <a:cs typeface="Times New Roman" pitchFamily="18" charset="0"/>
              </a:rPr>
              <a:t>It operates to regulate the  voltage at a remote node, node 671.</a:t>
            </a:r>
          </a:p>
          <a:p>
            <a:pPr lvl="1">
              <a:buFont typeface="Wingdings" pitchFamily="2" charset="2"/>
              <a:buChar char="Ø"/>
            </a:pPr>
            <a:r>
              <a:rPr lang="en-US" sz="1600" dirty="0" smtClean="0">
                <a:cs typeface="Times New Roman" pitchFamily="18" charset="0"/>
              </a:rPr>
              <a:t>The normal dead band is +/- 30 V.</a:t>
            </a:r>
            <a:endParaRPr lang="en-US" sz="1800" dirty="0" smtClean="0">
              <a:cs typeface="Times New Roman" pitchFamily="18" charset="0"/>
            </a:endParaRPr>
          </a:p>
          <a:p>
            <a:pPr>
              <a:buFont typeface="Wingdings" pitchFamily="2" charset="2"/>
              <a:buChar char="Ø"/>
            </a:pPr>
            <a:r>
              <a:rPr lang="en-US" sz="1800" dirty="0" smtClean="0">
                <a:cs typeface="Times New Roman" pitchFamily="18" charset="0"/>
              </a:rPr>
              <a:t>Capacitors have been added at node 675 to maintain the local voltage.</a:t>
            </a:r>
          </a:p>
          <a:p>
            <a:r>
              <a:rPr lang="en-US" sz="1800" dirty="0" smtClean="0">
                <a:cs typeface="Times New Roman" pitchFamily="18" charset="0"/>
              </a:rPr>
              <a:t>The ZIP models from the original test system have been replaced with a combination of ZIP loads and multi-state physical load models.</a:t>
            </a:r>
          </a:p>
        </p:txBody>
      </p:sp>
      <p:sp>
        <p:nvSpPr>
          <p:cNvPr id="3" name="Slide Number Placeholder 2"/>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31</a:t>
            </a:fld>
            <a:endParaRPr lang="en-US">
              <a:latin typeface="Times New Roman" pitchFamily="18" charset="0"/>
              <a:cs typeface="Times New Roman" pitchFamily="18" charset="0"/>
            </a:endParaRPr>
          </a:p>
        </p:txBody>
      </p:sp>
      <p:pic>
        <p:nvPicPr>
          <p:cNvPr id="5122" name="Picture 2"/>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545956"/>
            <a:ext cx="4038600" cy="263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9031593"/>
      </p:ext>
    </p:extLst>
  </p:cSld>
  <p:clrMapOvr>
    <a:masterClrMapping/>
  </p:clrMapOvr>
  <mc:AlternateContent xmlns:mc="http://schemas.openxmlformats.org/markup-compatibility/2006" xmlns:p14="http://schemas.microsoft.com/office/powerpoint/2010/main">
    <mc:Choice Requires="p14">
      <p:transition spd="slow" p14:dur="2000" advTm="213300"/>
    </mc:Choice>
    <mc:Fallback xmlns="">
      <p:transition spd="slow" advTm="213300"/>
    </mc:Fallback>
  </mc:AlternateContent>
  <p:timing>
    <p:tnLst>
      <p:par>
        <p:cTn id="1" dur="indefinite" restart="never" nodeType="tmRoot"/>
      </p:par>
    </p:tnLst>
  </p:timing>
  <p:extLst mod="1">
    <p:ext uri="{3A86A75C-4F4B-4683-9AE1-C65F6400EC91}">
      <p14:laserTraceLst xmlns:p14="http://schemas.microsoft.com/office/powerpoint/2010/main">
        <p14:tracePtLst>
          <p14:tracePt t="19701" x="3251200" y="2794000"/>
          <p14:tracePt t="19702" x="3251200" y="2789238"/>
          <p14:tracePt t="19721" x="3246438" y="2778125"/>
          <p14:tracePt t="19737" x="3246438" y="2771775"/>
          <p14:tracePt t="19754" x="3240088" y="2760663"/>
          <p14:tracePt t="19771" x="3240088" y="2749550"/>
          <p14:tracePt t="19787" x="3240088" y="2743200"/>
          <p14:tracePt t="19804" x="3235325" y="2732088"/>
          <p14:tracePt t="19820" x="3228975" y="2720975"/>
          <p14:tracePt t="19838" x="3228975" y="2714625"/>
          <p14:tracePt t="19854" x="3222625" y="2703513"/>
          <p14:tracePt t="20117" x="3222625" y="2697163"/>
          <p14:tracePt t="20122" x="3222625" y="2692400"/>
          <p14:tracePt t="20137" x="3222625" y="2686050"/>
          <p14:tracePt t="20154" x="3222625" y="2679700"/>
          <p14:tracePt t="20189" x="3222625" y="2674938"/>
          <p14:tracePt t="20216" x="3222625" y="2668588"/>
          <p14:tracePt t="20493" x="3217863" y="2668588"/>
          <p14:tracePt t="20541" x="3217863" y="2674938"/>
          <p14:tracePt t="20557" x="3217863" y="2679700"/>
          <p14:tracePt t="20581" x="3217863" y="2692400"/>
          <p14:tracePt t="20597" x="3211513" y="2697163"/>
          <p14:tracePt t="20605" x="3211513" y="2703513"/>
          <p14:tracePt t="20613" x="3211513" y="2708275"/>
          <p14:tracePt t="20621" x="3211513" y="2720975"/>
          <p14:tracePt t="20637" x="3211513" y="2725738"/>
          <p14:tracePt t="20654" x="3206750" y="2736850"/>
          <p14:tracePt t="20670" x="3206750" y="2743200"/>
          <p14:tracePt t="20687" x="3206750" y="2754313"/>
          <p14:tracePt t="20704" x="3206750" y="2771775"/>
          <p14:tracePt t="20721" x="3206750" y="2782888"/>
          <p14:tracePt t="20737" x="3206750" y="2800350"/>
          <p14:tracePt t="20754" x="3206750" y="2811463"/>
          <p14:tracePt t="20770" x="3200400" y="2822575"/>
          <p14:tracePt t="20788" x="3200400" y="2835275"/>
          <p14:tracePt t="20804" x="3200400" y="2846388"/>
          <p14:tracePt t="20821" x="3200400" y="2857500"/>
          <p14:tracePt t="20821" x="3200400" y="2863850"/>
          <p14:tracePt t="20837" x="3194050" y="2874963"/>
          <p14:tracePt t="20854" x="3194050" y="2886075"/>
          <p14:tracePt t="20870" x="3194050" y="2897188"/>
          <p14:tracePt t="20888" x="3194050" y="2908300"/>
          <p14:tracePt t="20904" x="3194050" y="2921000"/>
          <p14:tracePt t="20921" x="3189288" y="2925763"/>
          <p14:tracePt t="20937" x="3189288" y="2936875"/>
          <p14:tracePt t="20954" x="3189288" y="2943225"/>
          <p14:tracePt t="20970" x="3189288" y="2954338"/>
          <p14:tracePt t="20988" x="3189288" y="2965450"/>
          <p14:tracePt t="21004" x="3189288" y="2978150"/>
          <p14:tracePt t="21021" x="3182938" y="2989263"/>
          <p14:tracePt t="21037" x="3178175" y="3000375"/>
          <p14:tracePt t="21054" x="3178175" y="3011488"/>
          <p14:tracePt t="21070" x="3178175" y="3022600"/>
          <p14:tracePt t="21088" x="3171825" y="3035300"/>
          <p14:tracePt t="21104" x="3171825" y="3040063"/>
          <p14:tracePt t="21120" x="3171825" y="3046413"/>
          <p14:tracePt t="21137" x="3165475" y="3057525"/>
          <p14:tracePt t="21154" x="3160713" y="3063875"/>
          <p14:tracePt t="21170" x="3160713" y="3068638"/>
          <p14:tracePt t="21187" x="3160713" y="3074988"/>
          <p14:tracePt t="21204" x="3160713" y="3086100"/>
          <p14:tracePt t="21237" x="3160713" y="3092450"/>
          <p14:tracePt t="21237" x="3154363" y="3092450"/>
          <p14:tracePt t="21254" x="3154363" y="3097213"/>
          <p14:tracePt t="21293" x="3154363" y="3103563"/>
          <p14:tracePt t="21301" x="3154363" y="3108325"/>
          <p14:tracePt t="21309" x="3149600" y="3108325"/>
          <p14:tracePt t="21321" x="3143250" y="3114675"/>
          <p14:tracePt t="21337" x="3143250" y="3121025"/>
          <p14:tracePt t="21354" x="3143250" y="3125788"/>
          <p14:tracePt t="21370" x="3136900" y="3132138"/>
          <p14:tracePt t="21469" x="3136900" y="3136900"/>
          <p14:tracePt t="21501" x="3136900" y="3143250"/>
          <p14:tracePt t="21506" x="3132138" y="3149600"/>
          <p14:tracePt t="21541" x="3132138" y="3154363"/>
          <p14:tracePt t="21542" x="3125788" y="3154363"/>
          <p14:tracePt t="21554" x="3121025" y="3160713"/>
          <p14:tracePt t="21570" x="3121025" y="3171825"/>
          <p14:tracePt t="21588" x="3114675" y="3171825"/>
          <p14:tracePt t="21604" x="3114675" y="3178175"/>
          <p14:tracePt t="21645" x="3108325" y="3178175"/>
          <p14:tracePt t="21661" x="3108325" y="3182938"/>
          <p14:tracePt t="21693" x="3103563" y="3182938"/>
          <p14:tracePt t="22141" x="3097213" y="3182938"/>
          <p14:tracePt t="27102" x="3103563" y="3182938"/>
          <p14:tracePt t="27134" x="3108325" y="3182938"/>
          <p14:tracePt t="27182" x="3114675" y="3189288"/>
          <p14:tracePt t="27198" x="3114675" y="3194050"/>
          <p14:tracePt t="27204" x="3114675" y="3200400"/>
          <p14:tracePt t="27221" x="3121025" y="3206750"/>
          <p14:tracePt t="27238" x="3125788" y="3211513"/>
          <p14:tracePt t="27255" x="3125788" y="3217863"/>
          <p14:tracePt t="27271" x="3132138" y="3217863"/>
          <p14:tracePt t="27288" x="3132138" y="3228975"/>
          <p14:tracePt t="27304" x="3132138" y="3235325"/>
          <p14:tracePt t="27321" x="3132138" y="3240088"/>
          <p14:tracePt t="27338" x="3132138" y="3246438"/>
          <p14:tracePt t="27354" x="3132138" y="3257550"/>
          <p14:tracePt t="27371" x="3132138" y="3275013"/>
          <p14:tracePt t="27388" x="3132138" y="3292475"/>
          <p14:tracePt t="27404" x="3136900" y="3321050"/>
          <p14:tracePt t="27421" x="3136900" y="3336925"/>
          <p14:tracePt t="27421" x="3136900" y="3349625"/>
          <p14:tracePt t="27438" x="3136900" y="3365500"/>
          <p14:tracePt t="27455" x="3136900" y="3382963"/>
          <p14:tracePt t="27471" x="3136900" y="3400425"/>
          <p14:tracePt t="27488" x="3136900" y="3417888"/>
          <p14:tracePt t="27504" x="3136900" y="3440113"/>
          <p14:tracePt t="27521" x="3136900" y="3463925"/>
          <p14:tracePt t="27537" x="3136900" y="3492500"/>
          <p14:tracePt t="27555" x="3136900" y="3514725"/>
          <p14:tracePt t="27571" x="3136900" y="3543300"/>
          <p14:tracePt t="27588" x="3132138" y="3560763"/>
          <p14:tracePt t="27604" x="3125788" y="3589338"/>
          <p14:tracePt t="27604" x="3121025" y="3600450"/>
          <p14:tracePt t="27622" x="3121025" y="3606800"/>
          <p14:tracePt t="27638" x="3108325" y="3640138"/>
          <p14:tracePt t="27655" x="3103563" y="3663950"/>
          <p14:tracePt t="27671" x="3092450" y="3686175"/>
          <p14:tracePt t="27688" x="3086100" y="3708400"/>
          <p14:tracePt t="27704" x="3074988" y="3725863"/>
          <p14:tracePt t="27721" x="3068638" y="3749675"/>
          <p14:tracePt t="27737" x="3057525" y="3771900"/>
          <p14:tracePt t="27755" x="3046413" y="3794125"/>
          <p14:tracePt t="27771" x="3040063" y="3811588"/>
          <p14:tracePt t="27788" x="3028950" y="3829050"/>
          <p14:tracePt t="27804" x="3017838" y="3851275"/>
          <p14:tracePt t="27804" x="3011488" y="3857625"/>
          <p14:tracePt t="27822" x="3006725" y="3875088"/>
          <p14:tracePt t="27838" x="3000375" y="3886200"/>
          <p14:tracePt t="27854" x="2989263" y="3903663"/>
          <p14:tracePt t="27871" x="2982913" y="3908425"/>
          <p14:tracePt t="27888" x="2978150" y="3921125"/>
          <p14:tracePt t="27904" x="2971800" y="3932238"/>
          <p14:tracePt t="27921" x="2960688" y="3943350"/>
          <p14:tracePt t="27937" x="2954338" y="3960813"/>
          <p14:tracePt t="27955" x="2949575" y="3971925"/>
          <p14:tracePt t="27971" x="2943225" y="3983038"/>
          <p14:tracePt t="27988" x="2936875" y="3989388"/>
          <p14:tracePt t="28004" x="2932113" y="4000500"/>
          <p14:tracePt t="28022" x="2925763" y="4000500"/>
          <p14:tracePt t="28037" x="2925763" y="4006850"/>
          <p14:tracePt t="28102" x="2921000" y="4006850"/>
          <p14:tracePt t="28126" x="2914650" y="4006850"/>
          <p14:tracePt t="28158" x="2914650" y="4000500"/>
          <p14:tracePt t="28172" x="2914650" y="3994150"/>
          <p14:tracePt t="28188" x="2908300" y="3994150"/>
          <p14:tracePt t="28205" x="2903538" y="3994150"/>
          <p14:tracePt t="28222" x="2886075" y="3989388"/>
          <p14:tracePt t="28238" x="2846388" y="3983038"/>
          <p14:tracePt t="28256" x="2806700" y="3983038"/>
          <p14:tracePt t="28272" x="2760663" y="3983038"/>
          <p14:tracePt t="28289" x="2708275" y="3983038"/>
          <p14:tracePt t="28305" x="2668588" y="3983038"/>
          <p14:tracePt t="28322" x="2635250" y="3989388"/>
          <p14:tracePt t="28338" x="2600325" y="4000500"/>
          <p14:tracePt t="28355" x="2582863" y="4006850"/>
          <p14:tracePt t="28372" x="2565400" y="4017963"/>
          <p14:tracePt t="28389" x="2549525" y="4029075"/>
          <p14:tracePt t="28405" x="2543175" y="4035425"/>
          <p14:tracePt t="28422" x="2536825" y="4046538"/>
          <p14:tracePt t="28438" x="2536825" y="4079875"/>
          <p14:tracePt t="28456" x="2536825" y="4103688"/>
          <p14:tracePt t="28472" x="2536825" y="4125913"/>
          <p14:tracePt t="28489" x="2536825" y="4149725"/>
          <p14:tracePt t="28505" x="2543175" y="4160838"/>
          <p14:tracePt t="28522" x="2554288" y="4183063"/>
          <p14:tracePt t="28538" x="2565400" y="4206875"/>
          <p14:tracePt t="28555" x="2582863" y="4229100"/>
          <p14:tracePt t="28572" x="2600325" y="4246563"/>
          <p14:tracePt t="28588" x="2617788" y="4264025"/>
          <p14:tracePt t="28606" x="2640013" y="4279900"/>
          <p14:tracePt t="28622" x="2657475" y="4292600"/>
          <p14:tracePt t="28622" x="2674938" y="4292600"/>
          <p14:tracePt t="28639" x="2692400" y="4297363"/>
          <p14:tracePt t="28655" x="2708275" y="4303713"/>
          <p14:tracePt t="28672" x="2732088" y="4303713"/>
          <p14:tracePt t="28688" x="2749550" y="4303713"/>
          <p14:tracePt t="28706" x="2771775" y="4303713"/>
          <p14:tracePt t="28722" x="2794000" y="4303713"/>
          <p14:tracePt t="28739" x="2817813" y="4297363"/>
          <p14:tracePt t="28755" x="2835275" y="4279900"/>
          <p14:tracePt t="28772" x="2851150" y="4268788"/>
          <p14:tracePt t="28788" x="2868613" y="4257675"/>
          <p14:tracePt t="28805" x="2874963" y="4246563"/>
          <p14:tracePt t="28822" x="2886075" y="4229100"/>
          <p14:tracePt t="28839" x="2897188" y="4217988"/>
          <p14:tracePt t="28855" x="2897188" y="4200525"/>
          <p14:tracePt t="28872" x="2903538" y="4189413"/>
          <p14:tracePt t="28888" x="2908300" y="4165600"/>
          <p14:tracePt t="28906" x="2908300" y="4149725"/>
          <p14:tracePt t="28922" x="2908300" y="4125913"/>
          <p14:tracePt t="28939" x="2908300" y="4103688"/>
          <p14:tracePt t="28955" x="2908300" y="4092575"/>
          <p14:tracePt t="28972" x="2908300" y="4079875"/>
          <p14:tracePt t="28988" x="2908300" y="4068763"/>
          <p14:tracePt t="29006" x="2908300" y="4057650"/>
          <p14:tracePt t="29022" x="2897188" y="4046538"/>
          <p14:tracePt t="29039" x="2886075" y="4035425"/>
          <p14:tracePt t="29055" x="2879725" y="4022725"/>
          <p14:tracePt t="29072" x="2863850" y="4011613"/>
          <p14:tracePt t="29088" x="2851150" y="4000500"/>
          <p14:tracePt t="29106" x="2835275" y="3989388"/>
          <p14:tracePt t="29122" x="2828925" y="3989388"/>
          <p14:tracePt t="29139" x="2817813" y="3983038"/>
          <p14:tracePt t="29155" x="2811463" y="3983038"/>
          <p14:tracePt t="29172" x="2800350" y="3983038"/>
          <p14:tracePt t="29188" x="2794000" y="3983038"/>
          <p14:tracePt t="29205" x="2778125" y="3983038"/>
          <p14:tracePt t="29223" x="2754313" y="3989388"/>
          <p14:tracePt t="29223" x="2743200" y="3994150"/>
          <p14:tracePt t="29239" x="2720975" y="4006850"/>
          <p14:tracePt t="29255" x="2692400" y="4022725"/>
          <p14:tracePt t="29272" x="2663825" y="4040188"/>
          <p14:tracePt t="29288" x="2646363" y="4057650"/>
          <p14:tracePt t="29306" x="2622550" y="4075113"/>
          <p14:tracePt t="29322" x="2611438" y="4092575"/>
          <p14:tracePt t="29339" x="2600325" y="4114800"/>
          <p14:tracePt t="29355" x="2593975" y="4137025"/>
          <p14:tracePt t="29372" x="2593975" y="4154488"/>
          <p14:tracePt t="29388" x="2593975" y="4178300"/>
          <p14:tracePt t="29406" x="2593975" y="4194175"/>
          <p14:tracePt t="29422" x="2606675" y="4217988"/>
          <p14:tracePt t="29439" x="2611438" y="4235450"/>
          <p14:tracePt t="29455" x="2622550" y="4246563"/>
          <p14:tracePt t="29472" x="2635250" y="4257675"/>
          <p14:tracePt t="29488" x="2646363" y="4268788"/>
          <p14:tracePt t="29506" x="2651125" y="4275138"/>
          <p14:tracePt t="29522" x="2663825" y="4279900"/>
          <p14:tracePt t="29539" x="2674938" y="4286250"/>
          <p14:tracePt t="29555" x="2692400" y="4292600"/>
          <p14:tracePt t="29572" x="2703513" y="4297363"/>
          <p14:tracePt t="29588" x="2720975" y="4297363"/>
          <p14:tracePt t="29606" x="2736850" y="4297363"/>
          <p14:tracePt t="29622" x="2760663" y="4297363"/>
          <p14:tracePt t="29639" x="2778125" y="4297363"/>
          <p14:tracePt t="29655" x="2782888" y="4297363"/>
          <p14:tracePt t="29672" x="2789238" y="4297363"/>
          <p14:tracePt t="29688" x="2794000" y="4297363"/>
          <p14:tracePt t="29727" x="2794000" y="4292600"/>
          <p14:tracePt t="29738" x="2800350" y="4292600"/>
          <p14:tracePt t="29739" x="2806700" y="4286250"/>
          <p14:tracePt t="29755" x="2811463" y="4286250"/>
          <p14:tracePt t="29772" x="2811463" y="4279900"/>
          <p14:tracePt t="29788" x="2817813" y="4275138"/>
          <p14:tracePt t="29805" x="2822575" y="4275138"/>
          <p14:tracePt t="29822" x="2828925" y="4264025"/>
          <p14:tracePt t="29863" x="2828925" y="4257675"/>
          <p14:tracePt t="29871" x="2835275" y="4251325"/>
          <p14:tracePt t="29892" x="2840038" y="4246563"/>
          <p14:tracePt t="29905" x="2846388" y="4240213"/>
          <p14:tracePt t="29922" x="2846388" y="4229100"/>
          <p14:tracePt t="29939" x="2851150" y="4217988"/>
          <p14:tracePt t="29955" x="2857500" y="4200525"/>
          <p14:tracePt t="29972" x="2863850" y="4183063"/>
          <p14:tracePt t="29988" x="2868613" y="4160838"/>
          <p14:tracePt t="30005" x="2868613" y="4143375"/>
          <p14:tracePt t="30022" x="2874963" y="4114800"/>
          <p14:tracePt t="30039" x="2874963" y="4097338"/>
          <p14:tracePt t="30055" x="2874963" y="4086225"/>
          <p14:tracePt t="30072" x="2874963" y="4075113"/>
          <p14:tracePt t="30088" x="2874963" y="4064000"/>
          <p14:tracePt t="30105" x="2868613" y="4057650"/>
          <p14:tracePt t="30122" x="2863850" y="4046538"/>
          <p14:tracePt t="30139" x="2857500" y="4040188"/>
          <p14:tracePt t="30155" x="2851150" y="4035425"/>
          <p14:tracePt t="30172" x="2835275" y="4022725"/>
          <p14:tracePt t="30188" x="2822575" y="4017963"/>
          <p14:tracePt t="30205" x="2811463" y="4006850"/>
          <p14:tracePt t="30222" x="2800350" y="4000500"/>
          <p14:tracePt t="30238" x="2782888" y="3994150"/>
          <p14:tracePt t="30256" x="2778125" y="3989388"/>
          <p14:tracePt t="30272" x="2771775" y="3989388"/>
          <p14:tracePt t="30289" x="2765425" y="3989388"/>
          <p14:tracePt t="30305" x="2760663" y="3983038"/>
          <p14:tracePt t="30322" x="2754313" y="3983038"/>
          <p14:tracePt t="30338" x="2749550" y="3983038"/>
          <p14:tracePt t="30355" x="2736850" y="3983038"/>
          <p14:tracePt t="30372" x="2720975" y="3983038"/>
          <p14:tracePt t="30389" x="2708275" y="3983038"/>
          <p14:tracePt t="30405" x="2686050" y="3989388"/>
          <p14:tracePt t="30422" x="2668588" y="4000500"/>
          <p14:tracePt t="30438" x="2646363" y="4017963"/>
          <p14:tracePt t="30456" x="2628900" y="4029075"/>
          <p14:tracePt t="30472" x="2617788" y="4046538"/>
          <p14:tracePt t="30489" x="2600325" y="4064000"/>
          <p14:tracePt t="30505" x="2589213" y="4086225"/>
          <p14:tracePt t="30522" x="2578100" y="4108450"/>
          <p14:tracePt t="30538" x="2565400" y="4125913"/>
          <p14:tracePt t="30555" x="2560638" y="4143375"/>
          <p14:tracePt t="30572" x="2549525" y="4165600"/>
          <p14:tracePt t="30589" x="2549525" y="4183063"/>
          <p14:tracePt t="30605" x="2543175" y="4211638"/>
          <p14:tracePt t="30622" x="2543175" y="4235450"/>
          <p14:tracePt t="30638" x="2543175" y="4268788"/>
          <p14:tracePt t="30656" x="2554288" y="4292600"/>
          <p14:tracePt t="30672" x="2571750" y="4314825"/>
          <p14:tracePt t="30689" x="2593975" y="4337050"/>
          <p14:tracePt t="30705" x="2611438" y="4349750"/>
          <p14:tracePt t="30722" x="2628900" y="4365625"/>
          <p14:tracePt t="30738" x="2646363" y="4378325"/>
          <p14:tracePt t="30755" x="2663825" y="4383088"/>
          <p14:tracePt t="30772" x="2679700" y="4389438"/>
          <p14:tracePt t="30789" x="2697163" y="4400550"/>
          <p14:tracePt t="30805" x="2714625" y="4400550"/>
          <p14:tracePt t="30822" x="2732088" y="4406900"/>
          <p14:tracePt t="30838" x="2754313" y="4411663"/>
          <p14:tracePt t="30855" x="2771775" y="4411663"/>
          <p14:tracePt t="30872" x="2794000" y="4411663"/>
          <p14:tracePt t="30889" x="2811463" y="4411663"/>
          <p14:tracePt t="30905" x="2835275" y="4411663"/>
          <p14:tracePt t="30922" x="2846388" y="4406900"/>
          <p14:tracePt t="30938" x="2857500" y="4406900"/>
          <p14:tracePt t="30955" x="2863850" y="4400550"/>
          <p14:tracePt t="30972" x="2874963" y="4394200"/>
          <p14:tracePt t="30989" x="2874963" y="4389438"/>
          <p14:tracePt t="31005" x="2879725" y="4383088"/>
          <p14:tracePt t="31022" x="2886075" y="4378325"/>
          <p14:tracePt t="31038" x="2886075" y="4365625"/>
          <p14:tracePt t="31056" x="2892425" y="4360863"/>
          <p14:tracePt t="31072" x="2897188" y="4349750"/>
          <p14:tracePt t="31089" x="2897188" y="4343400"/>
          <p14:tracePt t="31105" x="2897188" y="4337050"/>
          <p14:tracePt t="31122" x="2903538" y="4332288"/>
          <p14:tracePt t="31138" x="2903538" y="4325938"/>
          <p14:tracePt t="31155" x="2908300" y="4308475"/>
          <p14:tracePt t="31171" x="2908300" y="4297363"/>
          <p14:tracePt t="31189" x="2914650" y="4286250"/>
          <p14:tracePt t="31205" x="2921000" y="4268788"/>
          <p14:tracePt t="31222" x="2921000" y="4251325"/>
          <p14:tracePt t="31238" x="2925763" y="4240213"/>
          <p14:tracePt t="31256" x="2925763" y="4229100"/>
          <p14:tracePt t="31272" x="2925763" y="4222750"/>
          <p14:tracePt t="31288" x="2925763" y="4211638"/>
          <p14:tracePt t="31305" x="2925763" y="4206875"/>
          <p14:tracePt t="31322" x="2925763" y="4200525"/>
          <p14:tracePt t="31338" x="2925763" y="4189413"/>
          <p14:tracePt t="31355" x="2925763" y="4183063"/>
          <p14:tracePt t="31371" x="2925763" y="4178300"/>
          <p14:tracePt t="31388" x="2921000" y="4165600"/>
          <p14:tracePt t="31405" x="2914650" y="4165600"/>
          <p14:tracePt t="31422" x="2914650" y="4160838"/>
          <p14:tracePt t="31438" x="2908300" y="4149725"/>
          <p14:tracePt t="31455" x="2903538" y="4143375"/>
          <p14:tracePt t="31472" x="2897188" y="4143375"/>
          <p14:tracePt t="31488" x="2892425" y="4137025"/>
          <p14:tracePt t="31505" x="2886075" y="4132263"/>
          <p14:tracePt t="31522" x="2879725" y="4132263"/>
          <p14:tracePt t="31538" x="2874963" y="4132263"/>
          <p14:tracePt t="31555" x="2868613" y="4132263"/>
          <p14:tracePt t="31571" x="2868613" y="4125913"/>
          <p14:tracePt t="31663" x="2863850" y="4125913"/>
          <p14:tracePt t="31694" x="2857500" y="4125913"/>
          <p14:tracePt t="31703" x="2851150" y="4125913"/>
          <p14:tracePt t="31707" x="2846388" y="4137025"/>
          <p14:tracePt t="31721" x="2835275" y="4143375"/>
          <p14:tracePt t="31738" x="2822575" y="4154488"/>
          <p14:tracePt t="31756" x="2817813" y="4154488"/>
          <p14:tracePt t="31771" x="2817813" y="4165600"/>
          <p14:tracePt t="31788" x="2817813" y="4171950"/>
          <p14:tracePt t="31805" x="2817813" y="4183063"/>
          <p14:tracePt t="31822" x="2817813" y="4189413"/>
          <p14:tracePt t="31878" x="2817813" y="4194175"/>
          <p14:tracePt t="31926" x="2822575" y="4194175"/>
          <p14:tracePt t="31934" x="2828925" y="4194175"/>
          <p14:tracePt t="31974" x="2835275" y="4194175"/>
          <p14:tracePt t="31999" x="2840038" y="4194175"/>
          <p14:tracePt t="32023" x="2846388" y="4194175"/>
          <p14:tracePt t="32023" x="2851150" y="4194175"/>
          <p14:tracePt t="32039" x="2857500" y="4189413"/>
          <p14:tracePt t="32055" x="2863850" y="4189413"/>
          <p14:tracePt t="32072" x="2868613" y="4183063"/>
          <p14:tracePt t="32111" x="2868613" y="4178300"/>
          <p14:tracePt t="32143" x="2874963" y="4178300"/>
          <p14:tracePt t="32150" x="2874963" y="4171950"/>
          <p14:tracePt t="32183" x="2874963" y="4165600"/>
          <p14:tracePt t="36181" x="2874963" y="4160838"/>
          <p14:tracePt t="36197" x="2874963" y="4154488"/>
          <p14:tracePt t="36205" x="2874963" y="4143375"/>
          <p14:tracePt t="36213" x="2874963" y="4132263"/>
          <p14:tracePt t="36221" x="2879725" y="4114800"/>
          <p14:tracePt t="36221" x="2879725" y="4103688"/>
          <p14:tracePt t="36237" x="2886075" y="4086225"/>
          <p14:tracePt t="36253" x="2886075" y="4057650"/>
          <p14:tracePt t="36270" x="2903538" y="4035425"/>
          <p14:tracePt t="36287" x="2921000" y="4000500"/>
          <p14:tracePt t="36304" x="2943225" y="3960813"/>
          <p14:tracePt t="36321" x="2965450" y="3937000"/>
          <p14:tracePt t="36338" x="2989263" y="3914775"/>
          <p14:tracePt t="36353" x="3017838" y="3897313"/>
          <p14:tracePt t="36371" x="3040063" y="3879850"/>
          <p14:tracePt t="36387" x="3068638" y="3863975"/>
          <p14:tracePt t="36404" x="3103563" y="3846513"/>
          <p14:tracePt t="36420" x="3178175" y="3829050"/>
          <p14:tracePt t="36438" x="3235325" y="3811588"/>
          <p14:tracePt t="36453" x="3308350" y="3794125"/>
          <p14:tracePt t="36470" x="3382963" y="3783013"/>
          <p14:tracePt t="36487" x="3468688" y="3771900"/>
          <p14:tracePt t="36504" x="3565525" y="3760788"/>
          <p14:tracePt t="36520" x="3646488" y="3749675"/>
          <p14:tracePt t="36537" x="3721100" y="3743325"/>
          <p14:tracePt t="36553" x="3789363" y="3743325"/>
          <p14:tracePt t="36570" x="3851275" y="3743325"/>
          <p14:tracePt t="36587" x="3908425" y="3743325"/>
          <p14:tracePt t="36604" x="3965575" y="3743325"/>
          <p14:tracePt t="36620" x="4029075" y="3760788"/>
          <p14:tracePt t="36638" x="4057650" y="3771900"/>
          <p14:tracePt t="36653" x="4086225" y="3789363"/>
          <p14:tracePt t="36670" x="4108450" y="3806825"/>
          <p14:tracePt t="36687" x="4125913" y="3817938"/>
          <p14:tracePt t="36704" x="4143375" y="3829050"/>
          <p14:tracePt t="36720" x="4160838" y="3846513"/>
          <p14:tracePt t="36737" x="4171950" y="3863975"/>
          <p14:tracePt t="36753" x="4183063" y="3875088"/>
          <p14:tracePt t="36770" x="4194175" y="3892550"/>
          <p14:tracePt t="36787" x="4211638" y="3903663"/>
          <p14:tracePt t="36804" x="4217988" y="3921125"/>
          <p14:tracePt t="36821" x="4222750" y="3932238"/>
          <p14:tracePt t="36837" x="4229100" y="3949700"/>
          <p14:tracePt t="36854" x="4235450" y="3954463"/>
          <p14:tracePt t="36870" x="4240213" y="3971925"/>
          <p14:tracePt t="36887" x="4240213" y="3983038"/>
          <p14:tracePt t="36903" x="4251325" y="4000500"/>
          <p14:tracePt t="36921" x="4257675" y="4011613"/>
          <p14:tracePt t="36937" x="4264025" y="4029075"/>
          <p14:tracePt t="36954" x="4268788" y="4046538"/>
          <p14:tracePt t="36970" x="4275138" y="4057650"/>
          <p14:tracePt t="36987" x="4279900" y="4068763"/>
          <p14:tracePt t="37003" x="4286250" y="4075113"/>
          <p14:tracePt t="37021" x="4286250" y="4079875"/>
          <p14:tracePt t="37037" x="4292600" y="4097338"/>
          <p14:tracePt t="37054" x="4292600" y="4103688"/>
          <p14:tracePt t="37070" x="4297363" y="4114800"/>
          <p14:tracePt t="37087" x="4303713" y="4121150"/>
          <p14:tracePt t="37103" x="4303713" y="4132263"/>
          <p14:tracePt t="37121" x="4314825" y="4149725"/>
          <p14:tracePt t="37137" x="4314825" y="4165600"/>
          <p14:tracePt t="37154" x="4321175" y="4171950"/>
          <p14:tracePt t="37170" x="4321175" y="4183063"/>
          <p14:tracePt t="37187" x="4325938" y="4189413"/>
          <p14:tracePt t="37229" x="4325938" y="4194175"/>
          <p14:tracePt t="37277" x="4325938" y="4200525"/>
          <p14:tracePt t="37287" x="4332288" y="4200525"/>
          <p14:tracePt t="37287" x="4332288" y="4206875"/>
          <p14:tracePt t="37303" x="4337050" y="4217988"/>
          <p14:tracePt t="37321" x="4337050" y="4222750"/>
          <p14:tracePt t="37337" x="4337050" y="4229100"/>
          <p14:tracePt t="37354" x="4343400" y="4229100"/>
          <p14:tracePt t="37370" x="4349750" y="4240213"/>
          <p14:tracePt t="37387" x="4349750" y="4246563"/>
          <p14:tracePt t="37403" x="4349750" y="4257675"/>
          <p14:tracePt t="37421" x="4354513" y="4257675"/>
          <p14:tracePt t="37437" x="4354513" y="4264025"/>
          <p14:tracePt t="37493" x="4354513" y="4268788"/>
          <p14:tracePt t="37504" x="4354513" y="4275138"/>
          <p14:tracePt t="37520" x="4354513" y="4279900"/>
          <p14:tracePt t="37537" x="4360863" y="4286250"/>
          <p14:tracePt t="37554" x="4365625" y="4297363"/>
          <p14:tracePt t="37570" x="4365625" y="4303713"/>
          <p14:tracePt t="37869" x="4365625" y="4292600"/>
          <p14:tracePt t="37876" x="4365625" y="4279900"/>
          <p14:tracePt t="37887" x="4365625" y="4257675"/>
          <p14:tracePt t="37903" x="4365625" y="4240213"/>
          <p14:tracePt t="37920" x="4365625" y="4222750"/>
          <p14:tracePt t="37937" x="4365625" y="4206875"/>
          <p14:tracePt t="37954" x="4365625" y="4194175"/>
          <p14:tracePt t="37970" x="4365625" y="4178300"/>
          <p14:tracePt t="37987" x="4365625" y="4165600"/>
          <p14:tracePt t="38003" x="4365625" y="4160838"/>
          <p14:tracePt t="38020" x="4365625" y="4143375"/>
          <p14:tracePt t="38037" x="4365625" y="4125913"/>
          <p14:tracePt t="38054" x="4365625" y="4114800"/>
          <p14:tracePt t="38070" x="4365625" y="4103688"/>
          <p14:tracePt t="38087" x="4365625" y="4092575"/>
          <p14:tracePt t="38103" x="4360863" y="4079875"/>
          <p14:tracePt t="38120" x="4360863" y="4068763"/>
          <p14:tracePt t="38137" x="4360863" y="4057650"/>
          <p14:tracePt t="38153" x="4360863" y="4051300"/>
          <p14:tracePt t="38170" x="4360863" y="4040188"/>
          <p14:tracePt t="38187" x="4360863" y="4035425"/>
          <p14:tracePt t="40701" x="4354513" y="4035425"/>
          <p14:tracePt t="40741" x="4354513" y="4029075"/>
          <p14:tracePt t="40753" x="4349750" y="4029075"/>
          <p14:tracePt t="40754" x="4349750" y="4017963"/>
          <p14:tracePt t="40770" x="4337050" y="4000500"/>
          <p14:tracePt t="40787" x="4332288" y="3978275"/>
          <p14:tracePt t="40803" x="4314825" y="3949700"/>
          <p14:tracePt t="40820" x="4297363" y="3921125"/>
          <p14:tracePt t="40837" x="4264025" y="3879850"/>
          <p14:tracePt t="40854" x="4246563" y="3863975"/>
          <p14:tracePt t="40870" x="4229100" y="3835400"/>
          <p14:tracePt t="40887" x="4211638" y="3811588"/>
          <p14:tracePt t="40903" x="4189413" y="3789363"/>
          <p14:tracePt t="40920" x="4165600" y="3765550"/>
          <p14:tracePt t="40937" x="4132263" y="3725863"/>
          <p14:tracePt t="40954" x="4086225" y="3697288"/>
          <p14:tracePt t="40970" x="4040188" y="3668713"/>
          <p14:tracePt t="40987" x="3994150" y="3635375"/>
          <p14:tracePt t="41003" x="3943350" y="3594100"/>
          <p14:tracePt t="41003" x="3921125" y="3582988"/>
          <p14:tracePt t="41021" x="3879850" y="3554413"/>
          <p14:tracePt t="41036" x="3783013" y="3497263"/>
          <p14:tracePt t="41054" x="3714750" y="3457575"/>
          <p14:tracePt t="41070" x="3651250" y="3417888"/>
          <p14:tracePt t="41087" x="3589338" y="3378200"/>
          <p14:tracePt t="41103" x="3536950" y="3349625"/>
          <p14:tracePt t="41120" x="3503613" y="3321050"/>
          <p14:tracePt t="41136" x="3468688" y="3292475"/>
          <p14:tracePt t="41154" x="3440113" y="3263900"/>
          <p14:tracePt t="41170" x="3411538" y="3222625"/>
          <p14:tracePt t="41187" x="3371850" y="3171825"/>
          <p14:tracePt t="41203" x="3332163" y="3125788"/>
          <p14:tracePt t="41220" x="3292475" y="3074988"/>
          <p14:tracePt t="41236" x="3240088" y="3011488"/>
          <p14:tracePt t="41254" x="3206750" y="2965450"/>
          <p14:tracePt t="41270" x="3178175" y="2925763"/>
          <p14:tracePt t="41287" x="3143250" y="2886075"/>
          <p14:tracePt t="41303" x="3097213" y="2846388"/>
          <p14:tracePt t="41320" x="3063875" y="2806700"/>
          <p14:tracePt t="41336" x="3022600" y="2771775"/>
          <p14:tracePt t="41353" x="2989263" y="2749550"/>
          <p14:tracePt t="41370" x="2965450" y="2732088"/>
          <p14:tracePt t="41388" x="2932113" y="2714625"/>
          <p14:tracePt t="41403" x="2897188" y="2703513"/>
          <p14:tracePt t="41420" x="2863850" y="2692400"/>
          <p14:tracePt t="41436" x="2811463" y="2686050"/>
          <p14:tracePt t="41454" x="2771775" y="2674938"/>
          <p14:tracePt t="41470" x="2732088" y="2668588"/>
          <p14:tracePt t="41487" x="2692400" y="2668588"/>
          <p14:tracePt t="41503" x="2651125" y="2668588"/>
          <p14:tracePt t="41520" x="2606675" y="2668588"/>
          <p14:tracePt t="41536" x="2571750" y="2668588"/>
          <p14:tracePt t="41553" x="2543175" y="2668588"/>
          <p14:tracePt t="41570" x="2508250" y="2679700"/>
          <p14:tracePt t="41587" x="2486025" y="2697163"/>
          <p14:tracePt t="41603" x="2463800" y="2714625"/>
          <p14:tracePt t="41620" x="2446338" y="2732088"/>
          <p14:tracePt t="41636" x="2422525" y="2771775"/>
          <p14:tracePt t="41654" x="2417763" y="2806700"/>
          <p14:tracePt t="41670" x="2417763" y="2846388"/>
          <p14:tracePt t="41687" x="2417763" y="2892425"/>
          <p14:tracePt t="41703" x="2435225" y="2936875"/>
          <p14:tracePt t="41720" x="2457450" y="2971800"/>
          <p14:tracePt t="41736" x="2474913" y="2989263"/>
          <p14:tracePt t="41753" x="2497138" y="3011488"/>
          <p14:tracePt t="41771" x="2525713" y="3028950"/>
          <p14:tracePt t="41786" x="2549525" y="3046413"/>
          <p14:tracePt t="41804" x="2589213" y="3063875"/>
          <p14:tracePt t="41820" x="2622550" y="3068638"/>
          <p14:tracePt t="41820" x="2640013" y="3068638"/>
          <p14:tracePt t="41837" x="2679700" y="3068638"/>
          <p14:tracePt t="41853" x="2732088" y="3074988"/>
          <p14:tracePt t="41870" x="2789238" y="3074988"/>
          <p14:tracePt t="41887" x="2828925" y="3074988"/>
          <p14:tracePt t="41904" x="2863850" y="3074988"/>
          <p14:tracePt t="41920" x="2892425" y="3074988"/>
          <p14:tracePt t="41937" x="2908300" y="3074988"/>
          <p14:tracePt t="41953" x="2925763" y="3068638"/>
          <p14:tracePt t="41989" x="2932113" y="3068638"/>
          <p14:tracePt t="41989" x="2932113" y="3063875"/>
          <p14:tracePt t="42021" x="2936875" y="3063875"/>
          <p14:tracePt t="42021" x="2936875" y="3057525"/>
          <p14:tracePt t="42021" x="2943225" y="3057525"/>
          <p14:tracePt t="42069" x="2949575" y="3057525"/>
          <p14:tracePt t="42069" x="2949575" y="3051175"/>
          <p14:tracePt t="42421" x="2949575" y="3046413"/>
          <p14:tracePt t="42425" x="2949575" y="3040063"/>
          <p14:tracePt t="42437" x="2954338" y="3035300"/>
          <p14:tracePt t="42453" x="2954338" y="3028950"/>
          <p14:tracePt t="42470" x="2960688" y="3028950"/>
          <p14:tracePt t="42486" x="2960688" y="3017838"/>
          <p14:tracePt t="42525" x="2960688" y="3011488"/>
          <p14:tracePt t="42529" x="2965450" y="3011488"/>
          <p14:tracePt t="42536" x="2965450" y="3006725"/>
          <p14:tracePt t="42553" x="2965450" y="3000375"/>
          <p14:tracePt t="42685" x="2965450" y="2994025"/>
          <p14:tracePt t="42845" x="2965450" y="2989263"/>
          <p14:tracePt t="42859" x="2965450" y="2982913"/>
          <p14:tracePt t="42870" x="2971800" y="2978150"/>
          <p14:tracePt t="42909" x="2971800" y="2971800"/>
          <p14:tracePt t="42936" x="2971800" y="2965450"/>
          <p14:tracePt t="42957" x="2971800" y="2960688"/>
          <p14:tracePt t="48685" x="2971800" y="2965450"/>
          <p14:tracePt t="48696" x="2971800" y="2971800"/>
          <p14:tracePt t="48704" x="2971800" y="2978150"/>
          <p14:tracePt t="48720" x="2978150" y="2989263"/>
          <p14:tracePt t="48737" x="2978150" y="3000375"/>
          <p14:tracePt t="48754" x="2978150" y="3011488"/>
          <p14:tracePt t="48771" x="2989263" y="3046413"/>
          <p14:tracePt t="48787" x="2994025" y="3074988"/>
          <p14:tracePt t="48804" x="3011488" y="3114675"/>
          <p14:tracePt t="48820" x="3017838" y="3143250"/>
          <p14:tracePt t="48820" x="3022600" y="3154363"/>
          <p14:tracePt t="48838" x="3028950" y="3189288"/>
          <p14:tracePt t="48854" x="3035300" y="3211513"/>
          <p14:tracePt t="48871" x="3046413" y="3240088"/>
          <p14:tracePt t="48887" x="3051175" y="3263900"/>
          <p14:tracePt t="48904" x="3057525" y="3292475"/>
          <p14:tracePt t="48920" x="3063875" y="3314700"/>
          <p14:tracePt t="48938" x="3074988" y="3349625"/>
          <p14:tracePt t="48954" x="3079750" y="3389313"/>
          <p14:tracePt t="48971" x="3086100" y="3417888"/>
          <p14:tracePt t="48987" x="3092450" y="3451225"/>
          <p14:tracePt t="49004" x="3092450" y="3492500"/>
          <p14:tracePt t="49020" x="3097213" y="3543300"/>
          <p14:tracePt t="49020" x="3097213" y="3560763"/>
          <p14:tracePt t="49038" x="3097213" y="3606800"/>
          <p14:tracePt t="49054" x="3097213" y="3651250"/>
          <p14:tracePt t="49071" x="3097213" y="3686175"/>
          <p14:tracePt t="49087" x="3097213" y="3721100"/>
          <p14:tracePt t="49104" x="3092450" y="3760788"/>
          <p14:tracePt t="49120" x="3086100" y="3789363"/>
          <p14:tracePt t="49137" x="3074988" y="3817938"/>
          <p14:tracePt t="49154" x="3068638" y="3857625"/>
          <p14:tracePt t="49171" x="3057525" y="3879850"/>
          <p14:tracePt t="49187" x="3046413" y="3908425"/>
          <p14:tracePt t="49204" x="3040063" y="3925888"/>
          <p14:tracePt t="49220" x="3022600" y="3943350"/>
          <p14:tracePt t="49220" x="3022600" y="3954463"/>
          <p14:tracePt t="49238" x="3017838" y="3960813"/>
          <p14:tracePt t="49254" x="3011488" y="3965575"/>
          <p14:tracePt t="49270" x="3006725" y="3971925"/>
          <p14:tracePt t="49287" x="3000375" y="3971925"/>
          <p14:tracePt t="49325" x="3000375" y="3978275"/>
          <p14:tracePt t="49328" x="2994025" y="3978275"/>
          <p14:tracePt t="49337" x="2989263" y="3978275"/>
          <p14:tracePt t="49354" x="2982913" y="3978275"/>
          <p14:tracePt t="49390" x="2982913" y="3983038"/>
          <p14:tracePt t="49394" x="2978150" y="3983038"/>
          <p14:tracePt t="49430" x="2971800" y="3983038"/>
          <p14:tracePt t="49454" x="2965450" y="3983038"/>
          <p14:tracePt t="49502" x="2960688" y="3983038"/>
          <p14:tracePt t="49526" x="2960688" y="3989388"/>
          <p14:tracePt t="49550" x="2954338" y="3989388"/>
          <p14:tracePt t="49559" x="2954338" y="3994150"/>
          <p14:tracePt t="49570" x="2949575" y="3994150"/>
          <p14:tracePt t="49605" x="2943225" y="3994150"/>
          <p14:tracePt t="50093" x="2949575" y="3994150"/>
          <p14:tracePt t="50103" x="2949575" y="3989388"/>
          <p14:tracePt t="50109" x="2954338" y="3983038"/>
          <p14:tracePt t="50120" x="2965450" y="3971925"/>
          <p14:tracePt t="50137" x="2978150" y="3949700"/>
          <p14:tracePt t="50154" x="2989263" y="3925888"/>
          <p14:tracePt t="50170" x="3006725" y="3908425"/>
          <p14:tracePt t="50187" x="3022600" y="3875088"/>
          <p14:tracePt t="50203" x="3035300" y="3846513"/>
          <p14:tracePt t="50221" x="3051175" y="3822700"/>
          <p14:tracePt t="50237" x="3068638" y="3783013"/>
          <p14:tracePt t="50254" x="3079750" y="3760788"/>
          <p14:tracePt t="50270" x="3092450" y="3732213"/>
          <p14:tracePt t="50288" x="3097213" y="3708400"/>
          <p14:tracePt t="50303" x="3103563" y="3686175"/>
          <p14:tracePt t="50321" x="3108325" y="3663950"/>
          <p14:tracePt t="50337" x="3108325" y="3640138"/>
          <p14:tracePt t="50354" x="3114675" y="3617913"/>
          <p14:tracePt t="50370" x="3121025" y="3582988"/>
          <p14:tracePt t="50387" x="3121025" y="3554413"/>
          <p14:tracePt t="50403" x="3121025" y="3532188"/>
          <p14:tracePt t="50421" x="3121025" y="3497263"/>
          <p14:tracePt t="50437" x="3121025" y="3451225"/>
          <p14:tracePt t="50454" x="3121025" y="3429000"/>
          <p14:tracePt t="50470" x="3121025" y="3400425"/>
          <p14:tracePt t="50487" x="3121025" y="3382963"/>
          <p14:tracePt t="50504" x="3114675" y="3360738"/>
          <p14:tracePt t="50522" x="3108325" y="3336925"/>
          <p14:tracePt t="50537" x="3103563" y="3321050"/>
          <p14:tracePt t="50554" x="3097213" y="3297238"/>
          <p14:tracePt t="50570" x="3092450" y="3286125"/>
          <p14:tracePt t="50587" x="3086100" y="3268663"/>
          <p14:tracePt t="50603" x="3074988" y="3251200"/>
          <p14:tracePt t="50621" x="3068638" y="3240088"/>
          <p14:tracePt t="50637" x="3068638" y="3228975"/>
          <p14:tracePt t="50654" x="3063875" y="3222625"/>
          <p14:tracePt t="50670" x="3063875" y="3217863"/>
          <p14:tracePt t="50718" x="3063875" y="3211513"/>
          <p14:tracePt t="50725" x="3057525" y="3211513"/>
          <p14:tracePt t="51845" x="3057525" y="3206750"/>
          <p14:tracePt t="51861" x="3057525" y="3200400"/>
          <p14:tracePt t="51861" x="3057525" y="3194050"/>
          <p14:tracePt t="51869" x="3057525" y="3178175"/>
          <p14:tracePt t="51887" x="3063875" y="3160713"/>
          <p14:tracePt t="51904" x="3063875" y="3149600"/>
          <p14:tracePt t="51920" x="3063875" y="3143250"/>
          <p14:tracePt t="51937" x="3063875" y="3132138"/>
          <p14:tracePt t="51953" x="3063875" y="3125788"/>
          <p14:tracePt t="51970" x="3063875" y="3121025"/>
          <p14:tracePt t="51987" x="3063875" y="3114675"/>
          <p14:tracePt t="52004" x="3063875" y="3108325"/>
          <p14:tracePt t="52020" x="3063875" y="3103563"/>
          <p14:tracePt t="52020" x="3063875" y="3097213"/>
          <p14:tracePt t="52054" x="3063875" y="3092450"/>
          <p14:tracePt t="52054" x="3063875" y="3086100"/>
          <p14:tracePt t="52070" x="3068638" y="3086100"/>
          <p14:tracePt t="52087" x="3068638" y="3079750"/>
          <p14:tracePt t="52104" x="3068638" y="3068638"/>
          <p14:tracePt t="52120" x="3068638" y="3063875"/>
          <p14:tracePt t="52137" x="3068638" y="3057525"/>
          <p14:tracePt t="52153" x="3068638" y="3051175"/>
          <p14:tracePt t="52170" x="3068638" y="3046413"/>
          <p14:tracePt t="52187" x="3068638" y="3040063"/>
          <p14:tracePt t="52204" x="3068638" y="3035300"/>
          <p14:tracePt t="52220" x="3068638" y="3028950"/>
          <p14:tracePt t="52541" x="3068638" y="3022600"/>
          <p14:tracePt t="52554" x="3074988" y="3022600"/>
          <p14:tracePt t="52570" x="3074988" y="3017838"/>
          <p14:tracePt t="52587" x="3074988" y="3011488"/>
          <p14:tracePt t="52604" x="3074988" y="3006725"/>
          <p14:tracePt t="52637" x="3074988" y="3000375"/>
          <p14:tracePt t="52638" x="3074988" y="2994025"/>
          <p14:tracePt t="52653" x="3079750" y="2994025"/>
          <p14:tracePt t="52670" x="3079750" y="2989263"/>
          <p14:tracePt t="54469" x="3086100" y="2989263"/>
          <p14:tracePt t="54493" x="3086100" y="2982913"/>
          <p14:tracePt t="54557" x="3086100" y="2978150"/>
          <p14:tracePt t="54573" x="3086100" y="2971800"/>
          <p14:tracePt t="54597" x="3086100" y="2965450"/>
          <p14:tracePt t="54661" x="3086100" y="2960688"/>
          <p14:tracePt t="54673" x="3086100" y="2954338"/>
          <p14:tracePt t="54717" x="3086100" y="2949575"/>
          <p14:tracePt t="54749" x="3086100" y="2943225"/>
          <p14:tracePt t="54781" x="3086100" y="2936875"/>
          <p14:tracePt t="54800" x="3086100" y="2932113"/>
          <p14:tracePt t="55733" x="3086100" y="2936875"/>
          <p14:tracePt t="55749" x="3086100" y="2943225"/>
          <p14:tracePt t="55770" x="3086100" y="2949575"/>
          <p14:tracePt t="55770" x="3086100" y="2954338"/>
          <p14:tracePt t="55786" x="3086100" y="2960688"/>
          <p14:tracePt t="55804" x="3086100" y="2965450"/>
          <p14:tracePt t="55820" x="3086100" y="2978150"/>
          <p14:tracePt t="55837" x="3086100" y="2982913"/>
          <p14:tracePt t="55853" x="3086100" y="2989263"/>
          <p14:tracePt t="56381" x="3079750" y="2989263"/>
          <p14:tracePt t="56381" x="3074988" y="2994025"/>
          <p14:tracePt t="56389" x="3068638" y="3000375"/>
          <p14:tracePt t="56403" x="3040063" y="3011488"/>
          <p14:tracePt t="56420" x="3006725" y="3035300"/>
          <p14:tracePt t="56420" x="2971800" y="3051175"/>
          <p14:tracePt t="56437" x="2903538" y="3086100"/>
          <p14:tracePt t="56453" x="2835275" y="3121025"/>
          <p14:tracePt t="56470" x="2765425" y="3160713"/>
          <p14:tracePt t="56486" x="2697163" y="3194050"/>
          <p14:tracePt t="56503" x="2635250" y="3235325"/>
          <p14:tracePt t="56520" x="2582863" y="3268663"/>
          <p14:tracePt t="56536" x="2543175" y="3297238"/>
          <p14:tracePt t="56553" x="2514600" y="3321050"/>
          <p14:tracePt t="56570" x="2479675" y="3349625"/>
          <p14:tracePt t="56586" x="2457450" y="3371850"/>
          <p14:tracePt t="56603" x="2435225" y="3400425"/>
          <p14:tracePt t="56620" x="2411413" y="3422650"/>
          <p14:tracePt t="56637" x="2389188" y="3451225"/>
          <p14:tracePt t="56654" x="2354263" y="3492500"/>
          <p14:tracePt t="56670" x="2332038" y="3521075"/>
          <p14:tracePt t="56687" x="2314575" y="3549650"/>
          <p14:tracePt t="56703" x="2286000" y="3565525"/>
          <p14:tracePt t="56720" x="2263775" y="3594100"/>
          <p14:tracePt t="56736" x="2235200" y="3629025"/>
          <p14:tracePt t="56753" x="2206625" y="3668713"/>
          <p14:tracePt t="56770" x="2171700" y="3703638"/>
          <p14:tracePt t="56787" x="2143125" y="3736975"/>
          <p14:tracePt t="56803" x="2114550" y="3778250"/>
          <p14:tracePt t="56820" x="2074863" y="3822700"/>
          <p14:tracePt t="56836" x="2028825" y="3879850"/>
          <p14:tracePt t="56853" x="2006600" y="3914775"/>
          <p14:tracePt t="56870" x="1982788" y="3949700"/>
          <p14:tracePt t="56887" x="1960563" y="3971925"/>
          <p14:tracePt t="56903" x="1936750" y="4006850"/>
          <p14:tracePt t="56920" x="1920875" y="4035425"/>
          <p14:tracePt t="56936" x="1903413" y="4064000"/>
          <p14:tracePt t="56953" x="1885950" y="4097338"/>
          <p14:tracePt t="56969" x="1868488" y="4125913"/>
          <p14:tracePt t="56987" x="1851025" y="4154488"/>
          <p14:tracePt t="57003" x="1839913" y="4178300"/>
          <p14:tracePt t="57020" x="1828800" y="4211638"/>
          <p14:tracePt t="57036" x="1806575" y="4257675"/>
          <p14:tracePt t="57054" x="1789113" y="4279900"/>
          <p14:tracePt t="57070" x="1782763" y="4308475"/>
          <p14:tracePt t="57087" x="1771650" y="4332288"/>
          <p14:tracePt t="57103" x="1765300" y="4360863"/>
          <p14:tracePt t="57121" x="1754188" y="4383088"/>
          <p14:tracePt t="57136" x="1749425" y="4411663"/>
          <p14:tracePt t="57153" x="1743075" y="4435475"/>
          <p14:tracePt t="57169" x="1736725" y="4464050"/>
          <p14:tracePt t="57186" x="1731963" y="4497388"/>
          <p14:tracePt t="57203" x="1720850" y="4525963"/>
          <p14:tracePt t="57220" x="1720850" y="4560888"/>
          <p14:tracePt t="57236" x="1703388" y="4618038"/>
          <p14:tracePt t="57254" x="1697038" y="4651375"/>
          <p14:tracePt t="57270" x="1692275" y="4686300"/>
          <p14:tracePt t="57287" x="1685925" y="4721225"/>
          <p14:tracePt t="57303" x="1679575" y="4749800"/>
          <p14:tracePt t="57320" x="1679575" y="4772025"/>
          <p14:tracePt t="57336" x="1679575" y="4789488"/>
          <p14:tracePt t="57353" x="1679575" y="4806950"/>
          <p14:tracePt t="57369" x="1674813" y="4822825"/>
          <p14:tracePt t="57387" x="1674813" y="4835525"/>
          <p14:tracePt t="57403" x="1674813" y="4846638"/>
          <p14:tracePt t="57420" x="1674813" y="4864100"/>
          <p14:tracePt t="57436" x="1674813" y="4879975"/>
          <p14:tracePt t="57453" x="1685925" y="4897438"/>
          <p14:tracePt t="57470" x="1685925" y="4903788"/>
          <p14:tracePt t="57486" x="1692275" y="4914900"/>
          <p14:tracePt t="57503" x="1697038" y="4926013"/>
          <p14:tracePt t="57520" x="1703388" y="4937125"/>
          <p14:tracePt t="57536" x="1708150" y="4949825"/>
          <p14:tracePt t="57553" x="1714500" y="4954588"/>
          <p14:tracePt t="57570" x="1725613" y="4965700"/>
          <p14:tracePt t="57587" x="1731963" y="4972050"/>
          <p14:tracePt t="57603" x="1736725" y="4978400"/>
          <p14:tracePt t="57637" x="1743075" y="4978400"/>
          <p14:tracePt t="57637" x="1743075" y="4983163"/>
          <p14:tracePt t="57653" x="1749425" y="4983163"/>
          <p14:tracePt t="57701" x="1754188" y="4983163"/>
          <p14:tracePt t="57701" x="1760538" y="4989513"/>
          <p14:tracePt t="57709" x="1760538" y="4994275"/>
          <p14:tracePt t="57720" x="1765300" y="5000625"/>
          <p14:tracePt t="57736" x="1778000" y="5011738"/>
          <p14:tracePt t="57754" x="1789113" y="5022850"/>
          <p14:tracePt t="57770" x="1806575" y="5035550"/>
          <p14:tracePt t="57787" x="1822450" y="5040313"/>
          <p14:tracePt t="57803" x="1839913" y="5051425"/>
          <p14:tracePt t="57820" x="1851025" y="5057775"/>
          <p14:tracePt t="57836" x="1857375" y="5057775"/>
          <p14:tracePt t="57853" x="1857375" y="5064125"/>
          <p14:tracePt t="57917" x="1863725" y="5064125"/>
          <p14:tracePt t="57965" x="1868488" y="5057775"/>
          <p14:tracePt t="57973" x="1874838" y="5051425"/>
          <p14:tracePt t="57986" x="1879600" y="5040313"/>
          <p14:tracePt t="58003" x="1885950" y="5035550"/>
          <p14:tracePt t="58020" x="1892300" y="5022850"/>
          <p14:tracePt t="58036" x="1897063" y="5011738"/>
          <p14:tracePt t="58053" x="1897063" y="5006975"/>
          <p14:tracePt t="58070" x="1897063" y="5000625"/>
          <p14:tracePt t="58086" x="1897063" y="4994275"/>
          <p14:tracePt t="58103" x="1897063" y="4989513"/>
          <p14:tracePt t="58120" x="1892300" y="4989513"/>
          <p14:tracePt t="58136" x="1885950" y="4983163"/>
          <p14:tracePt t="58153" x="1874838" y="4978400"/>
          <p14:tracePt t="58169" x="1863725" y="4972050"/>
          <p14:tracePt t="58186" x="1857375" y="4972050"/>
          <p14:tracePt t="58203" x="1846263" y="4972050"/>
          <p14:tracePt t="58220" x="1828800" y="4972050"/>
          <p14:tracePt t="58236" x="1817688" y="4965700"/>
          <p14:tracePt t="58253" x="1811338" y="4965700"/>
          <p14:tracePt t="58293" x="1806575" y="4965700"/>
          <p14:tracePt t="58333" x="1806575" y="4972050"/>
          <p14:tracePt t="58397" x="1800225" y="4972050"/>
          <p14:tracePt t="58402" x="1793875" y="4972050"/>
          <p14:tracePt t="58453" x="1793875" y="4978400"/>
          <p14:tracePt t="58517" x="1789113" y="4978400"/>
          <p14:tracePt t="58565" x="1782763" y="4978400"/>
          <p14:tracePt t="58581" x="1778000" y="4978400"/>
          <p14:tracePt t="58589" x="1778000" y="4983163"/>
          <p14:tracePt t="58603" x="1771650" y="4983163"/>
          <p14:tracePt t="58669" x="1765300" y="4983163"/>
          <p14:tracePt t="58669" x="1765300" y="4989513"/>
          <p14:tracePt t="58885" x="1771650" y="4989513"/>
          <p14:tracePt t="58909" x="1778000" y="4989513"/>
          <p14:tracePt t="58925" x="1782763" y="4989513"/>
          <p14:tracePt t="58941" x="1789113" y="4989513"/>
          <p14:tracePt t="58957" x="1800225" y="4989513"/>
          <p14:tracePt t="58969" x="1806575" y="4989513"/>
          <p14:tracePt t="58970" x="1817688" y="4989513"/>
          <p14:tracePt t="58986" x="1828800" y="4989513"/>
          <p14:tracePt t="59003" x="1835150" y="4983163"/>
          <p14:tracePt t="59019" x="1846263" y="4983163"/>
          <p14:tracePt t="59036" x="1868488" y="4983163"/>
          <p14:tracePt t="59053" x="1874838" y="4983163"/>
          <p14:tracePt t="59070" x="1892300" y="4983163"/>
          <p14:tracePt t="59086" x="1903413" y="4983163"/>
          <p14:tracePt t="59104" x="1914525" y="4983163"/>
          <p14:tracePt t="59119" x="1920875" y="4983163"/>
          <p14:tracePt t="59137" x="1931988" y="4983163"/>
          <p14:tracePt t="59153" x="1936750" y="4983163"/>
          <p14:tracePt t="59170" x="1943100" y="4983163"/>
          <p14:tracePt t="59186" x="1949450" y="4983163"/>
          <p14:tracePt t="59741" x="1943100" y="4983163"/>
          <p14:tracePt t="59773" x="1943100" y="4989513"/>
          <p14:tracePt t="59806" x="1943100" y="4994275"/>
          <p14:tracePt t="59821" x="1960563" y="4994275"/>
          <p14:tracePt t="59836" x="2035175" y="5006975"/>
          <p14:tracePt t="59853" x="2103438" y="5006975"/>
          <p14:tracePt t="59870" x="2182813" y="5011738"/>
          <p14:tracePt t="59886" x="2268538" y="5018088"/>
          <p14:tracePt t="59903" x="2349500" y="5018088"/>
          <p14:tracePt t="59919" x="2422525" y="5022850"/>
          <p14:tracePt t="59936" x="2503488" y="5022850"/>
          <p14:tracePt t="59953" x="2560638" y="5029200"/>
          <p14:tracePt t="59969" x="2593975" y="5029200"/>
          <p14:tracePt t="59986" x="2611438" y="5029200"/>
          <p14:tracePt t="60003" x="2622550" y="5029200"/>
          <p14:tracePt t="60020" x="2628900" y="5029200"/>
          <p14:tracePt t="60141" x="2628900" y="5022850"/>
          <p14:tracePt t="60153" x="2635250" y="5022850"/>
          <p14:tracePt t="60154" x="2640013" y="5018088"/>
          <p14:tracePt t="60169" x="2646363" y="5018088"/>
          <p14:tracePt t="60187" x="2657475" y="5006975"/>
          <p14:tracePt t="60203" x="2668588" y="5006975"/>
          <p14:tracePt t="60220" x="2686050" y="5000625"/>
          <p14:tracePt t="60236" x="2703513" y="4989513"/>
          <p14:tracePt t="60254" x="2708275" y="4989513"/>
          <p14:tracePt t="60269" x="2714625" y="4983163"/>
          <p14:tracePt t="60461" x="2720975" y="4983163"/>
          <p14:tracePt t="60469" x="2732088" y="4983163"/>
          <p14:tracePt t="60486" x="2743200" y="4978400"/>
          <p14:tracePt t="60503" x="2760663" y="4978400"/>
          <p14:tracePt t="60520" x="2778125" y="4978400"/>
          <p14:tracePt t="60536" x="2782888" y="4978400"/>
          <p14:tracePt t="60553" x="2794000" y="4978400"/>
          <p14:tracePt t="60569" x="2800350" y="4978400"/>
          <p14:tracePt t="60587" x="2806700" y="4978400"/>
          <p14:tracePt t="60621" x="2811463" y="4978400"/>
          <p14:tracePt t="60645" x="2817813" y="4978400"/>
          <p14:tracePt t="60661" x="2822575" y="4978400"/>
          <p14:tracePt t="60669" x="2835275" y="4978400"/>
          <p14:tracePt t="60709" x="2840038" y="4978400"/>
          <p14:tracePt t="60741" x="2846388" y="4978400"/>
          <p14:tracePt t="60789" x="2851150" y="4978400"/>
          <p14:tracePt t="68766" x="2851150" y="4972050"/>
          <p14:tracePt t="68781" x="2851150" y="4960938"/>
          <p14:tracePt t="68803" x="2851150" y="4954588"/>
          <p14:tracePt t="68804" x="2851150" y="4943475"/>
          <p14:tracePt t="68820" x="2851150" y="4932363"/>
          <p14:tracePt t="68837" x="2851150" y="4914900"/>
          <p14:tracePt t="68853" x="2857500" y="4875213"/>
          <p14:tracePt t="68870" x="2874963" y="4851400"/>
          <p14:tracePt t="68886" x="2892425" y="4806950"/>
          <p14:tracePt t="68904" x="2908300" y="4765675"/>
          <p14:tracePt t="68920" x="2936875" y="4725988"/>
          <p14:tracePt t="68937" x="2960688" y="4686300"/>
          <p14:tracePt t="68953" x="2994025" y="4640263"/>
          <p14:tracePt t="68970" x="3022600" y="4589463"/>
          <p14:tracePt t="68986" x="3063875" y="4537075"/>
          <p14:tracePt t="69004" x="3108325" y="4486275"/>
          <p14:tracePt t="69020" x="3154363" y="4440238"/>
          <p14:tracePt t="69037" x="3206750" y="4389438"/>
          <p14:tracePt t="69053" x="3286125" y="4321175"/>
          <p14:tracePt t="69070" x="3336925" y="4286250"/>
          <p14:tracePt t="69086" x="3389313" y="4257675"/>
          <p14:tracePt t="69104" x="3429000" y="4235450"/>
          <p14:tracePt t="69120" x="3468688" y="4206875"/>
          <p14:tracePt t="69137" x="3503613" y="4189413"/>
          <p14:tracePt t="69153" x="3536950" y="4171950"/>
          <p14:tracePt t="69170" x="3571875" y="4154488"/>
          <p14:tracePt t="69186" x="3594100" y="4143375"/>
          <p14:tracePt t="69204" x="3617913" y="4132263"/>
          <p14:tracePt t="69220" x="3635375" y="4132263"/>
          <p14:tracePt t="69237" x="3657600" y="4121150"/>
          <p14:tracePt t="69253" x="3679825" y="4114800"/>
          <p14:tracePt t="69270" x="3703638" y="4108450"/>
          <p14:tracePt t="69287" x="3721100" y="4103688"/>
          <p14:tracePt t="69303" x="3743325" y="4097338"/>
          <p14:tracePt t="69320" x="3771900" y="4086225"/>
          <p14:tracePt t="69337" x="3811588" y="4086225"/>
          <p14:tracePt t="69353" x="3846513" y="4086225"/>
          <p14:tracePt t="69370" x="3879850" y="4086225"/>
          <p14:tracePt t="69386" x="3908425" y="4086225"/>
          <p14:tracePt t="69404" x="3943350" y="4086225"/>
          <p14:tracePt t="69420" x="3971925" y="4086225"/>
          <p14:tracePt t="69437" x="4000500" y="4086225"/>
          <p14:tracePt t="69453" x="4040188" y="4086225"/>
          <p14:tracePt t="69470" x="4064000" y="4097338"/>
          <p14:tracePt t="69487" x="4092575" y="4097338"/>
          <p14:tracePt t="69503" x="4108450" y="4108450"/>
          <p14:tracePt t="69520" x="4137025" y="4114800"/>
          <p14:tracePt t="69536" x="4160838" y="4125913"/>
          <p14:tracePt t="69553" x="4189413" y="4132263"/>
          <p14:tracePt t="69570" x="4206875" y="4149725"/>
          <p14:tracePt t="69586" x="4229100" y="4160838"/>
          <p14:tracePt t="69603" x="4251325" y="4171950"/>
          <p14:tracePt t="69620" x="4268788" y="4178300"/>
          <p14:tracePt t="69637" x="4279900" y="4194175"/>
          <p14:tracePt t="69653" x="4308475" y="4211638"/>
          <p14:tracePt t="69670" x="4321175" y="4217988"/>
          <p14:tracePt t="69686" x="4332288" y="4229100"/>
          <p14:tracePt t="69703" x="4337050" y="4240213"/>
          <p14:tracePt t="69720" x="4343400" y="4246563"/>
          <p14:tracePt t="69736" x="4349750" y="4246563"/>
          <p14:tracePt t="69753" x="4349750" y="4257675"/>
          <p14:tracePt t="69770" x="4354513" y="4264025"/>
          <p14:tracePt t="69786" x="4360863" y="4275138"/>
          <p14:tracePt t="69803" x="4371975" y="4292600"/>
          <p14:tracePt t="69820" x="4378325" y="4308475"/>
          <p14:tracePt t="69837" x="4383088" y="4325938"/>
          <p14:tracePt t="69853" x="4389438" y="4349750"/>
          <p14:tracePt t="69870" x="4394200" y="4365625"/>
          <p14:tracePt t="69886" x="4394200" y="4371975"/>
          <p14:tracePt t="69903" x="4394200" y="4383088"/>
          <p14:tracePt t="69920" x="4394200" y="4389438"/>
          <p14:tracePt t="69936" x="4394200" y="4400550"/>
          <p14:tracePt t="69953" x="4394200" y="4406900"/>
          <p14:tracePt t="69970" x="4394200" y="4418013"/>
          <p14:tracePt t="69986" x="4400550" y="4418013"/>
          <p14:tracePt t="70253" x="4400550" y="4422775"/>
          <p14:tracePt t="70485" x="4400550" y="4418013"/>
          <p14:tracePt t="70503" x="4406900" y="4411663"/>
          <p14:tracePt t="70505" x="4406900" y="4406900"/>
          <p14:tracePt t="70520" x="4406900" y="4400550"/>
          <p14:tracePt t="70536" x="4411663" y="4394200"/>
          <p14:tracePt t="70554" x="4411663" y="4389438"/>
          <p14:tracePt t="70570" x="4418013" y="4383088"/>
          <p14:tracePt t="70587" x="4418013" y="4378325"/>
          <p14:tracePt t="70637" x="4422775" y="4378325"/>
          <p14:tracePt t="70653" x="4422775" y="4371975"/>
          <p14:tracePt t="70685" x="4429125" y="4371975"/>
          <p14:tracePt t="70703" x="4429125" y="4365625"/>
          <p14:tracePt t="70720" x="4435475" y="4365625"/>
          <p14:tracePt t="70720" x="4435475" y="4354513"/>
          <p14:tracePt t="70736" x="4446588" y="4349750"/>
          <p14:tracePt t="70754" x="4451350" y="4337050"/>
          <p14:tracePt t="70770" x="4464050" y="4325938"/>
          <p14:tracePt t="70787" x="4475163" y="4314825"/>
          <p14:tracePt t="70803" x="4479925" y="4303713"/>
          <p14:tracePt t="70820" x="4486275" y="4297363"/>
          <p14:tracePt t="70836" x="4497388" y="4292600"/>
          <p14:tracePt t="70965" x="4497388" y="4286250"/>
          <p14:tracePt t="70973" x="4503738" y="4286250"/>
          <p14:tracePt t="71005" x="4503738" y="4279900"/>
          <p14:tracePt t="71006" x="4508500" y="4279900"/>
          <p14:tracePt t="71020" x="4514850" y="4279900"/>
          <p14:tracePt t="71036" x="4521200" y="4268788"/>
          <p14:tracePt t="71053" x="4521200" y="4264025"/>
          <p14:tracePt t="71070" x="4525963" y="4257675"/>
          <p14:tracePt t="71086" x="4532313" y="4251325"/>
          <p14:tracePt t="71103" x="4537075" y="4240213"/>
          <p14:tracePt t="71120" x="4537075" y="4235450"/>
          <p14:tracePt t="71136" x="4543425" y="4229100"/>
          <p14:tracePt t="71153" x="4543425" y="4222750"/>
          <p14:tracePt t="71170" x="4543425" y="4211638"/>
          <p14:tracePt t="71187" x="4543425" y="4206875"/>
          <p14:tracePt t="71203" x="4543425" y="4200525"/>
          <p14:tracePt t="71220" x="4543425" y="4189413"/>
          <p14:tracePt t="71236" x="4543425" y="4183063"/>
          <p14:tracePt t="71253" x="4543425" y="4171950"/>
          <p14:tracePt t="71270" x="4543425" y="4165600"/>
          <p14:tracePt t="71286" x="4543425" y="4160838"/>
          <p14:tracePt t="71303" x="4543425" y="4154488"/>
          <p14:tracePt t="71320" x="4543425" y="4149725"/>
          <p14:tracePt t="71336" x="4543425" y="4143375"/>
          <p14:tracePt t="71353" x="4537075" y="4137025"/>
          <p14:tracePt t="71370" x="4537075" y="4132263"/>
          <p14:tracePt t="71386" x="4532313" y="4125913"/>
          <p14:tracePt t="71403" x="4532313" y="4121150"/>
          <p14:tracePt t="71420" x="4525963" y="4114800"/>
          <p14:tracePt t="71436" x="4521200" y="4108450"/>
          <p14:tracePt t="71454" x="4521200" y="4103688"/>
          <p14:tracePt t="71470" x="4514850" y="4097338"/>
          <p14:tracePt t="71486" x="4514850" y="4092575"/>
          <p14:tracePt t="71503" x="4508500" y="4086225"/>
          <p14:tracePt t="71520" x="4503738" y="4086225"/>
          <p14:tracePt t="71536" x="4503738" y="4079875"/>
          <p14:tracePt t="71553" x="4497388" y="4075113"/>
          <p14:tracePt t="71570" x="4497388" y="4068763"/>
          <p14:tracePt t="71586" x="4492625" y="4068763"/>
          <p14:tracePt t="71604" x="4486275" y="4064000"/>
          <p14:tracePt t="71637" x="4479925" y="4064000"/>
          <p14:tracePt t="71638" x="4479925" y="4057650"/>
          <p14:tracePt t="71653" x="4468813" y="4051300"/>
          <p14:tracePt t="71693" x="4464050" y="4051300"/>
          <p14:tracePt t="71773" x="4464050" y="4046538"/>
          <p14:tracePt t="71781" x="4457700" y="4046538"/>
          <p14:tracePt t="71797" x="4451350" y="4046538"/>
          <p14:tracePt t="71803" x="4440238" y="4040188"/>
          <p14:tracePt t="71820" x="4411663" y="4029075"/>
          <p14:tracePt t="71837" x="4389438" y="4029075"/>
          <p14:tracePt t="71853" x="4349750" y="4022725"/>
          <p14:tracePt t="71870" x="4337050" y="4022725"/>
          <p14:tracePt t="71886" x="4332288" y="4022725"/>
          <p14:tracePt t="71903" x="4325938" y="4022725"/>
          <p14:tracePt t="71981" x="4321175" y="4022725"/>
          <p14:tracePt t="71995" x="4314825" y="4022725"/>
          <p14:tracePt t="72004" x="4308475" y="4022725"/>
          <p14:tracePt t="72020" x="4297363" y="4022725"/>
          <p14:tracePt t="72037" x="4286250" y="4029075"/>
          <p14:tracePt t="72053" x="4264025" y="4040188"/>
          <p14:tracePt t="72070" x="4251325" y="4046538"/>
          <p14:tracePt t="72086" x="4240213" y="4051300"/>
          <p14:tracePt t="72103" x="4229100" y="4064000"/>
          <p14:tracePt t="72119" x="4211638" y="4075113"/>
          <p14:tracePt t="72137" x="4200525" y="4086225"/>
          <p14:tracePt t="72153" x="4189413" y="4092575"/>
          <p14:tracePt t="72170" x="4178300" y="4108450"/>
          <p14:tracePt t="72186" x="4165600" y="4121150"/>
          <p14:tracePt t="72203" x="4160838" y="4132263"/>
          <p14:tracePt t="72219" x="4149725" y="4143375"/>
          <p14:tracePt t="72219" x="4143375" y="4154488"/>
          <p14:tracePt t="72237" x="4137025" y="4160838"/>
          <p14:tracePt t="72253" x="4132263" y="4183063"/>
          <p14:tracePt t="72270" x="4125913" y="4194175"/>
          <p14:tracePt t="72286" x="4125913" y="4211638"/>
          <p14:tracePt t="72304" x="4121150" y="4222750"/>
          <p14:tracePt t="72320" x="4121150" y="4229100"/>
          <p14:tracePt t="72336" x="4121150" y="4240213"/>
          <p14:tracePt t="72353" x="4121150" y="4257675"/>
          <p14:tracePt t="72370" x="4121150" y="4268788"/>
          <p14:tracePt t="72386" x="4121150" y="4286250"/>
          <p14:tracePt t="72403" x="4121150" y="4303713"/>
          <p14:tracePt t="72419" x="4132263" y="4314825"/>
          <p14:tracePt t="72437" x="4137025" y="4325938"/>
          <p14:tracePt t="72453" x="4143375" y="4343400"/>
          <p14:tracePt t="72470" x="4149725" y="4349750"/>
          <p14:tracePt t="72486" x="4160838" y="4354513"/>
          <p14:tracePt t="72503" x="4165600" y="4360863"/>
          <p14:tracePt t="72519" x="4171950" y="4371975"/>
          <p14:tracePt t="72537" x="4183063" y="4378325"/>
          <p14:tracePt t="72553" x="4194175" y="4378325"/>
          <p14:tracePt t="72570" x="4200525" y="4389438"/>
          <p14:tracePt t="72586" x="4206875" y="4389438"/>
          <p14:tracePt t="72603" x="4211638" y="4394200"/>
          <p14:tracePt t="72619" x="4217988" y="4394200"/>
          <p14:tracePt t="72637" x="4222750" y="4394200"/>
          <p14:tracePt t="72653" x="4229100" y="4400550"/>
          <p14:tracePt t="72670" x="4229100" y="4406900"/>
          <p14:tracePt t="72686" x="4235450" y="4406900"/>
          <p14:tracePt t="72853" x="4240213" y="4406900"/>
          <p14:tracePt t="72877" x="4240213" y="4411663"/>
          <p14:tracePt t="72885" x="4251325" y="4411663"/>
          <p14:tracePt t="72903" x="4264025" y="4418013"/>
          <p14:tracePt t="72920" x="4275138" y="4422775"/>
          <p14:tracePt t="72936" x="4292600" y="4429125"/>
          <p14:tracePt t="72953" x="4297363" y="4435475"/>
          <p14:tracePt t="72970" x="4308475" y="4435475"/>
          <p14:tracePt t="72986" x="4314825" y="4435475"/>
          <p14:tracePt t="73003" x="4325938" y="4440238"/>
          <p14:tracePt t="73019" x="4332288" y="4440238"/>
          <p14:tracePt t="73036" x="4343400" y="4440238"/>
          <p14:tracePt t="73053" x="4360863" y="4446588"/>
          <p14:tracePt t="73070" x="4365625" y="4446588"/>
          <p14:tracePt t="73086" x="4378325" y="4451350"/>
          <p14:tracePt t="73103" x="4389438" y="4451350"/>
          <p14:tracePt t="73119" x="4400550" y="4451350"/>
          <p14:tracePt t="73136" x="4411663" y="4451350"/>
          <p14:tracePt t="73153" x="4422775" y="4451350"/>
          <p14:tracePt t="73169" x="4429125" y="4446588"/>
          <p14:tracePt t="73187" x="4440238" y="4440238"/>
          <p14:tracePt t="73203" x="4464050" y="4429125"/>
          <p14:tracePt t="73220" x="4479925" y="4411663"/>
          <p14:tracePt t="73236" x="4508500" y="4378325"/>
          <p14:tracePt t="73254" x="4532313" y="4343400"/>
          <p14:tracePt t="73269" x="4560888" y="4297363"/>
          <p14:tracePt t="73287" x="4583113" y="4251325"/>
          <p14:tracePt t="73303" x="4594225" y="4206875"/>
          <p14:tracePt t="73320" x="4600575" y="4149725"/>
          <p14:tracePt t="73337" x="4600575" y="4086225"/>
          <p14:tracePt t="73353" x="4572000" y="4017963"/>
          <p14:tracePt t="73369" x="4525963" y="3954463"/>
          <p14:tracePt t="73387" x="4475163" y="3897313"/>
          <p14:tracePt t="73403" x="4418013" y="3851275"/>
          <p14:tracePt t="73420" x="4349750" y="3811588"/>
          <p14:tracePt t="73436" x="4235450" y="3765550"/>
          <p14:tracePt t="73454" x="4183063" y="3749675"/>
          <p14:tracePt t="73470" x="4125913" y="3743325"/>
          <p14:tracePt t="73487" x="4092575" y="3743325"/>
          <p14:tracePt t="73503" x="4051300" y="3743325"/>
          <p14:tracePt t="73520" x="4022725" y="3754438"/>
          <p14:tracePt t="73536" x="3989388" y="3771900"/>
          <p14:tracePt t="73553" x="3965575" y="3794125"/>
          <p14:tracePt t="73569" x="3943350" y="3822700"/>
          <p14:tracePt t="73586" x="3921125" y="3868738"/>
          <p14:tracePt t="73603" x="3903663" y="3914775"/>
          <p14:tracePt t="73620" x="3879850" y="3960813"/>
          <p14:tracePt t="73636" x="3863975" y="4035425"/>
          <p14:tracePt t="73654" x="3863975" y="4092575"/>
          <p14:tracePt t="73669" x="3875088" y="4143375"/>
          <p14:tracePt t="73687" x="3892550" y="4189413"/>
          <p14:tracePt t="73703" x="3914775" y="4229100"/>
          <p14:tracePt t="73720" x="3937000" y="4264025"/>
          <p14:tracePt t="73736" x="3971925" y="4292600"/>
          <p14:tracePt t="73753" x="4006850" y="4314825"/>
          <p14:tracePt t="73769" x="4046538" y="4325938"/>
          <p14:tracePt t="73787" x="4092575" y="4337050"/>
          <p14:tracePt t="73803" x="4149725" y="4343400"/>
          <p14:tracePt t="73820" x="4206875" y="4343400"/>
          <p14:tracePt t="73836" x="4308475" y="4343400"/>
          <p14:tracePt t="73853" x="4365625" y="4343400"/>
          <p14:tracePt t="73869" x="4406900" y="4343400"/>
          <p14:tracePt t="73887" x="4446588" y="4343400"/>
          <p14:tracePt t="73903" x="4475163" y="4337050"/>
          <p14:tracePt t="73920" x="4497388" y="4332288"/>
          <p14:tracePt t="73936" x="4514850" y="4321175"/>
          <p14:tracePt t="73953" x="4521200" y="4308475"/>
          <p14:tracePt t="73969" x="4525963" y="4297363"/>
          <p14:tracePt t="73987" x="4532313" y="4279900"/>
          <p14:tracePt t="74003" x="4532313" y="4257675"/>
          <p14:tracePt t="74020" x="4543425" y="4229100"/>
          <p14:tracePt t="74036" x="4549775" y="4189413"/>
          <p14:tracePt t="74054" x="4549775" y="4160838"/>
          <p14:tracePt t="74069" x="4549775" y="4121150"/>
          <p14:tracePt t="74086" x="4543425" y="4086225"/>
          <p14:tracePt t="74103" x="4525963" y="4051300"/>
          <p14:tracePt t="74120" x="4508500" y="4017963"/>
          <p14:tracePt t="74136" x="4492625" y="3978275"/>
          <p14:tracePt t="74153" x="4468813" y="3954463"/>
          <p14:tracePt t="74169" x="4451350" y="3943350"/>
          <p14:tracePt t="74186" x="4440238" y="3937000"/>
          <p14:tracePt t="74203" x="4429125" y="3932238"/>
          <p14:tracePt t="74220" x="4422775" y="3932238"/>
          <p14:tracePt t="74236" x="4406900" y="3932238"/>
          <p14:tracePt t="74254" x="4394200" y="3932238"/>
          <p14:tracePt t="74269" x="4371975" y="3932238"/>
          <p14:tracePt t="74286" x="4349750" y="3943350"/>
          <p14:tracePt t="74303" x="4325938" y="3960813"/>
          <p14:tracePt t="74320" x="4297363" y="3978275"/>
          <p14:tracePt t="74336" x="4275138" y="3994150"/>
          <p14:tracePt t="74353" x="4257675" y="4011613"/>
          <p14:tracePt t="74369" x="4240213" y="4029075"/>
          <p14:tracePt t="74386" x="4235450" y="4040188"/>
          <p14:tracePt t="74403" x="4229100" y="4051300"/>
          <p14:tracePt t="74420" x="4217988" y="4075113"/>
          <p14:tracePt t="74436" x="4211638" y="4097338"/>
          <p14:tracePt t="74436" x="4211638" y="4108450"/>
          <p14:tracePt t="74453" x="4211638" y="4125913"/>
          <p14:tracePt t="74469" x="4200525" y="4154488"/>
          <p14:tracePt t="74486" x="4194175" y="4178300"/>
          <p14:tracePt t="74503" x="4194175" y="4211638"/>
          <p14:tracePt t="74519" x="4194175" y="4229100"/>
          <p14:tracePt t="74536" x="4194175" y="4251325"/>
          <p14:tracePt t="74553" x="4194175" y="4268788"/>
          <p14:tracePt t="74569" x="4194175" y="4279900"/>
          <p14:tracePt t="74586" x="4200525" y="4292600"/>
          <p14:tracePt t="74603" x="4211638" y="4308475"/>
          <p14:tracePt t="74619" x="4217988" y="4314825"/>
          <p14:tracePt t="74636" x="4222750" y="4321175"/>
          <p14:tracePt t="74653" x="4229100" y="4332288"/>
          <p14:tracePt t="74669" x="4235450" y="4337050"/>
          <p14:tracePt t="74686" x="4240213" y="4343400"/>
          <p14:tracePt t="75109" x="4235450" y="4343400"/>
          <p14:tracePt t="75125" x="4222750" y="4343400"/>
          <p14:tracePt t="75137" x="4211638" y="4343400"/>
          <p14:tracePt t="75153" x="4189413" y="4343400"/>
          <p14:tracePt t="75170" x="4160838" y="4343400"/>
          <p14:tracePt t="75186" x="4132263" y="4343400"/>
          <p14:tracePt t="75203" x="4103688" y="4343400"/>
          <p14:tracePt t="75219" x="4064000" y="4332288"/>
          <p14:tracePt t="75237" x="4029075" y="4325938"/>
          <p14:tracePt t="75253" x="3960813" y="4321175"/>
          <p14:tracePt t="75270" x="3908425" y="4303713"/>
          <p14:tracePt t="75286" x="3851275" y="4292600"/>
          <p14:tracePt t="75303" x="3794125" y="4275138"/>
          <p14:tracePt t="75319" x="3732213" y="4264025"/>
          <p14:tracePt t="75337" x="3668713" y="4251325"/>
          <p14:tracePt t="75353" x="3600450" y="4246563"/>
          <p14:tracePt t="75370" x="3536950" y="4240213"/>
          <p14:tracePt t="75386" x="3475038" y="4235450"/>
          <p14:tracePt t="75403" x="3406775" y="4222750"/>
          <p14:tracePt t="75419" x="3343275" y="4217988"/>
          <p14:tracePt t="75436" x="3279775" y="4211638"/>
          <p14:tracePt t="75453" x="3189288" y="4194175"/>
          <p14:tracePt t="75470" x="3143250" y="4183063"/>
          <p14:tracePt t="75486" x="3114675" y="4183063"/>
          <p14:tracePt t="75503" x="3097213" y="4171950"/>
          <p14:tracePt t="75519" x="3086100" y="4171950"/>
          <p14:tracePt t="75536" x="3086100" y="4160838"/>
          <p14:tracePt t="75553" x="3079750" y="4154488"/>
          <p14:tracePt t="75569" x="3079750" y="4143375"/>
          <p14:tracePt t="75586" x="3079750" y="4125913"/>
          <p14:tracePt t="75603" x="3074988" y="4097338"/>
          <p14:tracePt t="75619" x="3068638" y="4051300"/>
          <p14:tracePt t="75637" x="3063875" y="3983038"/>
          <p14:tracePt t="75653" x="3051175" y="3863975"/>
          <p14:tracePt t="75670" x="3051175" y="3783013"/>
          <p14:tracePt t="75686" x="3046413" y="3697288"/>
          <p14:tracePt t="75703" x="3046413" y="3611563"/>
          <p14:tracePt t="75719" x="3046413" y="3525838"/>
          <p14:tracePt t="75736" x="3046413" y="3446463"/>
          <p14:tracePt t="75753" x="3040063" y="3371850"/>
          <p14:tracePt t="75770" x="3040063" y="3308350"/>
          <p14:tracePt t="75786" x="3035300" y="3246438"/>
          <p14:tracePt t="75803" x="3035300" y="3194050"/>
          <p14:tracePt t="75819" x="3035300" y="3154363"/>
          <p14:tracePt t="75836" x="3035300" y="3125788"/>
          <p14:tracePt t="75853" x="3035300" y="3079750"/>
          <p14:tracePt t="75870" x="3035300" y="3028950"/>
          <p14:tracePt t="75886" x="3035300" y="2978150"/>
          <p14:tracePt t="75903" x="3035300" y="2914650"/>
          <p14:tracePt t="75919" x="3035300" y="2851150"/>
          <p14:tracePt t="75936" x="3035300" y="2771775"/>
          <p14:tracePt t="75953" x="3035300" y="2686050"/>
          <p14:tracePt t="75970" x="3035300" y="2593975"/>
          <p14:tracePt t="75986" x="3028950" y="2525713"/>
          <p14:tracePt t="76003" x="3022600" y="2463800"/>
          <p14:tracePt t="76019" x="3017838" y="2406650"/>
          <p14:tracePt t="76037" x="3011488" y="2360613"/>
          <p14:tracePt t="76053" x="2994025" y="2320925"/>
          <p14:tracePt t="76070" x="2989263" y="2308225"/>
          <p14:tracePt t="76086" x="2982913" y="2308225"/>
          <p14:tracePt t="76197" x="2978150" y="2314575"/>
          <p14:tracePt t="76205" x="2971800" y="2325688"/>
          <p14:tracePt t="76221" x="2960688" y="2343150"/>
          <p14:tracePt t="76236" x="2943225" y="2371725"/>
          <p14:tracePt t="76252" x="2921000" y="2417763"/>
          <p14:tracePt t="76270" x="2903538" y="2451100"/>
          <p14:tracePt t="76286" x="2886075" y="2492375"/>
          <p14:tracePt t="76303" x="2879725" y="2525713"/>
          <p14:tracePt t="76319" x="2868613" y="2565400"/>
          <p14:tracePt t="76336" x="2857500" y="2606675"/>
          <p14:tracePt t="76353" x="2851150" y="2651125"/>
          <p14:tracePt t="76369" x="2835275" y="2697163"/>
          <p14:tracePt t="76387" x="2828925" y="2743200"/>
          <p14:tracePt t="76403" x="2822575" y="2789238"/>
          <p14:tracePt t="76419" x="2817813" y="2822575"/>
          <p14:tracePt t="76436" x="2817813" y="2857500"/>
          <p14:tracePt t="76452" x="2811463" y="2903538"/>
          <p14:tracePt t="76470" x="2806700" y="2932113"/>
          <p14:tracePt t="76487" x="2806700" y="2954338"/>
          <p14:tracePt t="76503" x="2806700" y="2982913"/>
          <p14:tracePt t="76520" x="2806700" y="3006725"/>
          <p14:tracePt t="76536" x="2806700" y="3028950"/>
          <p14:tracePt t="76553" x="2806700" y="3051175"/>
          <p14:tracePt t="76569" x="2806700" y="3074988"/>
          <p14:tracePt t="76586" x="2806700" y="3108325"/>
          <p14:tracePt t="76602" x="2806700" y="3125788"/>
          <p14:tracePt t="76620" x="2806700" y="3143250"/>
          <p14:tracePt t="76636" x="2806700" y="3154363"/>
          <p14:tracePt t="76636" x="2811463" y="3160713"/>
          <p14:tracePt t="76653" x="2811463" y="3165475"/>
          <p14:tracePt t="76821" x="2811463" y="3160713"/>
          <p14:tracePt t="76837" x="2811463" y="3154363"/>
          <p14:tracePt t="76853" x="2811463" y="3143250"/>
          <p14:tracePt t="76854" x="2811463" y="3125788"/>
          <p14:tracePt t="76869" x="2811463" y="3114675"/>
          <p14:tracePt t="76887" x="2811463" y="3092450"/>
          <p14:tracePt t="76902" x="2811463" y="3063875"/>
          <p14:tracePt t="76920" x="2811463" y="3028950"/>
          <p14:tracePt t="76936" x="2811463" y="2994025"/>
          <p14:tracePt t="76953" x="2817813" y="2949575"/>
          <p14:tracePt t="76969" x="2822575" y="2908300"/>
          <p14:tracePt t="76986" x="2828925" y="2874963"/>
          <p14:tracePt t="77002" x="2835275" y="2840038"/>
          <p14:tracePt t="77020" x="2840038" y="2811463"/>
          <p14:tracePt t="77036" x="2840038" y="2794000"/>
          <p14:tracePt t="77036" x="2840038" y="2782888"/>
          <p14:tracePt t="77053" x="2840038" y="2771775"/>
          <p14:tracePt t="77069" x="2840038" y="2760663"/>
          <p14:tracePt t="77086" x="2840038" y="2754313"/>
          <p14:tracePt t="77125" x="2840038" y="2749550"/>
          <p14:tracePt t="77133" x="2846388" y="2749550"/>
          <p14:tracePt t="77173" x="2846388" y="2743200"/>
          <p14:tracePt t="77613" x="2851150" y="2743200"/>
          <p14:tracePt t="77621" x="2857500" y="2743200"/>
          <p14:tracePt t="77629" x="2857500" y="2736850"/>
          <p14:tracePt t="77637" x="2879725" y="2736850"/>
          <p14:tracePt t="77637" x="2897188" y="2736850"/>
          <p14:tracePt t="77653" x="2925763" y="2736850"/>
          <p14:tracePt t="77669" x="2954338" y="2732088"/>
          <p14:tracePt t="77686" x="2989263" y="2725738"/>
          <p14:tracePt t="77702" x="3017838" y="2714625"/>
          <p14:tracePt t="77719" x="3035300" y="2714625"/>
          <p14:tracePt t="77736" x="3046413" y="2708275"/>
          <p14:tracePt t="77772" x="3051175" y="2708275"/>
          <p14:tracePt t="78045" x="3046413" y="2708275"/>
          <p14:tracePt t="78069" x="3040063" y="2708275"/>
          <p14:tracePt t="78093" x="3035300" y="2708275"/>
          <p14:tracePt t="78103" x="3028950" y="2708275"/>
          <p14:tracePt t="78119" x="3017838" y="2708275"/>
          <p14:tracePt t="78136" x="3011488" y="2708275"/>
          <p14:tracePt t="78152" x="3000375" y="2708275"/>
          <p14:tracePt t="78170" x="2989263" y="2708275"/>
          <p14:tracePt t="78186" x="2982913" y="2708275"/>
          <p14:tracePt t="78221" x="2978150" y="2708275"/>
          <p14:tracePt t="78221" x="2978150" y="2714625"/>
          <p14:tracePt t="78261" x="2971800" y="2714625"/>
          <p14:tracePt t="78268" x="2965450" y="2714625"/>
          <p14:tracePt t="78286" x="2965450" y="2720975"/>
          <p14:tracePt t="78485" x="2960688" y="2720975"/>
          <p14:tracePt t="78597" x="2954338" y="2720975"/>
          <p14:tracePt t="78670" x="2954338" y="2725738"/>
          <p14:tracePt t="78678" x="2949575" y="2725738"/>
          <p14:tracePt t="78710" x="2943225" y="2725738"/>
          <p14:tracePt t="78720" x="2943225" y="2732088"/>
          <p14:tracePt t="78727" x="2943225" y="2736850"/>
          <p14:tracePt t="78737" x="2936875" y="2743200"/>
          <p14:tracePt t="78753" x="2936875" y="2749550"/>
          <p14:tracePt t="78770" x="2932113" y="2760663"/>
          <p14:tracePt t="78787" x="2925763" y="2765425"/>
          <p14:tracePt t="78804" x="2925763" y="2778125"/>
          <p14:tracePt t="78820" x="2925763" y="2789238"/>
          <p14:tracePt t="78837" x="2925763" y="2800350"/>
          <p14:tracePt t="78853" x="2921000" y="2811463"/>
          <p14:tracePt t="78871" x="2921000" y="2817813"/>
          <p14:tracePt t="78887" x="2921000" y="2822575"/>
          <p14:tracePt t="78904" x="2921000" y="2828925"/>
          <p14:tracePt t="78920" x="2921000" y="2835275"/>
          <p14:tracePt t="78937" x="2921000" y="2840038"/>
          <p14:tracePt t="78974" x="2921000" y="2846388"/>
          <p14:tracePt t="80252" x="0" y="0"/>
        </p14:tracePtLst>
        <p14:tracePtLst>
          <p14:tracePt t="169895" x="2778125" y="3040063"/>
          <p14:tracePt t="170015" x="2778125" y="3046413"/>
          <p14:tracePt t="170023" x="2778125" y="3051175"/>
          <p14:tracePt t="170032" x="2778125" y="3063875"/>
          <p14:tracePt t="170048" x="2778125" y="3086100"/>
          <p14:tracePt t="170064" x="2778125" y="3097213"/>
          <p14:tracePt t="170077" x="2778125" y="3121025"/>
          <p14:tracePt t="170093" x="2782888" y="3143250"/>
          <p14:tracePt t="170111" x="2782888" y="3160713"/>
          <p14:tracePt t="170127" x="2789238" y="3206750"/>
          <p14:tracePt t="170144" x="2794000" y="3240088"/>
          <p14:tracePt t="170160" x="2800350" y="3286125"/>
          <p14:tracePt t="170177" x="2806700" y="3336925"/>
          <p14:tracePt t="170194" x="2817813" y="3382963"/>
          <p14:tracePt t="170211" x="2822575" y="3411538"/>
          <p14:tracePt t="170227" x="2822575" y="3435350"/>
          <p14:tracePt t="170244" x="2822575" y="3451225"/>
          <p14:tracePt t="170260" x="2828925" y="3468688"/>
          <p14:tracePt t="170277" x="2835275" y="3479800"/>
          <p14:tracePt t="170293" x="2835275" y="3492500"/>
          <p14:tracePt t="170311" x="2835275" y="3497263"/>
          <p14:tracePt t="170559" x="2817813" y="3503613"/>
          <p14:tracePt t="170567" x="2778125" y="3508375"/>
          <p14:tracePt t="170578" x="2732088" y="3514725"/>
          <p14:tracePt t="170593" x="2674938" y="3514725"/>
          <p14:tracePt t="170611" x="2589213" y="3514725"/>
          <p14:tracePt t="170627" x="2508250" y="3514725"/>
          <p14:tracePt t="170644" x="2428875" y="3514725"/>
          <p14:tracePt t="170660" x="2325688" y="3492500"/>
          <p14:tracePt t="170677" x="2217738" y="3475038"/>
          <p14:tracePt t="170693" x="2103438" y="3457575"/>
          <p14:tracePt t="170711" x="1993900" y="3440113"/>
          <p14:tracePt t="170727" x="1811338" y="3400425"/>
          <p14:tracePt t="170744" x="1697038" y="3378200"/>
          <p14:tracePt t="170760" x="1611313" y="3365500"/>
          <p14:tracePt t="170777" x="1525588" y="3354388"/>
          <p14:tracePt t="170793" x="1450975" y="3343275"/>
          <p14:tracePt t="170811" x="1382713" y="3336925"/>
          <p14:tracePt t="170827" x="1336675" y="3332163"/>
          <p14:tracePt t="170844" x="1308100" y="3332163"/>
          <p14:tracePt t="170860" x="1274763" y="3332163"/>
          <p14:tracePt t="170877" x="1239838" y="3332163"/>
          <p14:tracePt t="170893" x="1217613" y="3332163"/>
          <p14:tracePt t="170911" x="1193800" y="3332163"/>
          <p14:tracePt t="170927" x="1182688" y="3332163"/>
          <p14:tracePt t="171207" x="1182688" y="3336925"/>
          <p14:tracePt t="171223" x="1182688" y="3343275"/>
          <p14:tracePt t="171230" x="1182688" y="3382963"/>
          <p14:tracePt t="171243" x="1182688" y="3422650"/>
          <p14:tracePt t="171260" x="1189038" y="3475038"/>
          <p14:tracePt t="171277" x="1189038" y="3525838"/>
          <p14:tracePt t="171293" x="1193800" y="3578225"/>
          <p14:tracePt t="171311" x="1206500" y="3635375"/>
          <p14:tracePt t="171327" x="1222375" y="3721100"/>
          <p14:tracePt t="171344" x="1239838" y="3771900"/>
          <p14:tracePt t="171360" x="1250950" y="3817938"/>
          <p14:tracePt t="171377" x="1263650" y="3857625"/>
          <p14:tracePt t="171393" x="1268413" y="3897313"/>
          <p14:tracePt t="171410" x="1274763" y="3932238"/>
          <p14:tracePt t="171427" x="1285875" y="3960813"/>
          <p14:tracePt t="171443" x="1285875" y="3989388"/>
          <p14:tracePt t="171460" x="1285875" y="4000500"/>
          <p14:tracePt t="171477" x="1292225" y="4011613"/>
          <p14:tracePt t="171493" x="1292225" y="4017963"/>
          <p14:tracePt t="171510" x="1292225" y="4029075"/>
          <p14:tracePt t="171527" x="1296988" y="4029075"/>
          <p14:tracePt t="171648" x="1303338" y="4029075"/>
          <p14:tracePt t="171663" x="1314450" y="4029075"/>
          <p14:tracePt t="171664" x="1331913" y="4029075"/>
          <p14:tracePt t="171677" x="1365250" y="4029075"/>
          <p14:tracePt t="171694" x="1411288" y="4029075"/>
          <p14:tracePt t="171710" x="1485900" y="4029075"/>
          <p14:tracePt t="171710" x="1525588" y="4029075"/>
          <p14:tracePt t="171728" x="1617663" y="4029075"/>
          <p14:tracePt t="171743" x="1725613" y="4029075"/>
          <p14:tracePt t="171760" x="1846263" y="4029075"/>
          <p14:tracePt t="171777" x="1978025" y="4017963"/>
          <p14:tracePt t="171794" x="2114550" y="4017963"/>
          <p14:tracePt t="171810" x="2257425" y="4017963"/>
          <p14:tracePt t="171827" x="2393950" y="4017963"/>
          <p14:tracePt t="171843" x="2549525" y="4017963"/>
          <p14:tracePt t="171860" x="2714625" y="4017963"/>
          <p14:tracePt t="171877" x="2874963" y="4017963"/>
          <p14:tracePt t="171894" x="3028950" y="4017963"/>
          <p14:tracePt t="171910" x="3171825" y="4017963"/>
          <p14:tracePt t="171927" x="3314700" y="4017963"/>
          <p14:tracePt t="171927" x="3394075" y="4017963"/>
          <p14:tracePt t="171943" x="3543300" y="4011613"/>
          <p14:tracePt t="171960" x="3697288" y="4006850"/>
          <p14:tracePt t="171977" x="3851275" y="4000500"/>
          <p14:tracePt t="171994" x="4006850" y="3994150"/>
          <p14:tracePt t="172010" x="4149725" y="3994150"/>
          <p14:tracePt t="172027" x="4279900" y="3994150"/>
          <p14:tracePt t="172043" x="4406900" y="3989388"/>
          <p14:tracePt t="172061" x="4514850" y="3989388"/>
          <p14:tracePt t="172077" x="4600575" y="3989388"/>
          <p14:tracePt t="172094" x="4675188" y="3983038"/>
          <p14:tracePt t="172110" x="4721225" y="3983038"/>
          <p14:tracePt t="172127" x="4760913" y="3983038"/>
          <p14:tracePt t="172144" x="4765675" y="3983038"/>
          <p14:tracePt t="172535" x="4760913" y="3983038"/>
          <p14:tracePt t="172560" x="4754563" y="3983038"/>
          <p14:tracePt t="172584" x="4749800" y="3983038"/>
          <p14:tracePt t="172615" x="4743450" y="3983038"/>
          <p14:tracePt t="172631" x="4737100" y="3983038"/>
          <p14:tracePt t="172639" x="4732338" y="3983038"/>
          <p14:tracePt t="172649" x="4725988" y="3983038"/>
          <p14:tracePt t="172660" x="4714875" y="3989388"/>
          <p14:tracePt t="172677" x="4697413" y="3989388"/>
          <p14:tracePt t="172694" x="4675188" y="3989388"/>
          <p14:tracePt t="172710" x="4651375" y="3989388"/>
          <p14:tracePt t="172727" x="4635500" y="3989388"/>
          <p14:tracePt t="172744" x="4629150" y="3989388"/>
          <p14:tracePt t="173257" x="0" y="0"/>
        </p14:tracePtLst>
        <p14:tracePtLst>
          <p14:tracePt t="185386" x="1228725" y="4222750"/>
          <p14:tracePt t="185488" x="1228725" y="4235450"/>
          <p14:tracePt t="185510" x="1222375" y="4246563"/>
          <p14:tracePt t="185512" x="1217613" y="4257675"/>
          <p14:tracePt t="185528" x="1206500" y="4279900"/>
          <p14:tracePt t="185528" x="1206500" y="4286250"/>
          <p14:tracePt t="185544" x="1200150" y="4303713"/>
          <p14:tracePt t="185568" x="1193800" y="4321175"/>
          <p14:tracePt t="185577" x="1189038" y="4332288"/>
          <p14:tracePt t="185608" x="1182688" y="4337050"/>
          <p14:tracePt t="185627" x="1182688" y="4349750"/>
          <p14:tracePt t="185640" x="1177925" y="4354513"/>
          <p14:tracePt t="185656" x="1171575" y="4360863"/>
          <p14:tracePt t="185664" x="1171575" y="4371975"/>
          <p14:tracePt t="185680" x="1165225" y="4383088"/>
          <p14:tracePt t="185696" x="1160463" y="4394200"/>
          <p14:tracePt t="185712" x="1154113" y="4411663"/>
          <p14:tracePt t="185727" x="1136650" y="4429125"/>
          <p14:tracePt t="185743" x="1125538" y="4457700"/>
          <p14:tracePt t="185760" x="1114425" y="4486275"/>
          <p14:tracePt t="185777" x="1103313" y="4508500"/>
          <p14:tracePt t="185794" x="1092200" y="4543425"/>
          <p14:tracePt t="185810" x="1074738" y="4578350"/>
          <p14:tracePt t="185827" x="1063625" y="4611688"/>
          <p14:tracePt t="185843" x="1039813" y="4640263"/>
          <p14:tracePt t="185861" x="1028700" y="4668838"/>
          <p14:tracePt t="185877" x="1011238" y="4686300"/>
          <p14:tracePt t="185894" x="1000125" y="4703763"/>
          <p14:tracePt t="185910" x="989013" y="4714875"/>
          <p14:tracePt t="185910" x="982663" y="4721225"/>
          <p14:tracePt t="185928" x="977900" y="4732338"/>
          <p14:tracePt t="185943" x="960438" y="4743450"/>
          <p14:tracePt t="185960" x="949325" y="4760913"/>
          <p14:tracePt t="185976" x="936625" y="4772025"/>
          <p14:tracePt t="185994" x="920750" y="4783138"/>
          <p14:tracePt t="186010" x="903288" y="4794250"/>
          <p14:tracePt t="186027" x="885825" y="4806950"/>
          <p14:tracePt t="186043" x="868363" y="4818063"/>
          <p14:tracePt t="186060" x="857250" y="4829175"/>
          <p14:tracePt t="186076" x="846138" y="4829175"/>
          <p14:tracePt t="186094" x="839788" y="4835525"/>
          <p14:tracePt t="186128" x="839788" y="4840288"/>
          <p14:tracePt t="186128" x="835025" y="4840288"/>
          <p14:tracePt t="187192" x="839788" y="4840288"/>
          <p14:tracePt t="187210" x="846138" y="4835525"/>
          <p14:tracePt t="187226" x="868363" y="4829175"/>
          <p14:tracePt t="187227" x="892175" y="4811713"/>
          <p14:tracePt t="187244" x="931863" y="4794250"/>
          <p14:tracePt t="187260" x="1000125" y="4765675"/>
          <p14:tracePt t="187277" x="1079500" y="4737100"/>
          <p14:tracePt t="187293" x="1125538" y="4714875"/>
          <p14:tracePt t="187310" x="1154113" y="4697413"/>
          <p14:tracePt t="187326" x="1177925" y="4679950"/>
          <p14:tracePt t="187326" x="1182688" y="4675188"/>
          <p14:tracePt t="187344" x="1193800" y="4664075"/>
          <p14:tracePt t="187360" x="1200150" y="4657725"/>
          <p14:tracePt t="187377" x="1206500" y="4651375"/>
          <p14:tracePt t="187393" x="1211263" y="4651375"/>
          <p14:tracePt t="187542" x="0" y="0"/>
        </p14:tracePtLst>
      </p14:laserTraceLst>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Examples</a:t>
            </a:r>
            <a:endParaRPr lang="en-US" dirty="0"/>
          </a:p>
        </p:txBody>
      </p:sp>
      <p:sp>
        <p:nvSpPr>
          <p:cNvPr id="3" name="Content Placeholder 2"/>
          <p:cNvSpPr>
            <a:spLocks noGrp="1"/>
          </p:cNvSpPr>
          <p:nvPr>
            <p:ph idx="1"/>
          </p:nvPr>
        </p:nvSpPr>
        <p:spPr/>
        <p:txBody>
          <a:bodyPr>
            <a:normAutofit/>
          </a:bodyPr>
          <a:lstStyle/>
          <a:p>
            <a:r>
              <a:rPr lang="en-US" dirty="0" smtClean="0"/>
              <a:t>Case 1: </a:t>
            </a:r>
            <a:r>
              <a:rPr lang="en-US" dirty="0"/>
              <a:t>Comparison of voltage regulation between local control and VVO at </a:t>
            </a:r>
            <a:r>
              <a:rPr lang="en-US" dirty="0" smtClean="0"/>
              <a:t>2,400V.</a:t>
            </a:r>
          </a:p>
          <a:p>
            <a:endParaRPr lang="en-US" dirty="0"/>
          </a:p>
          <a:p>
            <a:r>
              <a:rPr lang="en-US" dirty="0" smtClean="0"/>
              <a:t>Case 2: Local voltage control</a:t>
            </a:r>
          </a:p>
          <a:p>
            <a:endParaRPr lang="en-US" dirty="0"/>
          </a:p>
          <a:p>
            <a:r>
              <a:rPr lang="en-US" dirty="0" smtClean="0"/>
              <a:t>Case 3: VVO regulated to 2,400 V</a:t>
            </a:r>
          </a:p>
          <a:p>
            <a:endParaRPr lang="en-US" dirty="0" smtClean="0"/>
          </a:p>
          <a:p>
            <a:r>
              <a:rPr lang="en-US" dirty="0" smtClean="0"/>
              <a:t>Case 4: VVO regulated to 2,300 V</a:t>
            </a:r>
          </a:p>
          <a:p>
            <a:pPr marL="0" indent="0">
              <a:buNone/>
            </a:pPr>
            <a:endParaRPr lang="en-US" dirty="0" smtClean="0"/>
          </a:p>
          <a:p>
            <a:r>
              <a:rPr lang="en-US" dirty="0" smtClean="0"/>
              <a:t>Case 5: VVO regulated to 2,200V</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882466853"/>
      </p:ext>
    </p:extLst>
  </p:cSld>
  <p:clrMapOvr>
    <a:masterClrMapping/>
  </p:clrMapOvr>
  <mc:AlternateContent xmlns:mc="http://schemas.openxmlformats.org/markup-compatibility/2006" xmlns:p14="http://schemas.microsoft.com/office/powerpoint/2010/main">
    <mc:Choice Requires="p14">
      <p:transition spd="slow" p14:dur="2000" advTm="52293"/>
    </mc:Choice>
    <mc:Fallback xmlns="">
      <p:transition spd="slow" advTm="52293"/>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Times New Roman" pitchFamily="18" charset="0"/>
                <a:cs typeface="Times New Roman" pitchFamily="18" charset="0"/>
              </a:rPr>
              <a:t>Case 1: Voltage Regulation</a:t>
            </a:r>
          </a:p>
        </p:txBody>
      </p:sp>
      <p:sp>
        <p:nvSpPr>
          <p:cNvPr id="6" name="Text Placeholder 4"/>
          <p:cNvSpPr txBox="1">
            <a:spLocks/>
          </p:cNvSpPr>
          <p:nvPr/>
        </p:nvSpPr>
        <p:spPr>
          <a:xfrm>
            <a:off x="457200" y="1295400"/>
            <a:ext cx="4040188" cy="116836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Wingdings" pitchFamily="2" charset="2"/>
              <a:buChar char="Ø"/>
            </a:pPr>
            <a:r>
              <a:rPr lang="en-US" sz="1400" u="sng" dirty="0" smtClean="0">
                <a:solidFill>
                  <a:schemeClr val="tx1"/>
                </a:solidFill>
                <a:latin typeface="Times New Roman" pitchFamily="18" charset="0"/>
                <a:cs typeface="Times New Roman" pitchFamily="18" charset="0"/>
              </a:rPr>
              <a:t>Local Voltage Control only </a:t>
            </a:r>
          </a:p>
          <a:p>
            <a:pPr marL="742950" lvl="1" indent="-285750" algn="l">
              <a:buFont typeface="Wingdings" pitchFamily="2" charset="2"/>
              <a:buChar char="Ø"/>
            </a:pPr>
            <a:r>
              <a:rPr lang="en-US" sz="1400" dirty="0" smtClean="0">
                <a:solidFill>
                  <a:schemeClr val="tx1"/>
                </a:solidFill>
                <a:latin typeface="Times New Roman" pitchFamily="18" charset="0"/>
                <a:cs typeface="Times New Roman" pitchFamily="18" charset="0"/>
              </a:rPr>
              <a:t>Voltage at node 671 controlled by regulator to 2,400V</a:t>
            </a:r>
          </a:p>
          <a:p>
            <a:pPr marL="742950" lvl="1" indent="-285750" algn="l">
              <a:buFont typeface="Wingdings" pitchFamily="2" charset="2"/>
              <a:buChar char="Ø"/>
            </a:pPr>
            <a:r>
              <a:rPr lang="en-US" sz="1400" dirty="0" smtClean="0">
                <a:solidFill>
                  <a:schemeClr val="tx1"/>
                </a:solidFill>
                <a:latin typeface="Times New Roman" pitchFamily="18" charset="0"/>
                <a:cs typeface="Times New Roman" pitchFamily="18" charset="0"/>
              </a:rPr>
              <a:t>Voltage at node 675 maintained by capacitors</a:t>
            </a:r>
          </a:p>
          <a:p>
            <a:pPr marL="742950" lvl="1" indent="-285750" algn="l">
              <a:buFont typeface="Wingdings" pitchFamily="2" charset="2"/>
              <a:buChar char="Ø"/>
            </a:pPr>
            <a:endParaRPr lang="en-US" sz="1400" dirty="0">
              <a:solidFill>
                <a:schemeClr val="tx1"/>
              </a:solidFill>
              <a:latin typeface="Times New Roman" pitchFamily="18" charset="0"/>
              <a:cs typeface="Times New Roman" pitchFamily="18" charset="0"/>
            </a:endParaRPr>
          </a:p>
        </p:txBody>
      </p:sp>
      <p:sp>
        <p:nvSpPr>
          <p:cNvPr id="7" name="Text Placeholder 6"/>
          <p:cNvSpPr txBox="1">
            <a:spLocks/>
          </p:cNvSpPr>
          <p:nvPr/>
        </p:nvSpPr>
        <p:spPr>
          <a:xfrm>
            <a:off x="4645025" y="1295400"/>
            <a:ext cx="4041775" cy="116836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en-US" sz="1400" u="sng" dirty="0" smtClean="0">
                <a:latin typeface="Times New Roman" pitchFamily="18" charset="0"/>
                <a:cs typeface="Times New Roman" pitchFamily="18" charset="0"/>
              </a:rPr>
              <a:t>Coordinated Volt-VAR control implemented</a:t>
            </a:r>
          </a:p>
          <a:p>
            <a:pPr lvl="1">
              <a:buFont typeface="Wingdings" pitchFamily="2" charset="2"/>
              <a:buChar char="Ø"/>
            </a:pPr>
            <a:r>
              <a:rPr lang="en-US" sz="1400" dirty="0" smtClean="0">
                <a:latin typeface="Times New Roman" pitchFamily="18" charset="0"/>
                <a:cs typeface="Times New Roman" pitchFamily="18" charset="0"/>
              </a:rPr>
              <a:t>Voltage is regulated at nodes 652 and 680 to 2,400V</a:t>
            </a:r>
          </a:p>
          <a:p>
            <a:pPr lvl="1">
              <a:buFont typeface="Wingdings" pitchFamily="2" charset="2"/>
              <a:buChar char="Ø"/>
            </a:pPr>
            <a:r>
              <a:rPr lang="en-US" sz="1400" dirty="0" smtClean="0">
                <a:latin typeface="Times New Roman" pitchFamily="18" charset="0"/>
                <a:cs typeface="Times New Roman" pitchFamily="18" charset="0"/>
              </a:rPr>
              <a:t>Better regulation is achieved</a:t>
            </a:r>
            <a:endParaRPr lang="en-US" sz="1400" dirty="0">
              <a:latin typeface="Times New Roman" pitchFamily="18" charset="0"/>
              <a:cs typeface="Times New Roman" pitchFamily="18" charset="0"/>
            </a:endParaRPr>
          </a:p>
        </p:txBody>
      </p:sp>
      <p:sp>
        <p:nvSpPr>
          <p:cNvPr id="14" name="Slide Number Placeholder 2"/>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33</a:t>
            </a:fld>
            <a:endParaRPr lang="en-US"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3818141"/>
            <a:ext cx="4038601" cy="1134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40" y="2547278"/>
            <a:ext cx="4040188" cy="1110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670560" y="5029200"/>
            <a:ext cx="3749040" cy="1379120"/>
            <a:chOff x="670560" y="5025440"/>
            <a:chExt cx="3749040" cy="1379120"/>
          </a:xfrm>
        </p:grpSpPr>
        <mc:AlternateContent xmlns:mc="http://schemas.openxmlformats.org/markup-compatibility/2006" xmlns:a14="http://schemas.microsoft.com/office/drawing/2010/main">
          <mc:Choice Requires="a14">
            <p:sp>
              <p:nvSpPr>
                <p:cNvPr id="2" name="TextBox 1"/>
                <p:cNvSpPr txBox="1"/>
                <p:nvPr/>
              </p:nvSpPr>
              <p:spPr>
                <a:xfrm>
                  <a:off x="685800" y="502544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𝐴</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2444.98−2345.83</m:t>
                            </m:r>
                          </m:num>
                          <m:den>
                            <m:r>
                              <a:rPr lang="en-US" sz="1100" b="0" i="1" smtClean="0">
                                <a:latin typeface="Cambria Math"/>
                              </a:rPr>
                              <m:t>2345.83</m:t>
                            </m:r>
                          </m:den>
                        </m:f>
                        <m:r>
                          <a:rPr lang="en-US" sz="1100" b="0" i="1" smtClean="0">
                            <a:latin typeface="Cambria Math"/>
                          </a:rPr>
                          <m:t>=4.23%</m:t>
                        </m:r>
                      </m:oMath>
                    </m:oMathPara>
                  </a14:m>
                  <a:endParaRPr lang="en-US" sz="1100" dirty="0">
                    <a:latin typeface="Times New Roman" pitchFamily="18" charset="0"/>
                    <a:cs typeface="Times New Roman"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85800" y="5025440"/>
                  <a:ext cx="3733800" cy="460960"/>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70560" y="5458684"/>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𝐵</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2436.77−2362.80</m:t>
                            </m:r>
                          </m:num>
                          <m:den>
                            <m:r>
                              <a:rPr lang="en-US" sz="1100" b="0" i="1" smtClean="0">
                                <a:latin typeface="Cambria Math"/>
                              </a:rPr>
                              <m:t>2362.80</m:t>
                            </m:r>
                          </m:den>
                        </m:f>
                        <m:r>
                          <a:rPr lang="en-US" sz="1100" b="0" i="1" smtClean="0">
                            <a:latin typeface="Cambria Math"/>
                          </a:rPr>
                          <m:t>=3.13%</m:t>
                        </m:r>
                      </m:oMath>
                    </m:oMathPara>
                  </a14:m>
                  <a:endParaRPr lang="en-US" sz="1100" dirty="0">
                    <a:latin typeface="Times New Roman" pitchFamily="18" charset="0"/>
                    <a:cs typeface="Times New Roman"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70560" y="5458684"/>
                  <a:ext cx="3733800" cy="494366"/>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70560" y="594360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𝐶</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2432.39−2365.38</m:t>
                            </m:r>
                          </m:num>
                          <m:den>
                            <m:r>
                              <a:rPr lang="en-US" sz="1100" b="0" i="1" smtClean="0">
                                <a:latin typeface="Cambria Math"/>
                              </a:rPr>
                              <m:t>2365.38</m:t>
                            </m:r>
                          </m:den>
                        </m:f>
                        <m:r>
                          <a:rPr lang="en-US" sz="1100" b="0" i="1" smtClean="0">
                            <a:latin typeface="Cambria Math"/>
                          </a:rPr>
                          <m:t>=2.83%</m:t>
                        </m:r>
                      </m:oMath>
                    </m:oMathPara>
                  </a14:m>
                  <a:endParaRPr lang="en-US" sz="1100" dirty="0">
                    <a:latin typeface="Times New Roman" pitchFamily="18" charset="0"/>
                    <a:cs typeface="Times New Roman" pitchFamily="18"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70560" y="5943600"/>
                  <a:ext cx="3733800" cy="460960"/>
                </a:xfrm>
                <a:prstGeom prst="rect">
                  <a:avLst/>
                </a:prstGeom>
                <a:blipFill rotWithShape="1">
                  <a:blip r:embed="rId9"/>
                  <a:stretch>
                    <a:fillRect/>
                  </a:stretch>
                </a:blipFill>
              </p:spPr>
              <p:txBody>
                <a:bodyPr/>
                <a:lstStyle/>
                <a:p>
                  <a:r>
                    <a:rPr lang="en-US">
                      <a:noFill/>
                    </a:rPr>
                    <a:t> </a:t>
                  </a:r>
                </a:p>
              </p:txBody>
            </p:sp>
          </mc:Fallback>
        </mc:AlternateContent>
      </p:grpSp>
      <p:grpSp>
        <p:nvGrpSpPr>
          <p:cNvPr id="16" name="Group 15"/>
          <p:cNvGrpSpPr/>
          <p:nvPr/>
        </p:nvGrpSpPr>
        <p:grpSpPr>
          <a:xfrm>
            <a:off x="4861560" y="5025761"/>
            <a:ext cx="3749040" cy="1378478"/>
            <a:chOff x="670560" y="5025761"/>
            <a:chExt cx="3749040" cy="1378478"/>
          </a:xfrm>
        </p:grpSpPr>
        <mc:AlternateContent xmlns:mc="http://schemas.openxmlformats.org/markup-compatibility/2006" xmlns:a14="http://schemas.microsoft.com/office/drawing/2010/main">
          <mc:Choice Requires="a14">
            <p:sp>
              <p:nvSpPr>
                <p:cNvPr id="17" name="TextBox 16"/>
                <p:cNvSpPr txBox="1"/>
                <p:nvPr/>
              </p:nvSpPr>
              <p:spPr>
                <a:xfrm>
                  <a:off x="685800" y="5025761"/>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𝐴</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2444.47−2376.00</m:t>
                            </m:r>
                          </m:num>
                          <m:den>
                            <m:r>
                              <a:rPr lang="en-US" sz="1100" b="0" i="1" smtClean="0">
                                <a:latin typeface="Cambria Math"/>
                              </a:rPr>
                              <m:t>2376.00</m:t>
                            </m:r>
                          </m:den>
                        </m:f>
                        <m:r>
                          <a:rPr lang="en-US" sz="1100" b="0" i="1" smtClean="0">
                            <a:latin typeface="Cambria Math"/>
                          </a:rPr>
                          <m:t>=2.88%</m:t>
                        </m:r>
                      </m:oMath>
                    </m:oMathPara>
                  </a14:m>
                  <a:endParaRPr lang="en-US" sz="1100" dirty="0">
                    <a:latin typeface="Times New Roman" pitchFamily="18" charset="0"/>
                    <a:cs typeface="Times New Roman"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85800" y="5025761"/>
                  <a:ext cx="3733800" cy="460639"/>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70560" y="5458684"/>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𝐵</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2429.39−2371.06</m:t>
                            </m:r>
                          </m:num>
                          <m:den>
                            <m:r>
                              <a:rPr lang="en-US" sz="1100" b="0" i="1" smtClean="0">
                                <a:latin typeface="Cambria Math"/>
                              </a:rPr>
                              <m:t>2371.06</m:t>
                            </m:r>
                          </m:den>
                        </m:f>
                        <m:r>
                          <a:rPr lang="en-US" sz="1100" b="0" i="1" smtClean="0">
                            <a:latin typeface="Cambria Math"/>
                          </a:rPr>
                          <m:t>=2.46%</m:t>
                        </m:r>
                      </m:oMath>
                    </m:oMathPara>
                  </a14:m>
                  <a:endParaRPr lang="en-US" sz="1100" dirty="0">
                    <a:latin typeface="Times New Roman" pitchFamily="18" charset="0"/>
                    <a:cs typeface="Times New Roman"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70560" y="5458684"/>
                  <a:ext cx="3733800" cy="494366"/>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70560" y="5943600"/>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𝐶</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2429.71−2370.37</m:t>
                            </m:r>
                          </m:num>
                          <m:den>
                            <m:r>
                              <a:rPr lang="en-US" sz="1100" b="0" i="1" smtClean="0">
                                <a:latin typeface="Cambria Math"/>
                              </a:rPr>
                              <m:t>2370.37</m:t>
                            </m:r>
                          </m:den>
                        </m:f>
                        <m:r>
                          <a:rPr lang="en-US" sz="1100" b="0" i="1" smtClean="0">
                            <a:latin typeface="Cambria Math"/>
                          </a:rPr>
                          <m:t>=2.50%</m:t>
                        </m:r>
                      </m:oMath>
                    </m:oMathPara>
                  </a14:m>
                  <a:endParaRPr lang="en-US" sz="1100" dirty="0">
                    <a:latin typeface="Times New Roman" pitchFamily="18" charset="0"/>
                    <a:cs typeface="Times New Roman"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670560" y="5943600"/>
                  <a:ext cx="3733800" cy="460639"/>
                </a:xfrm>
                <a:prstGeom prst="rect">
                  <a:avLst/>
                </a:prstGeom>
                <a:blipFill rotWithShape="1">
                  <a:blip r:embed="rId12"/>
                  <a:stretch>
                    <a:fillRect/>
                  </a:stretch>
                </a:blipFill>
              </p:spPr>
              <p:txBody>
                <a:bodyPr/>
                <a:lstStyle/>
                <a:p>
                  <a:r>
                    <a:rPr lang="en-US">
                      <a:noFill/>
                    </a:rPr>
                    <a:t> </a:t>
                  </a:r>
                </a:p>
              </p:txBody>
            </p:sp>
          </mc:Fallback>
        </mc:AlternateContent>
      </p:grpSp>
      <p:pic>
        <p:nvPicPr>
          <p:cNvPr id="2050"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45230" y="2539964"/>
            <a:ext cx="3978944" cy="1117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750792" y="3824419"/>
            <a:ext cx="3941570" cy="1128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35900131"/>
      </p:ext>
    </p:extLst>
  </p:cSld>
  <p:clrMapOvr>
    <a:masterClrMapping/>
  </p:clrMapOvr>
  <mc:AlternateContent xmlns:mc="http://schemas.openxmlformats.org/markup-compatibility/2006" xmlns:p14="http://schemas.microsoft.com/office/powerpoint/2010/main">
    <mc:Choice Requires="p14">
      <p:transition spd="slow" p14:dur="2000" advTm="295560"/>
    </mc:Choice>
    <mc:Fallback xmlns="">
      <p:transition spd="slow" advTm="2955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extLst mod="1">
    <p:ext uri="{3A86A75C-4F4B-4683-9AE1-C65F6400EC91}">
      <p14:laserTraceLst xmlns:p14="http://schemas.microsoft.com/office/powerpoint/2010/main">
        <p14:tracePtLst>
          <p14:tracePt t="62650" x="788988" y="3360738"/>
          <p14:tracePt t="62678" x="782638" y="3360738"/>
          <p14:tracePt t="62717" x="777875" y="3360738"/>
          <p14:tracePt t="62741" x="771525" y="3360738"/>
          <p14:tracePt t="62743" x="765175" y="3360738"/>
          <p14:tracePt t="62758" x="760413" y="3360738"/>
          <p14:tracePt t="62774" x="754063" y="3360738"/>
          <p14:tracePt t="62791" x="749300" y="3360738"/>
          <p14:tracePt t="62808" x="742950" y="3360738"/>
          <p14:tracePt t="62824" x="731838" y="3360738"/>
          <p14:tracePt t="62842" x="725488" y="3360738"/>
          <p14:tracePt t="62878" x="720725" y="3360738"/>
          <p14:tracePt t="63237" x="725488" y="3360738"/>
          <p14:tracePt t="63261" x="731838" y="3360738"/>
          <p14:tracePt t="63265" x="736600" y="3360738"/>
          <p14:tracePt t="63274" x="749300" y="3360738"/>
          <p14:tracePt t="63291" x="771525" y="3360738"/>
          <p14:tracePt t="63308" x="800100" y="3360738"/>
          <p14:tracePt t="63324" x="839788" y="3360738"/>
          <p14:tracePt t="63341" x="863600" y="3360738"/>
          <p14:tracePt t="63358" x="892175" y="3365500"/>
          <p14:tracePt t="63374" x="920750" y="3365500"/>
          <p14:tracePt t="63391" x="949325" y="3365500"/>
          <p14:tracePt t="63407" x="982663" y="3365500"/>
          <p14:tracePt t="63424" x="1011238" y="3365500"/>
          <p14:tracePt t="63441" x="1039813" y="3365500"/>
          <p14:tracePt t="63457" x="1057275" y="3365500"/>
          <p14:tracePt t="63474" x="1079500" y="3365500"/>
          <p14:tracePt t="63491" x="1103313" y="3365500"/>
          <p14:tracePt t="63508" x="1125538" y="3371850"/>
          <p14:tracePt t="63524" x="1171575" y="3371850"/>
          <p14:tracePt t="63541" x="1193800" y="3371850"/>
          <p14:tracePt t="63557" x="1222375" y="3371850"/>
          <p14:tracePt t="63574" x="1239838" y="3371850"/>
          <p14:tracePt t="63591" x="1268413" y="3371850"/>
          <p14:tracePt t="63608" x="1303338" y="3371850"/>
          <p14:tracePt t="63624" x="1325563" y="3371850"/>
          <p14:tracePt t="63641" x="1349375" y="3371850"/>
          <p14:tracePt t="63658" x="1382713" y="3371850"/>
          <p14:tracePt t="63674" x="1422400" y="3371850"/>
          <p14:tracePt t="63691" x="1457325" y="3371850"/>
          <p14:tracePt t="63708" x="1508125" y="3371850"/>
          <p14:tracePt t="63724" x="1571625" y="3371850"/>
          <p14:tracePt t="63724" x="1606550" y="3371850"/>
          <p14:tracePt t="63741" x="1668463" y="3371850"/>
          <p14:tracePt t="63757" x="1725613" y="3371850"/>
          <p14:tracePt t="63774" x="1789113" y="3371850"/>
          <p14:tracePt t="63791" x="1839913" y="3371850"/>
          <p14:tracePt t="63808" x="1892300" y="3371850"/>
          <p14:tracePt t="63824" x="1949450" y="3371850"/>
          <p14:tracePt t="63841" x="2000250" y="3371850"/>
          <p14:tracePt t="63857" x="2046288" y="3371850"/>
          <p14:tracePt t="63874" x="2097088" y="3371850"/>
          <p14:tracePt t="63891" x="2136775" y="3371850"/>
          <p14:tracePt t="63907" x="2182813" y="3378200"/>
          <p14:tracePt t="63924" x="2268538" y="3382963"/>
          <p14:tracePt t="63941" x="2332038" y="3382963"/>
          <p14:tracePt t="63957" x="2400300" y="3382963"/>
          <p14:tracePt t="63974" x="2486025" y="3382963"/>
          <p14:tracePt t="63991" x="2565400" y="3382963"/>
          <p14:tracePt t="64007" x="2663825" y="3382963"/>
          <p14:tracePt t="64024" x="2760663" y="3382963"/>
          <p14:tracePt t="64041" x="2863850" y="3382963"/>
          <p14:tracePt t="64058" x="2960688" y="3382963"/>
          <p14:tracePt t="64074" x="3040063" y="3378200"/>
          <p14:tracePt t="64091" x="3114675" y="3378200"/>
          <p14:tracePt t="64107" x="3189288" y="3378200"/>
          <p14:tracePt t="64124" x="3257550" y="3378200"/>
          <p14:tracePt t="64141" x="3354388" y="3378200"/>
          <p14:tracePt t="64158" x="3411538" y="3378200"/>
          <p14:tracePt t="64174" x="3457575" y="3378200"/>
          <p14:tracePt t="64191" x="3503613" y="3378200"/>
          <p14:tracePt t="64207" x="3532188" y="3378200"/>
          <p14:tracePt t="64224" x="3560763" y="3382963"/>
          <p14:tracePt t="64241" x="3589338" y="3382963"/>
          <p14:tracePt t="64258" x="3611563" y="3382963"/>
          <p14:tracePt t="64274" x="3635375" y="3382963"/>
          <p14:tracePt t="64291" x="3657600" y="3389313"/>
          <p14:tracePt t="64307" x="3668713" y="3389313"/>
          <p14:tracePt t="64324" x="3675063" y="3389313"/>
          <p14:tracePt t="64725" x="3679825" y="3389313"/>
          <p14:tracePt t="65765" x="3675063" y="3389313"/>
          <p14:tracePt t="65765" x="3668713" y="3389313"/>
          <p14:tracePt t="65773" x="3657600" y="3389313"/>
          <p14:tracePt t="65791" x="3622675" y="3389313"/>
          <p14:tracePt t="65808" x="3582988" y="3389313"/>
          <p14:tracePt t="65825" x="3536950" y="3389313"/>
          <p14:tracePt t="65841" x="3479800" y="3389313"/>
          <p14:tracePt t="65857" x="3422650" y="3389313"/>
          <p14:tracePt t="65874" x="3360738" y="3389313"/>
          <p14:tracePt t="65891" x="3303588" y="3389313"/>
          <p14:tracePt t="65907" x="3246438" y="3394075"/>
          <p14:tracePt t="65924" x="3160713" y="3394075"/>
          <p14:tracePt t="65941" x="3103563" y="3394075"/>
          <p14:tracePt t="65957" x="3046413" y="3389313"/>
          <p14:tracePt t="65974" x="2989263" y="3382963"/>
          <p14:tracePt t="65991" x="2921000" y="3378200"/>
          <p14:tracePt t="66007" x="2828925" y="3371850"/>
          <p14:tracePt t="66024" x="2725738" y="3365500"/>
          <p14:tracePt t="66041" x="2635250" y="3360738"/>
          <p14:tracePt t="66057" x="2549525" y="3360738"/>
          <p14:tracePt t="66074" x="2468563" y="3360738"/>
          <p14:tracePt t="66091" x="2389188" y="3360738"/>
          <p14:tracePt t="66108" x="2320925" y="3360738"/>
          <p14:tracePt t="66124" x="2193925" y="3360738"/>
          <p14:tracePt t="66141" x="2114550" y="3360738"/>
          <p14:tracePt t="66157" x="2028825" y="3360738"/>
          <p14:tracePt t="66174" x="1943100" y="3360738"/>
          <p14:tracePt t="66191" x="1846263" y="3360738"/>
          <p14:tracePt t="66207" x="1760538" y="3365500"/>
          <p14:tracePt t="66224" x="1685925" y="3371850"/>
          <p14:tracePt t="66241" x="1622425" y="3378200"/>
          <p14:tracePt t="66257" x="1560513" y="3382963"/>
          <p14:tracePt t="66274" x="1492250" y="3389313"/>
          <p14:tracePt t="66290" x="1422400" y="3394075"/>
          <p14:tracePt t="66308" x="1354138" y="3400425"/>
          <p14:tracePt t="66324" x="1274763" y="3406775"/>
          <p14:tracePt t="66341" x="1235075" y="3406775"/>
          <p14:tracePt t="66357" x="1200150" y="3406775"/>
          <p14:tracePt t="66374" x="1165225" y="3406775"/>
          <p14:tracePt t="66390" x="1149350" y="3406775"/>
          <p14:tracePt t="66407" x="1136650" y="3406775"/>
          <p14:tracePt t="66424" x="1131888" y="3406775"/>
          <p14:tracePt t="66461" x="1125538" y="3406775"/>
          <p14:tracePt t="66485" x="1120775" y="3406775"/>
          <p14:tracePt t="66501" x="1114425" y="3406775"/>
          <p14:tracePt t="66509" x="1108075" y="3406775"/>
          <p14:tracePt t="66525" x="1103313" y="3406775"/>
          <p14:tracePt t="66541" x="1096963" y="3406775"/>
          <p14:tracePt t="66541" x="1074738" y="3400425"/>
          <p14:tracePt t="66557" x="1046163" y="3389313"/>
          <p14:tracePt t="66574" x="1006475" y="3371850"/>
          <p14:tracePt t="66590" x="977900" y="3360738"/>
          <p14:tracePt t="66607" x="942975" y="3343275"/>
          <p14:tracePt t="66624" x="925513" y="3336925"/>
          <p14:tracePt t="66641" x="914400" y="3325813"/>
          <p14:tracePt t="66657" x="892175" y="3325813"/>
          <p14:tracePt t="66674" x="885825" y="3321050"/>
          <p14:tracePt t="66690" x="879475" y="3321050"/>
          <p14:tracePt t="66757" x="874713" y="3321050"/>
          <p14:tracePt t="66763" x="874713" y="3308350"/>
          <p14:tracePt t="66774" x="863600" y="3303588"/>
          <p14:tracePt t="66791" x="857250" y="3303588"/>
          <p14:tracePt t="66807" x="850900" y="3297238"/>
          <p14:tracePt t="66824" x="846138" y="3292475"/>
          <p14:tracePt t="66841" x="839788" y="3292475"/>
          <p14:tracePt t="66858" x="839788" y="3286125"/>
          <p14:tracePt t="66892" x="839788" y="3279775"/>
          <p14:tracePt t="66893" x="835025" y="3279775"/>
          <p14:tracePt t="66908" x="828675" y="3268663"/>
          <p14:tracePt t="66924" x="811213" y="3257550"/>
          <p14:tracePt t="66941" x="800100" y="3240088"/>
          <p14:tracePt t="66957" x="788988" y="3228975"/>
          <p14:tracePt t="66974" x="782638" y="3217863"/>
          <p14:tracePt t="66990" x="777875" y="3211513"/>
          <p14:tracePt t="67007" x="771525" y="3206750"/>
          <p14:tracePt t="67269" x="771525" y="3200400"/>
          <p14:tracePt t="67317" x="771525" y="3194050"/>
          <p14:tracePt t="67717" x="777875" y="3194050"/>
          <p14:tracePt t="67733" x="782638" y="3194050"/>
          <p14:tracePt t="67741" x="793750" y="3194050"/>
          <p14:tracePt t="67758" x="806450" y="3194050"/>
          <p14:tracePt t="67774" x="817563" y="3194050"/>
          <p14:tracePt t="67791" x="822325" y="3194050"/>
          <p14:tracePt t="67807" x="835025" y="3194050"/>
          <p14:tracePt t="67825" x="839788" y="3194050"/>
          <p14:tracePt t="69837" x="839788" y="3189288"/>
          <p14:tracePt t="69909" x="839788" y="3182938"/>
          <p14:tracePt t="69924" x="846138" y="3171825"/>
          <p14:tracePt t="69941" x="846138" y="3165475"/>
          <p14:tracePt t="69957" x="846138" y="3160713"/>
          <p14:tracePt t="69974" x="846138" y="3154363"/>
          <p14:tracePt t="69990" x="846138" y="3149600"/>
          <p14:tracePt t="70008" x="850900" y="3143250"/>
          <p14:tracePt t="70024" x="850900" y="3136900"/>
          <p14:tracePt t="70040" x="850900" y="3132138"/>
          <p14:tracePt t="70077" x="850900" y="3125788"/>
          <p14:tracePt t="70101" x="850900" y="3121025"/>
          <p14:tracePt t="70109" x="850900" y="3114675"/>
          <p14:tracePt t="70125" x="857250" y="3108325"/>
          <p14:tracePt t="70141" x="857250" y="3103563"/>
          <p14:tracePt t="70157" x="857250" y="3092450"/>
          <p14:tracePt t="70174" x="857250" y="3086100"/>
          <p14:tracePt t="70190" x="857250" y="3079750"/>
          <p14:tracePt t="70207" x="857250" y="3074988"/>
          <p14:tracePt t="70244" x="857250" y="3068638"/>
          <p14:tracePt t="70261" x="857250" y="3063875"/>
          <p14:tracePt t="70276" x="857250" y="3057525"/>
          <p14:tracePt t="70277" x="857250" y="3051175"/>
          <p14:tracePt t="70290" x="863600" y="3051175"/>
          <p14:tracePt t="70333" x="863600" y="3046413"/>
          <p14:tracePt t="70373" x="863600" y="3040063"/>
          <p14:tracePt t="70381" x="863600" y="3035300"/>
          <p14:tracePt t="70391" x="863600" y="3028950"/>
          <p14:tracePt t="70429" x="863600" y="3022600"/>
          <p14:tracePt t="70460" x="863600" y="3017838"/>
          <p14:tracePt t="70485" x="863600" y="3011488"/>
          <p14:tracePt t="70533" x="863600" y="3006725"/>
          <p14:tracePt t="70893" x="863600" y="3011488"/>
          <p14:tracePt t="70894" x="863600" y="3017838"/>
          <p14:tracePt t="70907" x="863600" y="3022600"/>
          <p14:tracePt t="70925" x="863600" y="3035300"/>
          <p14:tracePt t="70940" x="863600" y="3051175"/>
          <p14:tracePt t="70958" x="863600" y="3063875"/>
          <p14:tracePt t="70974" x="863600" y="3086100"/>
          <p14:tracePt t="70991" x="868363" y="3097213"/>
          <p14:tracePt t="71007" x="868363" y="3114675"/>
          <p14:tracePt t="71024" x="868363" y="3132138"/>
          <p14:tracePt t="71040" x="874713" y="3143250"/>
          <p14:tracePt t="71057" x="874713" y="3154363"/>
          <p14:tracePt t="71074" x="874713" y="3165475"/>
          <p14:tracePt t="71091" x="874713" y="3189288"/>
          <p14:tracePt t="71107" x="879475" y="3200400"/>
          <p14:tracePt t="71124" x="879475" y="3222625"/>
          <p14:tracePt t="71124" x="879475" y="3228975"/>
          <p14:tracePt t="71141" x="885825" y="3251200"/>
          <p14:tracePt t="71157" x="885825" y="3263900"/>
          <p14:tracePt t="71174" x="885825" y="3275013"/>
          <p14:tracePt t="71191" x="885825" y="3286125"/>
          <p14:tracePt t="71207" x="885825" y="3297238"/>
          <p14:tracePt t="71224" x="885825" y="3308350"/>
          <p14:tracePt t="71240" x="892175" y="3321050"/>
          <p14:tracePt t="71257" x="892175" y="3325813"/>
          <p14:tracePt t="71274" x="892175" y="3332163"/>
          <p14:tracePt t="71340" x="892175" y="3336925"/>
          <p14:tracePt t="72420" x="896938" y="3336925"/>
          <p14:tracePt t="72440" x="896938" y="3332163"/>
          <p14:tracePt t="72442" x="908050" y="3321050"/>
          <p14:tracePt t="72457" x="914400" y="3314700"/>
          <p14:tracePt t="72475" x="931863" y="3303588"/>
          <p14:tracePt t="72490" x="949325" y="3297238"/>
          <p14:tracePt t="72507" x="960438" y="3286125"/>
          <p14:tracePt t="72524" x="1022350" y="3268663"/>
          <p14:tracePt t="72541" x="1068388" y="3263900"/>
          <p14:tracePt t="72557" x="1120775" y="3257550"/>
          <p14:tracePt t="72574" x="1189038" y="3251200"/>
          <p14:tracePt t="72590" x="1250950" y="3251200"/>
          <p14:tracePt t="72608" x="1303338" y="3246438"/>
          <p14:tracePt t="72624" x="1343025" y="3246438"/>
          <p14:tracePt t="72640" x="1382713" y="3240088"/>
          <p14:tracePt t="72657" x="1417638" y="3240088"/>
          <p14:tracePt t="72674" x="1439863" y="3235325"/>
          <p14:tracePt t="72690" x="1457325" y="3235325"/>
          <p14:tracePt t="72707" x="1485900" y="3228975"/>
          <p14:tracePt t="72723" x="1525588" y="3228975"/>
          <p14:tracePt t="72741" x="1554163" y="3228975"/>
          <p14:tracePt t="72757" x="1577975" y="3222625"/>
          <p14:tracePt t="72774" x="1606550" y="3222625"/>
          <p14:tracePt t="72790" x="1617663" y="3217863"/>
          <p14:tracePt t="72807" x="1628775" y="3217863"/>
          <p14:tracePt t="72823" x="1639888" y="3217863"/>
          <p14:tracePt t="72841" x="1646238" y="3217863"/>
          <p14:tracePt t="72857" x="1651000" y="3217863"/>
          <p14:tracePt t="72874" x="1663700" y="3217863"/>
          <p14:tracePt t="72916" x="1668463" y="3217863"/>
          <p14:tracePt t="72930" x="1674813" y="3217863"/>
          <p14:tracePt t="72941" x="1679575" y="3211513"/>
          <p14:tracePt t="72957" x="1692275" y="3211513"/>
          <p14:tracePt t="72974" x="1703388" y="3211513"/>
          <p14:tracePt t="72990" x="1714500" y="3206750"/>
          <p14:tracePt t="73007" x="1720850" y="3206750"/>
          <p14:tracePt t="73157" x="1725613" y="3206750"/>
          <p14:tracePt t="73164" x="1725613" y="3200400"/>
          <p14:tracePt t="73174" x="1725613" y="3194050"/>
          <p14:tracePt t="73190" x="1725613" y="3189288"/>
          <p14:tracePt t="73207" x="1725613" y="3182938"/>
          <p14:tracePt t="73223" x="1725613" y="3171825"/>
          <p14:tracePt t="73241" x="1725613" y="3154363"/>
          <p14:tracePt t="73257" x="1725613" y="3143250"/>
          <p14:tracePt t="73274" x="1725613" y="3132138"/>
          <p14:tracePt t="73290" x="1725613" y="3125788"/>
          <p14:tracePt t="73307" x="1725613" y="3114675"/>
          <p14:tracePt t="73323" x="1725613" y="3097213"/>
          <p14:tracePt t="73341" x="1720850" y="3092450"/>
          <p14:tracePt t="73357" x="1720850" y="3086100"/>
          <p14:tracePt t="73516" x="1720850" y="3079750"/>
          <p14:tracePt t="73528" x="1720850" y="3074988"/>
          <p14:tracePt t="73540" x="1720850" y="3068638"/>
          <p14:tracePt t="73557" x="1720850" y="3063875"/>
          <p14:tracePt t="73574" x="1720850" y="3051175"/>
          <p14:tracePt t="73590" x="1720850" y="3046413"/>
          <p14:tracePt t="73607" x="1720850" y="3040063"/>
          <p14:tracePt t="73812" x="1714500" y="3040063"/>
          <p14:tracePt t="73820" x="1708150" y="3051175"/>
          <p14:tracePt t="73825" x="1692275" y="3074988"/>
          <p14:tracePt t="73840" x="1668463" y="3103563"/>
          <p14:tracePt t="73857" x="1635125" y="3132138"/>
          <p14:tracePt t="73873" x="1589088" y="3154363"/>
          <p14:tracePt t="73890" x="1536700" y="3182938"/>
          <p14:tracePt t="73907" x="1468438" y="3211513"/>
          <p14:tracePt t="73923" x="1336675" y="3246438"/>
          <p14:tracePt t="73940" x="1257300" y="3263900"/>
          <p14:tracePt t="73958" x="1189038" y="3268663"/>
          <p14:tracePt t="73973" x="1131888" y="3275013"/>
          <p14:tracePt t="73991" x="1096963" y="3279775"/>
          <p14:tracePt t="74007" x="1063625" y="3286125"/>
          <p14:tracePt t="74024" x="1039813" y="3286125"/>
          <p14:tracePt t="74040" x="1028700" y="3286125"/>
          <p14:tracePt t="74057" x="1017588" y="3286125"/>
          <p14:tracePt t="74073" x="1006475" y="3292475"/>
          <p14:tracePt t="74090" x="989013" y="3292475"/>
          <p14:tracePt t="74107" x="971550" y="3308350"/>
          <p14:tracePt t="74124" x="936625" y="3314700"/>
          <p14:tracePt t="74140" x="903288" y="3325813"/>
          <p14:tracePt t="74157" x="879475" y="3332163"/>
          <p14:tracePt t="74173" x="863600" y="3343275"/>
          <p14:tracePt t="74190" x="850900" y="3343275"/>
          <p14:tracePt t="74207" x="846138" y="3349625"/>
          <p14:tracePt t="74324" x="839788" y="3349625"/>
          <p14:tracePt t="74372" x="839788" y="3336925"/>
          <p14:tracePt t="74380" x="835025" y="3332163"/>
          <p14:tracePt t="74390" x="828675" y="3321050"/>
          <p14:tracePt t="74407" x="828675" y="3308350"/>
          <p14:tracePt t="74424" x="822325" y="3292475"/>
          <p14:tracePt t="74440" x="822325" y="3279775"/>
          <p14:tracePt t="74457" x="822325" y="3275013"/>
          <p14:tracePt t="74492" x="817563" y="3275013"/>
          <p14:tracePt t="74604" x="817563" y="3279775"/>
          <p14:tracePt t="74612" x="817563" y="3297238"/>
          <p14:tracePt t="74624" x="817563" y="3321050"/>
          <p14:tracePt t="74640" x="811213" y="3336925"/>
          <p14:tracePt t="74657" x="811213" y="3349625"/>
          <p14:tracePt t="74673" x="811213" y="3354388"/>
          <p14:tracePt t="74708" x="811213" y="3360738"/>
          <p14:tracePt t="75020" x="817563" y="3354388"/>
          <p14:tracePt t="75040" x="822325" y="3354388"/>
          <p14:tracePt t="75041" x="839788" y="3336925"/>
          <p14:tracePt t="75057" x="879475" y="3325813"/>
          <p14:tracePt t="75073" x="920750" y="3308350"/>
          <p14:tracePt t="75091" x="965200" y="3286125"/>
          <p14:tracePt t="75107" x="1022350" y="3263900"/>
          <p14:tracePt t="75124" x="1085850" y="3240088"/>
          <p14:tracePt t="75140" x="1177925" y="3217863"/>
          <p14:tracePt t="75157" x="1228725" y="3206750"/>
          <p14:tracePt t="75173" x="1263650" y="3194050"/>
          <p14:tracePt t="75190" x="1285875" y="3189288"/>
          <p14:tracePt t="75268" x="1285875" y="3182938"/>
          <p14:tracePt t="77044" x="1292225" y="3182938"/>
          <p14:tracePt t="77068" x="1296988" y="3182938"/>
          <p14:tracePt t="82189" x="1303338" y="3182938"/>
          <p14:tracePt t="85604" x="0" y="0"/>
        </p14:tracePtLst>
        <p14:tracePtLst>
          <p14:tracePt t="92140" x="942975" y="4475163"/>
          <p14:tracePt t="92157" x="936625" y="4475163"/>
          <p14:tracePt t="92300" x="931863" y="4475163"/>
          <p14:tracePt t="92308" x="920750" y="4475163"/>
          <p14:tracePt t="92323" x="908050" y="4475163"/>
          <p14:tracePt t="92340" x="879475" y="4475163"/>
          <p14:tracePt t="92357" x="857250" y="4475163"/>
          <p14:tracePt t="92373" x="846138" y="4475163"/>
          <p14:tracePt t="92390" x="822325" y="4475163"/>
          <p14:tracePt t="92406" x="811213" y="4475163"/>
          <p14:tracePt t="92423" x="800100" y="4475163"/>
          <p14:tracePt t="92440" x="793750" y="4475163"/>
          <p14:tracePt t="92476" x="788988" y="4475163"/>
          <p14:tracePt t="92780" x="788988" y="4468813"/>
          <p14:tracePt t="92789" x="793750" y="4468813"/>
          <p14:tracePt t="92807" x="800100" y="4464050"/>
          <p14:tracePt t="92823" x="811213" y="4457700"/>
          <p14:tracePt t="92840" x="828675" y="4446588"/>
          <p14:tracePt t="92856" x="846138" y="4446588"/>
          <p14:tracePt t="92873" x="850900" y="4440238"/>
          <p14:tracePt t="92890" x="857250" y="4440238"/>
          <p14:tracePt t="92907" x="863600" y="4435475"/>
          <p14:tracePt t="92923" x="868363" y="4429125"/>
          <p14:tracePt t="92940" x="885825" y="4429125"/>
          <p14:tracePt t="92956" x="892175" y="4422775"/>
          <p14:tracePt t="92973" x="903288" y="4422775"/>
          <p14:tracePt t="92990" x="908050" y="4418013"/>
          <p14:tracePt t="93007" x="920750" y="4418013"/>
          <p14:tracePt t="93023" x="931863" y="4411663"/>
          <p14:tracePt t="93040" x="942975" y="4411663"/>
          <p14:tracePt t="93056" x="960438" y="4411663"/>
          <p14:tracePt t="93073" x="965200" y="4411663"/>
          <p14:tracePt t="93090" x="977900" y="4411663"/>
          <p14:tracePt t="93106" x="989013" y="4406900"/>
          <p14:tracePt t="93123" x="1000125" y="4406900"/>
          <p14:tracePt t="93140" x="1028700" y="4406900"/>
          <p14:tracePt t="93156" x="1046163" y="4406900"/>
          <p14:tracePt t="93173" x="1063625" y="4406900"/>
          <p14:tracePt t="93190" x="1085850" y="4406900"/>
          <p14:tracePt t="93206" x="1114425" y="4406900"/>
          <p14:tracePt t="93223" x="1136650" y="4400550"/>
          <p14:tracePt t="93240" x="1165225" y="4400550"/>
          <p14:tracePt t="93256" x="1189038" y="4400550"/>
          <p14:tracePt t="93273" x="1206500" y="4400550"/>
          <p14:tracePt t="93290" x="1217613" y="4400550"/>
          <p14:tracePt t="93307" x="1235075" y="4400550"/>
          <p14:tracePt t="93323" x="1246188" y="4400550"/>
          <p14:tracePt t="93340" x="1257300" y="4394200"/>
          <p14:tracePt t="93356" x="1268413" y="4394200"/>
          <p14:tracePt t="93373" x="1274763" y="4394200"/>
          <p14:tracePt t="93389" x="1285875" y="4394200"/>
          <p14:tracePt t="93406" x="1296988" y="4394200"/>
          <p14:tracePt t="93423" x="1303338" y="4389438"/>
          <p14:tracePt t="93440" x="1314450" y="4389438"/>
          <p14:tracePt t="93456" x="1325563" y="4383088"/>
          <p14:tracePt t="93474" x="1336675" y="4383088"/>
          <p14:tracePt t="93489" x="1354138" y="4383088"/>
          <p14:tracePt t="93506" x="1371600" y="4383088"/>
          <p14:tracePt t="93523" x="1382713" y="4378325"/>
          <p14:tracePt t="93540" x="1411288" y="4378325"/>
          <p14:tracePt t="93556" x="1428750" y="4378325"/>
          <p14:tracePt t="93573" x="1450975" y="4378325"/>
          <p14:tracePt t="93589" x="1474788" y="4378325"/>
          <p14:tracePt t="93606" x="1497013" y="4378325"/>
          <p14:tracePt t="93623" x="1531938" y="4378325"/>
          <p14:tracePt t="93640" x="1565275" y="4378325"/>
          <p14:tracePt t="93656" x="1606550" y="4383088"/>
          <p14:tracePt t="93673" x="1639888" y="4389438"/>
          <p14:tracePt t="93689" x="1679575" y="4389438"/>
          <p14:tracePt t="93706" x="1714500" y="4394200"/>
          <p14:tracePt t="93723" x="1749425" y="4400550"/>
          <p14:tracePt t="93740" x="1789113" y="4418013"/>
          <p14:tracePt t="93756" x="1811338" y="4418013"/>
          <p14:tracePt t="93773" x="1828800" y="4429125"/>
          <p14:tracePt t="93789" x="1839913" y="4435475"/>
          <p14:tracePt t="98509" x="1846263" y="4435475"/>
          <p14:tracePt t="98525" x="1851025" y="4435475"/>
          <p14:tracePt t="98589" x="1851025" y="4440238"/>
          <p14:tracePt t="98607" x="1851025" y="4446588"/>
          <p14:tracePt t="98608" x="1851025" y="4457700"/>
          <p14:tracePt t="98624" x="1851025" y="4468813"/>
          <p14:tracePt t="98640" x="1846263" y="4475163"/>
          <p14:tracePt t="98657" x="1839913" y="4486275"/>
          <p14:tracePt t="98673" x="1835150" y="4497388"/>
          <p14:tracePt t="98691" x="1835150" y="4503738"/>
          <p14:tracePt t="98707" x="1828800" y="4514850"/>
          <p14:tracePt t="98724" x="1822450" y="4521200"/>
          <p14:tracePt t="98740" x="1817688" y="4525963"/>
          <p14:tracePt t="98778" x="1817688" y="4532313"/>
          <p14:tracePt t="98790" x="1817688" y="4537075"/>
          <p14:tracePt t="98791" x="1811338" y="4537075"/>
          <p14:tracePt t="98807" x="1811338" y="4543425"/>
          <p14:tracePt t="98824" x="1806575" y="4543425"/>
          <p14:tracePt t="98840" x="1800225" y="4549775"/>
          <p14:tracePt t="98857" x="1800225" y="4554538"/>
          <p14:tracePt t="98873" x="1793875" y="4560888"/>
          <p14:tracePt t="98890" x="1789113" y="4565650"/>
          <p14:tracePt t="98907" x="1789113" y="4572000"/>
          <p14:tracePt t="98923" x="1782763" y="4578350"/>
          <p14:tracePt t="98940" x="1778000" y="4583113"/>
          <p14:tracePt t="99237" x="1778000" y="4594225"/>
          <p14:tracePt t="99243" x="1771650" y="4606925"/>
          <p14:tracePt t="99257" x="1760538" y="4611688"/>
          <p14:tracePt t="99274" x="1743075" y="4622800"/>
          <p14:tracePt t="99290" x="1720850" y="4629150"/>
          <p14:tracePt t="99307" x="1703388" y="4640263"/>
          <p14:tracePt t="99324" x="1692275" y="4640263"/>
          <p14:tracePt t="99340" x="1668463" y="4646613"/>
          <p14:tracePt t="99357" x="1663700" y="4651375"/>
          <p14:tracePt t="99374" x="1651000" y="4651375"/>
          <p14:tracePt t="99390" x="1646238" y="4651375"/>
          <p14:tracePt t="99407" x="1635125" y="4651375"/>
          <p14:tracePt t="99424" x="1622425" y="4657725"/>
          <p14:tracePt t="99440" x="1617663" y="4664075"/>
          <p14:tracePt t="99457" x="1611313" y="4664075"/>
          <p14:tracePt t="99533" x="1617663" y="4664075"/>
          <p14:tracePt t="99540" x="1622425" y="4664075"/>
          <p14:tracePt t="99557" x="1628775" y="4664075"/>
          <p14:tracePt t="99574" x="1635125" y="4664075"/>
          <p14:tracePt t="99590" x="1639888" y="4657725"/>
          <p14:tracePt t="99607" x="1651000" y="4657725"/>
          <p14:tracePt t="99624" x="1657350" y="4657725"/>
          <p14:tracePt t="99641" x="1668463" y="4651375"/>
          <p14:tracePt t="99657" x="1679575" y="4651375"/>
          <p14:tracePt t="99674" x="1692275" y="4651375"/>
          <p14:tracePt t="99690" x="1708150" y="4651375"/>
          <p14:tracePt t="99707" x="1714500" y="4664075"/>
          <p14:tracePt t="99723" x="1720850" y="4664075"/>
          <p14:tracePt t="100613" x="1725613" y="4664075"/>
          <p14:tracePt t="100646" x="1725613" y="4668838"/>
          <p14:tracePt t="100647" x="1731963" y="4668838"/>
          <p14:tracePt t="102187" x="0" y="0"/>
        </p14:tracePtLst>
        <p14:tracePtLst>
          <p14:tracePt t="110448" x="679450" y="4503738"/>
          <p14:tracePt t="110548" x="679450" y="4497388"/>
          <p14:tracePt t="110652" x="679450" y="4492625"/>
          <p14:tracePt t="110700" x="685800" y="4492625"/>
          <p14:tracePt t="110723" x="685800" y="4486275"/>
          <p14:tracePt t="110724" x="692150" y="4479925"/>
          <p14:tracePt t="110739" x="696913" y="4479925"/>
          <p14:tracePt t="110780" x="703263" y="4479925"/>
          <p14:tracePt t="110804" x="708025" y="4479925"/>
          <p14:tracePt t="110808" x="708025" y="4475163"/>
          <p14:tracePt t="110852" x="714375" y="4475163"/>
          <p14:tracePt t="110876" x="720725" y="4475163"/>
          <p14:tracePt t="110892" x="725488" y="4475163"/>
          <p14:tracePt t="110932" x="731838" y="4475163"/>
          <p14:tracePt t="110957" x="736600" y="4475163"/>
          <p14:tracePt t="110996" x="742950" y="4475163"/>
          <p14:tracePt t="111023" x="749300" y="4475163"/>
          <p14:tracePt t="111024" x="754063" y="4475163"/>
          <p14:tracePt t="111039" x="760413" y="4475163"/>
          <p14:tracePt t="111056" x="765175" y="4475163"/>
          <p14:tracePt t="111093" x="771525" y="4475163"/>
          <p14:tracePt t="111132" x="777875" y="4475163"/>
          <p14:tracePt t="111349" x="782638" y="4475163"/>
          <p14:tracePt t="111580" x="788988" y="4475163"/>
          <p14:tracePt t="111620" x="793750" y="4468813"/>
          <p14:tracePt t="111708" x="800100" y="4468813"/>
          <p14:tracePt t="111724" x="806450" y="4468813"/>
          <p14:tracePt t="111748" x="806450" y="4464050"/>
          <p14:tracePt t="111756" x="822325" y="4464050"/>
          <p14:tracePt t="111773" x="828675" y="4457700"/>
          <p14:tracePt t="111789" x="835025" y="4457700"/>
          <p14:tracePt t="111806" x="839788" y="4451350"/>
          <p14:tracePt t="111823" x="846138" y="4451350"/>
          <p14:tracePt t="111839" x="850900" y="4451350"/>
          <p14:tracePt t="111856" x="857250" y="4446588"/>
          <p14:tracePt t="111873" x="863600" y="4446588"/>
          <p14:tracePt t="112716" x="868363" y="4440238"/>
          <p14:tracePt t="112724" x="879475" y="4435475"/>
          <p14:tracePt t="112739" x="892175" y="4422775"/>
          <p14:tracePt t="112756" x="914400" y="4418013"/>
          <p14:tracePt t="112772" x="925513" y="4411663"/>
          <p14:tracePt t="112900" x="925513" y="4406900"/>
          <p14:tracePt t="112922" x="931863" y="4406900"/>
          <p14:tracePt t="112940" x="936625" y="4406900"/>
          <p14:tracePt t="112980" x="942975" y="4406900"/>
          <p14:tracePt t="112996" x="942975" y="4400550"/>
          <p14:tracePt t="113007" x="949325" y="4400550"/>
          <p14:tracePt t="113023" x="949325" y="4394200"/>
          <p14:tracePt t="113039" x="965200" y="4389438"/>
          <p14:tracePt t="113056" x="989013" y="4383088"/>
          <p14:tracePt t="113072" x="1011238" y="4371975"/>
          <p14:tracePt t="113089" x="1035050" y="4365625"/>
          <p14:tracePt t="113106" x="1046163" y="4360863"/>
          <p14:tracePt t="113123" x="1057275" y="4354513"/>
          <p14:tracePt t="113139" x="1063625" y="4354513"/>
          <p14:tracePt t="113485" x="1068388" y="4354513"/>
          <p14:tracePt t="113493" x="1068388" y="4349750"/>
          <p14:tracePt t="113494" x="1074738" y="4349750"/>
          <p14:tracePt t="113509" x="1079500" y="4349750"/>
          <p14:tracePt t="113523" x="1085850" y="4349750"/>
          <p14:tracePt t="113540" x="1085850" y="4343400"/>
          <p14:tracePt t="113557" x="1096963" y="4343400"/>
          <p14:tracePt t="113573" x="1103313" y="4337050"/>
          <p14:tracePt t="113590" x="1108075" y="4332288"/>
          <p14:tracePt t="113607" x="1120775" y="4332288"/>
          <p14:tracePt t="113623" x="1125538" y="4332288"/>
          <p14:tracePt t="113640" x="1125538" y="4325938"/>
          <p14:tracePt t="113677" x="1131888" y="4325938"/>
          <p14:tracePt t="113797" x="1136650" y="4325938"/>
          <p14:tracePt t="113813" x="1143000" y="4325938"/>
          <p14:tracePt t="113829" x="1143000" y="4321175"/>
          <p14:tracePt t="113933" x="1149350" y="4321175"/>
          <p14:tracePt t="113943" x="1165225" y="4314825"/>
          <p14:tracePt t="113957" x="1189038" y="4308475"/>
          <p14:tracePt t="113973" x="1217613" y="4303713"/>
          <p14:tracePt t="113990" x="1239838" y="4297363"/>
          <p14:tracePt t="114007" x="1257300" y="4297363"/>
          <p14:tracePt t="114024" x="1274763" y="4292600"/>
          <p14:tracePt t="114040" x="1279525" y="4286250"/>
          <p14:tracePt t="114057" x="1285875" y="4286250"/>
          <p14:tracePt t="114093" x="1292225" y="4286250"/>
          <p14:tracePt t="114429" x="1292225" y="4279900"/>
          <p14:tracePt t="114457" x="1296988" y="4279900"/>
          <p14:tracePt t="114473" x="1308100" y="4275138"/>
          <p14:tracePt t="114474" x="1314450" y="4268788"/>
          <p14:tracePt t="114490" x="1325563" y="4264025"/>
          <p14:tracePt t="114507" x="1331913" y="4264025"/>
          <p14:tracePt t="114589" x="1331913" y="4257675"/>
          <p14:tracePt t="114613" x="1336675" y="4257675"/>
          <p14:tracePt t="114645" x="1343025" y="4257675"/>
          <p14:tracePt t="114669" x="1349375" y="4257675"/>
          <p14:tracePt t="114674" x="1349375" y="4251325"/>
          <p14:tracePt t="114690" x="1354138" y="4246563"/>
          <p14:tracePt t="115117" x="1360488" y="4246563"/>
          <p14:tracePt t="115125" x="1365250" y="4246563"/>
          <p14:tracePt t="115140" x="1371600" y="4246563"/>
          <p14:tracePt t="115157" x="1389063" y="4251325"/>
          <p14:tracePt t="115174" x="1400175" y="4251325"/>
          <p14:tracePt t="115190" x="1406525" y="4251325"/>
          <p14:tracePt t="115207" x="1411288" y="4251325"/>
          <p14:tracePt t="115300" x="1417638" y="4251325"/>
          <p14:tracePt t="115341" x="1422400" y="4251325"/>
          <p14:tracePt t="115365" x="1428750" y="4251325"/>
          <p14:tracePt t="115373" x="1435100" y="4251325"/>
          <p14:tracePt t="115374" x="1439863" y="4251325"/>
          <p14:tracePt t="115390" x="1446213" y="4251325"/>
          <p14:tracePt t="115407" x="1450975" y="4251325"/>
          <p14:tracePt t="115423" x="1463675" y="4257675"/>
          <p14:tracePt t="115441" x="1468438" y="4257675"/>
          <p14:tracePt t="115457" x="1474788" y="4264025"/>
          <p14:tracePt t="115474" x="1479550" y="4264025"/>
          <p14:tracePt t="115490" x="1485900" y="4264025"/>
          <p14:tracePt t="115507" x="1492250" y="4264025"/>
          <p14:tracePt t="115541" x="1497013" y="4264025"/>
          <p14:tracePt t="115589" x="1497013" y="4268788"/>
          <p14:tracePt t="115613" x="1497013" y="4275138"/>
          <p14:tracePt t="115623" x="1503363" y="4275138"/>
          <p14:tracePt t="115628" x="1503363" y="4279900"/>
          <p14:tracePt t="115661" x="1503363" y="4286250"/>
          <p14:tracePt t="115677" x="1503363" y="4292600"/>
          <p14:tracePt t="115693" x="1508125" y="4303713"/>
          <p14:tracePt t="115707" x="1508125" y="4308475"/>
          <p14:tracePt t="115723" x="1514475" y="4314825"/>
          <p14:tracePt t="115740" x="1514475" y="4325938"/>
          <p14:tracePt t="115845" x="1520825" y="4325938"/>
          <p14:tracePt t="116325" x="1520825" y="4321175"/>
          <p14:tracePt t="116429" x="1525588" y="4321175"/>
          <p14:tracePt t="116469" x="1525588" y="4314825"/>
          <p14:tracePt t="116477" x="1531938" y="4314825"/>
          <p14:tracePt t="116525" x="1531938" y="4308475"/>
          <p14:tracePt t="116541" x="1531938" y="4303713"/>
          <p14:tracePt t="116543" x="1536700" y="4303713"/>
          <p14:tracePt t="116589" x="1536700" y="4297363"/>
          <p14:tracePt t="116669" x="1536700" y="4292600"/>
          <p14:tracePt t="116677" x="1543050" y="4292600"/>
          <p14:tracePt t="116733" x="1543050" y="4286250"/>
          <p14:tracePt t="116765" x="1543050" y="4279900"/>
          <p14:tracePt t="116805" x="1549400" y="4279900"/>
          <p14:tracePt t="116853" x="1549400" y="4275138"/>
          <p14:tracePt t="116917" x="1549400" y="4268788"/>
          <p14:tracePt t="116941" x="1554163" y="4268788"/>
          <p14:tracePt t="117717" x="1554163" y="4264025"/>
          <p14:tracePt t="117749" x="1560513" y="4264025"/>
          <p14:tracePt t="118085" x="1560513" y="4257675"/>
          <p14:tracePt t="118133" x="1565275" y="4257675"/>
          <p14:tracePt t="118349" x="1565275" y="4251325"/>
          <p14:tracePt t="118357" x="1571625" y="4251325"/>
          <p14:tracePt t="118373" x="1577975" y="4251325"/>
          <p14:tracePt t="119557" x="1571625" y="4251325"/>
          <p14:tracePt t="119558" x="1565275" y="4246563"/>
          <p14:tracePt t="119573" x="1560513" y="4246563"/>
          <p14:tracePt t="119590" x="1554163" y="4246563"/>
          <p14:tracePt t="119606" x="1549400" y="4240213"/>
          <p14:tracePt t="119623" x="1543050" y="4240213"/>
          <p14:tracePt t="119669" x="1536700" y="4240213"/>
          <p14:tracePt t="119717" x="1531938" y="4240213"/>
          <p14:tracePt t="119797" x="1531938" y="4246563"/>
          <p14:tracePt t="119823" x="1525588" y="4246563"/>
          <p14:tracePt t="120109" x="1531938" y="4246563"/>
          <p14:tracePt t="120141" x="1536700" y="4246563"/>
          <p14:tracePt t="120149" x="1536700" y="4251325"/>
          <p14:tracePt t="120156" x="1543050" y="4251325"/>
          <p14:tracePt t="120285" x="1543050" y="4257675"/>
          <p14:tracePt t="120301" x="1549400" y="4257675"/>
          <p14:tracePt t="120389" x="1554163" y="4257675"/>
          <p14:tracePt t="120645" x="1554163" y="4251325"/>
          <p14:tracePt t="122037" x="1560513" y="4251325"/>
          <p14:tracePt t="122038" x="1565275" y="4251325"/>
          <p14:tracePt t="122056" x="1571625" y="4251325"/>
          <p14:tracePt t="122073" x="1577975" y="4251325"/>
          <p14:tracePt t="122089" x="1589088" y="4251325"/>
          <p14:tracePt t="122107" x="1600200" y="4251325"/>
          <p14:tracePt t="122123" x="1606550" y="4251325"/>
          <p14:tracePt t="122140" x="1611313" y="4251325"/>
          <p14:tracePt t="122156" x="1617663" y="4246563"/>
          <p14:tracePt t="122174" x="1628775" y="4246563"/>
          <p14:tracePt t="122220" x="1635125" y="4246563"/>
          <p14:tracePt t="123132" x="1628775" y="4246563"/>
          <p14:tracePt t="123140" x="1622425" y="4246563"/>
          <p14:tracePt t="123156" x="1611313" y="4246563"/>
          <p14:tracePt t="123173" x="1606550" y="4246563"/>
          <p14:tracePt t="123189" x="1600200" y="4246563"/>
          <p14:tracePt t="123206" x="1593850" y="4246563"/>
          <p14:tracePt t="123223" x="1589088" y="4246563"/>
          <p14:tracePt t="123301" x="1582738" y="4246563"/>
          <p14:tracePt t="123332" x="1577975" y="4246563"/>
          <p14:tracePt t="123340" x="1571625" y="4246563"/>
          <p14:tracePt t="123348" x="1565275" y="4246563"/>
          <p14:tracePt t="123356" x="1549400" y="4246563"/>
          <p14:tracePt t="123373" x="1525588" y="4251325"/>
          <p14:tracePt t="123390" x="1508125" y="4257675"/>
          <p14:tracePt t="123406" x="1492250" y="4257675"/>
          <p14:tracePt t="123423" x="1463675" y="4257675"/>
          <p14:tracePt t="123439" x="1446213" y="4257675"/>
          <p14:tracePt t="123456" x="1417638" y="4257675"/>
          <p14:tracePt t="123472" x="1400175" y="4264025"/>
          <p14:tracePt t="123489" x="1377950" y="4264025"/>
          <p14:tracePt t="123506" x="1365250" y="4268788"/>
          <p14:tracePt t="123523" x="1349375" y="4268788"/>
          <p14:tracePt t="123539" x="1325563" y="4275138"/>
          <p14:tracePt t="123556" x="1296988" y="4286250"/>
          <p14:tracePt t="123573" x="1279525" y="4286250"/>
          <p14:tracePt t="123590" x="1263650" y="4297363"/>
          <p14:tracePt t="123606" x="1239838" y="4303713"/>
          <p14:tracePt t="123623" x="1222375" y="4314825"/>
          <p14:tracePt t="123640" x="1200150" y="4321175"/>
          <p14:tracePt t="123656" x="1182688" y="4332288"/>
          <p14:tracePt t="123672" x="1165225" y="4343400"/>
          <p14:tracePt t="123689" x="1149350" y="4354513"/>
          <p14:tracePt t="123706" x="1136650" y="4360863"/>
          <p14:tracePt t="123723" x="1120775" y="4371975"/>
          <p14:tracePt t="123739" x="1103313" y="4383088"/>
          <p14:tracePt t="123756" x="1074738" y="4411663"/>
          <p14:tracePt t="123772" x="1057275" y="4429125"/>
          <p14:tracePt t="123789" x="1039813" y="4446588"/>
          <p14:tracePt t="123806" x="1028700" y="4451350"/>
          <p14:tracePt t="123823" x="1022350" y="4457700"/>
          <p14:tracePt t="123839" x="1022350" y="4464050"/>
          <p14:tracePt t="123856" x="1011238" y="4468813"/>
          <p14:tracePt t="123892" x="1011238" y="4475163"/>
          <p14:tracePt t="123893" x="1006475" y="4479925"/>
          <p14:tracePt t="123912" x="1000125" y="4486275"/>
          <p14:tracePt t="123923" x="993775" y="4497388"/>
          <p14:tracePt t="123939" x="989013" y="4503738"/>
          <p14:tracePt t="123939" x="989013" y="4508500"/>
          <p14:tracePt t="123957" x="982663" y="4514850"/>
          <p14:tracePt t="123972" x="977900" y="4521200"/>
          <p14:tracePt t="123989" x="971550" y="4532313"/>
          <p14:tracePt t="124006" x="971550" y="4537075"/>
          <p14:tracePt t="124023" x="965200" y="4543425"/>
          <p14:tracePt t="124039" x="965200" y="4554538"/>
          <p14:tracePt t="124056" x="965200" y="4560888"/>
          <p14:tracePt t="124072" x="960438" y="4565650"/>
          <p14:tracePt t="124089" x="954088" y="4572000"/>
          <p14:tracePt t="124106" x="949325" y="4589463"/>
          <p14:tracePt t="124123" x="942975" y="4594225"/>
          <p14:tracePt t="124139" x="942975" y="4600575"/>
          <p14:tracePt t="124156" x="936625" y="4606925"/>
          <p14:tracePt t="124172" x="936625" y="4618038"/>
          <p14:tracePt t="124220" x="936625" y="4622800"/>
          <p14:tracePt t="124223" x="931863" y="4622800"/>
          <p14:tracePt t="124413" x="925513" y="4622800"/>
          <p14:tracePt t="124423" x="920750" y="4622800"/>
          <p14:tracePt t="124423" x="908050" y="4622800"/>
          <p14:tracePt t="124439" x="903288" y="4611688"/>
          <p14:tracePt t="124456" x="879475" y="4606925"/>
          <p14:tracePt t="124473" x="857250" y="4594225"/>
          <p14:tracePt t="124489" x="839788" y="4589463"/>
          <p14:tracePt t="124506" x="817563" y="4583113"/>
          <p14:tracePt t="124523" x="800100" y="4583113"/>
          <p14:tracePt t="124539" x="788988" y="4578350"/>
          <p14:tracePt t="124539" x="782638" y="4572000"/>
          <p14:tracePt t="124557" x="765175" y="4572000"/>
          <p14:tracePt t="124573" x="754063" y="4565650"/>
          <p14:tracePt t="124589" x="749300" y="4560888"/>
          <p14:tracePt t="124628" x="742950" y="4560888"/>
          <p14:tracePt t="124639" x="742950" y="4554538"/>
          <p14:tracePt t="124641" x="736600" y="4549775"/>
          <p14:tracePt t="124656" x="731838" y="4543425"/>
          <p14:tracePt t="124674" x="725488" y="4537075"/>
          <p14:tracePt t="124689" x="725488" y="4532313"/>
          <p14:tracePt t="124707" x="720725" y="4525963"/>
          <p14:tracePt t="124773" x="720725" y="4521200"/>
          <p14:tracePt t="124774" x="714375" y="4521200"/>
          <p14:tracePt t="124789" x="714375" y="4514850"/>
          <p14:tracePt t="124806" x="714375" y="4508500"/>
          <p14:tracePt t="124823" x="714375" y="4503738"/>
          <p14:tracePt t="124840" x="714375" y="4497388"/>
          <p14:tracePt t="124877" x="714375" y="4492625"/>
          <p14:tracePt t="124889" x="714375" y="4486275"/>
          <p14:tracePt t="124908" x="714375" y="4479925"/>
          <p14:tracePt t="124924" x="720725" y="4479925"/>
          <p14:tracePt t="124939" x="720725" y="4475163"/>
          <p14:tracePt t="124940" x="720725" y="4468813"/>
          <p14:tracePt t="124956" x="731838" y="4464050"/>
          <p14:tracePt t="124973" x="736600" y="4464050"/>
          <p14:tracePt t="124989" x="736600" y="4457700"/>
          <p14:tracePt t="125092" x="742950" y="4457700"/>
          <p14:tracePt t="125124" x="749300" y="4457700"/>
          <p14:tracePt t="125148" x="754063" y="4457700"/>
          <p14:tracePt t="125156" x="765175" y="4468813"/>
          <p14:tracePt t="125173" x="777875" y="4475163"/>
          <p14:tracePt t="125189" x="788988" y="4486275"/>
          <p14:tracePt t="125206" x="800100" y="4486275"/>
          <p14:tracePt t="125222" x="806450" y="4486275"/>
          <p14:tracePt t="125239" x="817563" y="4486275"/>
          <p14:tracePt t="125388" x="822325" y="4486275"/>
          <p14:tracePt t="125406" x="828675" y="4486275"/>
          <p14:tracePt t="125407" x="835025" y="4486275"/>
          <p14:tracePt t="125422" x="839788" y="4486275"/>
          <p14:tracePt t="125440" x="857250" y="4486275"/>
          <p14:tracePt t="125456" x="868363" y="4486275"/>
          <p14:tracePt t="125473" x="885825" y="4486275"/>
          <p14:tracePt t="125489" x="903288" y="4486275"/>
          <p14:tracePt t="125506" x="914400" y="4486275"/>
          <p14:tracePt t="125523" x="936625" y="4486275"/>
          <p14:tracePt t="125539" x="949325" y="4486275"/>
          <p14:tracePt t="125556" x="971550" y="4486275"/>
          <p14:tracePt t="125573" x="977900" y="4486275"/>
          <p14:tracePt t="125589" x="989013" y="4486275"/>
          <p14:tracePt t="125606" x="1000125" y="4486275"/>
          <p14:tracePt t="125623" x="1006475" y="4486275"/>
          <p14:tracePt t="125640" x="1011238" y="4486275"/>
          <p14:tracePt t="125656" x="1017588" y="4486275"/>
          <p14:tracePt t="125673" x="1028700" y="4486275"/>
          <p14:tracePt t="125689" x="1035050" y="4486275"/>
          <p14:tracePt t="125706" x="1039813" y="4486275"/>
          <p14:tracePt t="125722" x="1046163" y="4486275"/>
          <p14:tracePt t="125739" x="1050925" y="4486275"/>
          <p14:tracePt t="125756" x="1068388" y="4486275"/>
          <p14:tracePt t="125773" x="1079500" y="4479925"/>
          <p14:tracePt t="125789" x="1096963" y="4479925"/>
          <p14:tracePt t="125806" x="1114425" y="4479925"/>
          <p14:tracePt t="125822" x="1125538" y="4479925"/>
          <p14:tracePt t="125839" x="1143000" y="4479925"/>
          <p14:tracePt t="125856" x="1154113" y="4479925"/>
          <p14:tracePt t="125872" x="1160463" y="4479925"/>
          <p14:tracePt t="125889" x="1177925" y="4479925"/>
          <p14:tracePt t="125906" x="1193800" y="4479925"/>
          <p14:tracePt t="125922" x="1200150" y="4479925"/>
          <p14:tracePt t="125939" x="1211263" y="4479925"/>
          <p14:tracePt t="125956" x="1228725" y="4479925"/>
          <p14:tracePt t="125973" x="1246188" y="4475163"/>
          <p14:tracePt t="125989" x="1263650" y="4475163"/>
          <p14:tracePt t="126006" x="1274763" y="4468813"/>
          <p14:tracePt t="126022" x="1292225" y="4468813"/>
          <p14:tracePt t="126039" x="1308100" y="4468813"/>
          <p14:tracePt t="126056" x="1325563" y="4457700"/>
          <p14:tracePt t="126072" x="1343025" y="4457700"/>
          <p14:tracePt t="126089" x="1360488" y="4451350"/>
          <p14:tracePt t="126106" x="1371600" y="4446588"/>
          <p14:tracePt t="126122" x="1382713" y="4440238"/>
          <p14:tracePt t="126139" x="1389063" y="4440238"/>
          <p14:tracePt t="126156" x="1411288" y="4435475"/>
          <p14:tracePt t="126173" x="1422400" y="4429125"/>
          <p14:tracePt t="126189" x="1428750" y="4429125"/>
          <p14:tracePt t="126206" x="1439863" y="4422775"/>
          <p14:tracePt t="126222" x="1446213" y="4422775"/>
          <p14:tracePt t="126239" x="1463675" y="4422775"/>
          <p14:tracePt t="126256" x="1485900" y="4422775"/>
          <p14:tracePt t="126273" x="1508125" y="4422775"/>
          <p14:tracePt t="126289" x="1531938" y="4422775"/>
          <p14:tracePt t="126306" x="1565275" y="4422775"/>
          <p14:tracePt t="126322" x="1600200" y="4422775"/>
          <p14:tracePt t="126339" x="1628775" y="4422775"/>
          <p14:tracePt t="126356" x="1685925" y="4429125"/>
          <p14:tracePt t="126372" x="1725613" y="4440238"/>
          <p14:tracePt t="126389" x="1754188" y="4451350"/>
          <p14:tracePt t="126406" x="1789113" y="4464050"/>
          <p14:tracePt t="126423" x="1828800" y="4475163"/>
          <p14:tracePt t="126439" x="1863725" y="4486275"/>
          <p14:tracePt t="126456" x="1903413" y="4492625"/>
          <p14:tracePt t="126472" x="1931988" y="4492625"/>
          <p14:tracePt t="126489" x="1965325" y="4492625"/>
          <p14:tracePt t="126506" x="2006600" y="4492625"/>
          <p14:tracePt t="126523" x="2039938" y="4492625"/>
          <p14:tracePt t="126539" x="2079625" y="4492625"/>
          <p14:tracePt t="126539" x="2103438" y="4492625"/>
          <p14:tracePt t="126556" x="2143125" y="4492625"/>
          <p14:tracePt t="126573" x="2182813" y="4492625"/>
          <p14:tracePt t="126589" x="2222500" y="4492625"/>
          <p14:tracePt t="126606" x="2268538" y="4492625"/>
          <p14:tracePt t="126623" x="2308225" y="4492625"/>
          <p14:tracePt t="126639" x="2336800" y="4492625"/>
          <p14:tracePt t="126656" x="2360613" y="4492625"/>
          <p14:tracePt t="126673" x="2378075" y="4492625"/>
          <p14:tracePt t="126689" x="2400300" y="4492625"/>
          <p14:tracePt t="126706" x="2406650" y="4492625"/>
          <p14:tracePt t="126812" x="2411413" y="4492625"/>
          <p14:tracePt t="126827" x="2417763" y="4492625"/>
          <p14:tracePt t="126839" x="2422525" y="4492625"/>
          <p14:tracePt t="126840" x="2428875" y="4492625"/>
          <p14:tracePt t="126856" x="2451100" y="4492625"/>
          <p14:tracePt t="126872" x="2474913" y="4492625"/>
          <p14:tracePt t="126890" x="2508250" y="4492625"/>
          <p14:tracePt t="126906" x="2543175" y="4492625"/>
          <p14:tracePt t="126923" x="2582863" y="4492625"/>
          <p14:tracePt t="126939" x="2611438" y="4492625"/>
          <p14:tracePt t="126939" x="2622550" y="4492625"/>
          <p14:tracePt t="126957" x="2646363" y="4492625"/>
          <p14:tracePt t="126973" x="2663825" y="4492625"/>
          <p14:tracePt t="126990" x="2674938" y="4492625"/>
          <p14:tracePt t="127006" x="2679700" y="4492625"/>
          <p14:tracePt t="127023" x="2686050" y="4492625"/>
          <p14:tracePt t="127068" x="2692400" y="4492625"/>
          <p14:tracePt t="127078" x="2697163" y="4492625"/>
          <p14:tracePt t="127090" x="2703513" y="4492625"/>
          <p14:tracePt t="127106" x="2708275" y="4492625"/>
          <p14:tracePt t="127123" x="2714625" y="4497388"/>
          <p14:tracePt t="127139" x="2720975" y="4497388"/>
          <p14:tracePt t="127139" x="2725738" y="4497388"/>
          <p14:tracePt t="127300" x="2732088" y="4497388"/>
          <p14:tracePt t="127322" x="2736850" y="4497388"/>
          <p14:tracePt t="127323" x="2754313" y="4497388"/>
          <p14:tracePt t="127339" x="2778125" y="4503738"/>
          <p14:tracePt t="127356" x="2822575" y="4508500"/>
          <p14:tracePt t="127373" x="2846388" y="4508500"/>
          <p14:tracePt t="127389" x="2868613" y="4508500"/>
          <p14:tracePt t="127406" x="2879725" y="4508500"/>
          <p14:tracePt t="127469" x="2886075" y="4508500"/>
          <p14:tracePt t="127476" x="2892425" y="4508500"/>
          <p14:tracePt t="127489" x="2908300" y="4508500"/>
          <p14:tracePt t="127506" x="2925763" y="4508500"/>
          <p14:tracePt t="127523" x="2949575" y="4514850"/>
          <p14:tracePt t="127539" x="2960688" y="4514850"/>
          <p14:tracePt t="129730" x="0" y="0"/>
        </p14:tracePtLst>
        <p14:tracePtLst>
          <p14:tracePt t="192732" x="5035550" y="3246438"/>
          <p14:tracePt t="192917" x="5040313" y="3246438"/>
          <p14:tracePt t="192938" x="5046663" y="3246438"/>
          <p14:tracePt t="192941" x="5068888" y="3246438"/>
          <p14:tracePt t="192957" x="5103813" y="3246438"/>
          <p14:tracePt t="192972" x="5143500" y="3246438"/>
          <p14:tracePt t="192989" x="5240338" y="3246438"/>
          <p14:tracePt t="193013" x="5297488" y="3246438"/>
          <p14:tracePt t="193029" x="5354638" y="3246438"/>
          <p14:tracePt t="193044" x="5400675" y="3246438"/>
          <p14:tracePt t="193061" x="5440363" y="3246438"/>
          <p14:tracePt t="193072" x="5475288" y="3251200"/>
          <p14:tracePt t="193088" x="5497513" y="3251200"/>
          <p14:tracePt t="193105" x="5514975" y="3251200"/>
          <p14:tracePt t="193121" x="5543550" y="3251200"/>
          <p14:tracePt t="193139" x="5572125" y="3251200"/>
          <p14:tracePt t="193155" x="5607050" y="3257550"/>
          <p14:tracePt t="193172" x="5657850" y="3257550"/>
          <p14:tracePt t="193188" x="5726113" y="3257550"/>
          <p14:tracePt t="193205" x="5783263" y="3263900"/>
          <p14:tracePt t="193221" x="5846763" y="3268663"/>
          <p14:tracePt t="193239" x="5926138" y="3275013"/>
          <p14:tracePt t="193255" x="6000750" y="3275013"/>
          <p14:tracePt t="193272" x="6069013" y="3279775"/>
          <p14:tracePt t="193288" x="6137275" y="3279775"/>
          <p14:tracePt t="193305" x="6200775" y="3279775"/>
          <p14:tracePt t="193321" x="6251575" y="3279775"/>
          <p14:tracePt t="193339" x="6308725" y="3279775"/>
          <p14:tracePt t="193355" x="6354763" y="3275013"/>
          <p14:tracePt t="193372" x="6394450" y="3268663"/>
          <p14:tracePt t="193388" x="6464300" y="3263900"/>
          <p14:tracePt t="193405" x="6521450" y="3257550"/>
          <p14:tracePt t="193421" x="6583363" y="3257550"/>
          <p14:tracePt t="193439" x="6651625" y="3251200"/>
          <p14:tracePt t="193455" x="6737350" y="3251200"/>
          <p14:tracePt t="193472" x="6840538" y="3246438"/>
          <p14:tracePt t="193488" x="6943725" y="3240088"/>
          <p14:tracePt t="193505" x="7051675" y="3240088"/>
          <p14:tracePt t="193521" x="7154863" y="3228975"/>
          <p14:tracePt t="193539" x="7235825" y="3222625"/>
          <p14:tracePt t="193555" x="7308850" y="3211513"/>
          <p14:tracePt t="193572" x="7366000" y="3206750"/>
          <p14:tracePt t="193588" x="7407275" y="3200400"/>
          <p14:tracePt t="193605" x="7418388" y="3200400"/>
          <p14:tracePt t="194173" x="7412038" y="3200400"/>
          <p14:tracePt t="194197" x="7407275" y="3200400"/>
          <p14:tracePt t="194213" x="7389813" y="3200400"/>
          <p14:tracePt t="194220" x="7332663" y="3222625"/>
          <p14:tracePt t="194238" x="7258050" y="3246438"/>
          <p14:tracePt t="194255" x="7165975" y="3286125"/>
          <p14:tracePt t="194271" x="7046913" y="3321050"/>
          <p14:tracePt t="194288" x="6915150" y="3354388"/>
          <p14:tracePt t="194305" x="6765925" y="3400425"/>
          <p14:tracePt t="194321" x="6578600" y="3457575"/>
          <p14:tracePt t="194339" x="6383338" y="3525838"/>
          <p14:tracePt t="194355" x="6235700" y="3594100"/>
          <p14:tracePt t="194372" x="6092825" y="3657600"/>
          <p14:tracePt t="194388" x="5908675" y="3760788"/>
          <p14:tracePt t="194405" x="5807075" y="3811588"/>
          <p14:tracePt t="194421" x="5708650" y="3875088"/>
          <p14:tracePt t="194438" x="5635625" y="3921125"/>
          <p14:tracePt t="194455" x="5549900" y="3978275"/>
          <p14:tracePt t="194471" x="5468938" y="4022725"/>
          <p14:tracePt t="194488" x="5400675" y="4079875"/>
          <p14:tracePt t="194505" x="5326063" y="4125913"/>
          <p14:tracePt t="194521" x="5268913" y="4178300"/>
          <p14:tracePt t="194538" x="5218113" y="4222750"/>
          <p14:tracePt t="194555" x="5172075" y="4264025"/>
          <p14:tracePt t="194572" x="5137150" y="4308475"/>
          <p14:tracePt t="194588" x="5075238" y="4378325"/>
          <p14:tracePt t="194605" x="5040313" y="4418013"/>
          <p14:tracePt t="194621" x="5006975" y="4457700"/>
          <p14:tracePt t="194638" x="4972050" y="4497388"/>
          <p14:tracePt t="194655" x="4937125" y="4543425"/>
          <p14:tracePt t="194671" x="4914900" y="4565650"/>
          <p14:tracePt t="194688" x="4892675" y="4594225"/>
          <p14:tracePt t="194705" x="4879975" y="4606925"/>
          <p14:tracePt t="194721" x="4868863" y="4611688"/>
          <p14:tracePt t="194738" x="4864100" y="4618038"/>
          <p14:tracePt t="194755" x="4864100" y="4629150"/>
          <p14:tracePt t="194771" x="4857750" y="4635500"/>
          <p14:tracePt t="194771" x="4851400" y="4635500"/>
          <p14:tracePt t="194788" x="4851400" y="4640263"/>
          <p14:tracePt t="194805" x="4851400" y="4646613"/>
          <p14:tracePt t="194822" x="4851400" y="4657725"/>
          <p14:tracePt t="194838" x="4851400" y="4664075"/>
          <p14:tracePt t="194856" x="4851400" y="4675188"/>
          <p14:tracePt t="194964" x="4857750" y="4675188"/>
          <p14:tracePt t="194977" x="4864100" y="4675188"/>
          <p14:tracePt t="194988" x="4875213" y="4675188"/>
          <p14:tracePt t="195005" x="4897438" y="4657725"/>
          <p14:tracePt t="195022" x="4937125" y="4640263"/>
          <p14:tracePt t="195038" x="4983163" y="4618038"/>
          <p14:tracePt t="195055" x="5035550" y="4594225"/>
          <p14:tracePt t="195071" x="5092700" y="4578350"/>
          <p14:tracePt t="195088" x="5160963" y="4554538"/>
          <p14:tracePt t="195105" x="5222875" y="4537075"/>
          <p14:tracePt t="195121" x="5280025" y="4525963"/>
          <p14:tracePt t="195138" x="5332413" y="4514850"/>
          <p14:tracePt t="195155" x="5365750" y="4503738"/>
          <p14:tracePt t="195171" x="5407025" y="4492625"/>
          <p14:tracePt t="195188" x="5429250" y="4479925"/>
          <p14:tracePt t="195205" x="5446713" y="4479925"/>
          <p14:tracePt t="195221" x="5451475" y="4475163"/>
          <p14:tracePt t="195238" x="5457825" y="4475163"/>
          <p14:tracePt t="195255" x="5468938" y="4468813"/>
          <p14:tracePt t="195271" x="5468938" y="4464050"/>
          <p14:tracePt t="195288" x="5475288" y="4464050"/>
          <p14:tracePt t="195304" x="5486400" y="4457700"/>
          <p14:tracePt t="195321" x="5492750" y="4446588"/>
          <p14:tracePt t="195338" x="5508625" y="4440238"/>
          <p14:tracePt t="195355" x="5526088" y="4429125"/>
          <p14:tracePt t="195371" x="5549900" y="4418013"/>
          <p14:tracePt t="195388" x="5572125" y="4400550"/>
          <p14:tracePt t="195404" x="5600700" y="4383088"/>
          <p14:tracePt t="195421" x="5622925" y="4365625"/>
          <p14:tracePt t="195438" x="5657850" y="4349750"/>
          <p14:tracePt t="195455" x="5686425" y="4332288"/>
          <p14:tracePt t="195471" x="5721350" y="4314825"/>
          <p14:tracePt t="195488" x="5754688" y="4297363"/>
          <p14:tracePt t="195504" x="5794375" y="4292600"/>
          <p14:tracePt t="195521" x="5829300" y="4286250"/>
          <p14:tracePt t="195538" x="5857875" y="4279900"/>
          <p14:tracePt t="195555" x="5892800" y="4279900"/>
          <p14:tracePt t="195571" x="5921375" y="4275138"/>
          <p14:tracePt t="195571" x="5932488" y="4275138"/>
          <p14:tracePt t="195588" x="5954713" y="4275138"/>
          <p14:tracePt t="195604" x="5978525" y="4286250"/>
          <p14:tracePt t="195621" x="6000750" y="4297363"/>
          <p14:tracePt t="195638" x="6022975" y="4308475"/>
          <p14:tracePt t="195655" x="6040438" y="4325938"/>
          <p14:tracePt t="195672" x="6057900" y="4337050"/>
          <p14:tracePt t="195688" x="6064250" y="4343400"/>
          <p14:tracePt t="195704" x="6069013" y="4349750"/>
          <p14:tracePt t="196748" x="6069013" y="4354513"/>
          <p14:tracePt t="196772" x="6064250" y="4360863"/>
          <p14:tracePt t="196773" x="6057900" y="4365625"/>
          <p14:tracePt t="196788" x="6018213" y="4394200"/>
          <p14:tracePt t="196805" x="5983288" y="4418013"/>
          <p14:tracePt t="196821" x="5943600" y="4435475"/>
          <p14:tracePt t="196838" x="5897563" y="4457700"/>
          <p14:tracePt t="196854" x="5846763" y="4479925"/>
          <p14:tracePt t="196872" x="5778500" y="4508500"/>
          <p14:tracePt t="196888" x="5708650" y="4537075"/>
          <p14:tracePt t="196905" x="5640388" y="4578350"/>
          <p14:tracePt t="196921" x="5583238" y="4611688"/>
          <p14:tracePt t="196938" x="5537200" y="4640263"/>
          <p14:tracePt t="196954" x="5503863" y="4664075"/>
          <p14:tracePt t="196972" x="5486400" y="4679950"/>
          <p14:tracePt t="196988" x="5464175" y="4692650"/>
          <p14:tracePt t="197005" x="5457825" y="4697413"/>
          <p14:tracePt t="197021" x="5451475" y="4703763"/>
          <p14:tracePt t="197221" x="5464175" y="4703763"/>
          <p14:tracePt t="197230" x="5468938" y="4697413"/>
          <p14:tracePt t="197238" x="5480050" y="4692650"/>
          <p14:tracePt t="197254" x="5497513" y="4686300"/>
          <p14:tracePt t="197271" x="5514975" y="4679950"/>
          <p14:tracePt t="197288" x="5532438" y="4668838"/>
          <p14:tracePt t="197305" x="5543550" y="4668838"/>
          <p14:tracePt t="197321" x="5561013" y="4668838"/>
          <p14:tracePt t="197338" x="5578475" y="4668838"/>
          <p14:tracePt t="197355" x="5589588" y="4664075"/>
          <p14:tracePt t="197372" x="5607050" y="4664075"/>
          <p14:tracePt t="197388" x="5640388" y="4664075"/>
          <p14:tracePt t="197405" x="5657850" y="4664075"/>
          <p14:tracePt t="197421" x="5686425" y="4664075"/>
          <p14:tracePt t="197438" x="5726113" y="4664075"/>
          <p14:tracePt t="197455" x="5765800" y="4664075"/>
          <p14:tracePt t="197472" x="5811838" y="4664075"/>
          <p14:tracePt t="197488" x="5851525" y="4664075"/>
          <p14:tracePt t="197505" x="5892800" y="4664075"/>
          <p14:tracePt t="197521" x="5943600" y="4664075"/>
          <p14:tracePt t="197538" x="5989638" y="4664075"/>
          <p14:tracePt t="197555" x="6040438" y="4664075"/>
          <p14:tracePt t="197571" x="6080125" y="4664075"/>
          <p14:tracePt t="197588" x="6137275" y="4664075"/>
          <p14:tracePt t="197605" x="6165850" y="4664075"/>
          <p14:tracePt t="197621" x="6200775" y="4664075"/>
          <p14:tracePt t="197638" x="6223000" y="4664075"/>
          <p14:tracePt t="197655" x="6240463" y="4664075"/>
          <p14:tracePt t="197671" x="6246813" y="4664075"/>
          <p14:tracePt t="198766" x="0" y="0"/>
        </p14:tracePtLst>
      </p14:laserTraceLst>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2: Local Voltage Control</a:t>
            </a:r>
            <a:endParaRPr lang="en-US" dirty="0"/>
          </a:p>
        </p:txBody>
      </p:sp>
      <p:sp>
        <p:nvSpPr>
          <p:cNvPr id="14" name="Content Placeholder 13"/>
          <p:cNvSpPr>
            <a:spLocks noGrp="1"/>
          </p:cNvSpPr>
          <p:nvPr>
            <p:ph idx="1"/>
          </p:nvPr>
        </p:nvSpPr>
        <p:spPr>
          <a:xfrm>
            <a:off x="457200" y="1295400"/>
            <a:ext cx="8229600" cy="609599"/>
          </a:xfrm>
        </p:spPr>
        <p:txBody>
          <a:bodyPr>
            <a:normAutofit/>
          </a:bodyPr>
          <a:lstStyle/>
          <a:p>
            <a:r>
              <a:rPr lang="en-US" sz="2000" dirty="0" smtClean="0"/>
              <a:t>Voltage is regulated at node 671, to a values of 2,400V:</a:t>
            </a:r>
            <a:endParaRPr lang="en-US" sz="2000" dirty="0"/>
          </a:p>
        </p:txBody>
      </p:sp>
      <p:sp>
        <p:nvSpPr>
          <p:cNvPr id="4" name="Content Placeholder 13"/>
          <p:cNvSpPr txBox="1">
            <a:spLocks/>
          </p:cNvSpPr>
          <p:nvPr/>
        </p:nvSpPr>
        <p:spPr>
          <a:xfrm>
            <a:off x="457200" y="35052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Energy consumption and tap changes</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5" name="Content Placeholder 13"/>
          <p:cNvSpPr txBox="1">
            <a:spLocks/>
          </p:cNvSpPr>
          <p:nvPr/>
        </p:nvSpPr>
        <p:spPr>
          <a:xfrm>
            <a:off x="457200" y="44958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Regulator</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Tap Positions</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3936751140"/>
              </p:ext>
            </p:extLst>
          </p:nvPr>
        </p:nvGraphicFramePr>
        <p:xfrm>
          <a:off x="3429000" y="3886200"/>
          <a:ext cx="1752601" cy="789783"/>
        </p:xfrm>
        <a:graphic>
          <a:graphicData uri="http://schemas.openxmlformats.org/drawingml/2006/table">
            <a:tbl>
              <a:tblPr/>
              <a:tblGrid>
                <a:gridCol w="985838"/>
                <a:gridCol w="766763"/>
              </a:tblGrid>
              <a:tr h="263261">
                <a:tc>
                  <a:txBody>
                    <a:bodyPr/>
                    <a:lstStyle/>
                    <a:p>
                      <a:pPr algn="l" fontAlgn="b"/>
                      <a:r>
                        <a:rPr lang="en-US" sz="1100" b="0" i="0" u="none" strike="noStrike" dirty="0">
                          <a:solidFill>
                            <a:srgbClr val="000000"/>
                          </a:solidFill>
                          <a:effectLst/>
                          <a:latin typeface="Times New Roman" pitchFamily="18" charset="0"/>
                          <a:cs typeface="Times New Roman" pitchFamily="18" charset="0"/>
                        </a:rPr>
                        <a:t>P (kWh-</a:t>
                      </a:r>
                      <a:r>
                        <a:rPr lang="en-US" sz="1100" b="0" i="0" u="none" strike="noStrike" dirty="0" err="1">
                          <a:solidFill>
                            <a:srgbClr val="000000"/>
                          </a:solidFill>
                          <a:effectLst/>
                          <a:latin typeface="Times New Roman" pitchFamily="18" charset="0"/>
                          <a:cs typeface="Times New Roman" pitchFamily="18" charset="0"/>
                        </a:rPr>
                        <a:t>hr</a:t>
                      </a:r>
                      <a:r>
                        <a:rPr lang="en-US" sz="1100" b="0" i="0" u="none" strike="noStrike" dirty="0">
                          <a:solidFill>
                            <a:srgbClr val="000000"/>
                          </a:solidFill>
                          <a:effectLst/>
                          <a:latin typeface="Times New Roman" pitchFamily="18" charset="0"/>
                          <a:cs typeface="Times New Roman" pitchFamily="18"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38,730</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a:solidFill>
                            <a:srgbClr val="000000"/>
                          </a:solidFill>
                          <a:effectLst/>
                          <a:latin typeface="Times New Roman" pitchFamily="18" charset="0"/>
                          <a:cs typeface="Times New Roman" pitchFamily="18" charset="0"/>
                        </a:rPr>
                        <a:t>Q(</a:t>
                      </a:r>
                      <a:r>
                        <a:rPr lang="en-US" sz="1100" b="0" i="0" u="none" strike="noStrike" dirty="0" err="1">
                          <a:solidFill>
                            <a:srgbClr val="000000"/>
                          </a:solidFill>
                          <a:effectLst/>
                          <a:latin typeface="Times New Roman" pitchFamily="18" charset="0"/>
                          <a:cs typeface="Times New Roman" pitchFamily="18" charset="0"/>
                        </a:rPr>
                        <a:t>kVAR-hr</a:t>
                      </a:r>
                      <a:r>
                        <a:rPr lang="en-US" sz="1100" b="0" i="0" u="none" strike="noStrike" dirty="0">
                          <a:solidFill>
                            <a:srgbClr val="000000"/>
                          </a:solidFill>
                          <a:effectLst/>
                          <a:latin typeface="Times New Roman" pitchFamily="18" charset="0"/>
                          <a:cs typeface="Times New Roman" pitchFamily="18"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          7,225 </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a:solidFill>
                            <a:srgbClr val="000000"/>
                          </a:solidFill>
                          <a:effectLst/>
                          <a:latin typeface="Times New Roman" pitchFamily="18" charset="0"/>
                          <a:cs typeface="Times New Roman" pitchFamily="18" charset="0"/>
                        </a:rPr>
                        <a:t>S(KVA-</a:t>
                      </a:r>
                      <a:r>
                        <a:rPr lang="en-US" sz="1100" b="0" i="0" u="none" strike="noStrike" dirty="0" err="1">
                          <a:solidFill>
                            <a:srgbClr val="000000"/>
                          </a:solidFill>
                          <a:effectLst/>
                          <a:latin typeface="Times New Roman" pitchFamily="18" charset="0"/>
                          <a:cs typeface="Times New Roman" pitchFamily="18" charset="0"/>
                        </a:rPr>
                        <a:t>hr</a:t>
                      </a:r>
                      <a:r>
                        <a:rPr lang="en-US" sz="1100" b="0" i="0" u="none" strike="noStrike" dirty="0">
                          <a:solidFill>
                            <a:srgbClr val="000000"/>
                          </a:solidFill>
                          <a:effectLst/>
                          <a:latin typeface="Times New Roman" pitchFamily="18" charset="0"/>
                          <a:cs typeface="Times New Roman" pitchFamily="18"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39,427 </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5"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953000"/>
            <a:ext cx="6400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752600"/>
            <a:ext cx="6400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Table 12"/>
          <p:cNvGraphicFramePr>
            <a:graphicFrameLocks noGrp="1"/>
          </p:cNvGraphicFramePr>
          <p:nvPr>
            <p:extLst>
              <p:ext uri="{D42A27DB-BD31-4B8C-83A1-F6EECF244321}">
                <p14:modId xmlns:p14="http://schemas.microsoft.com/office/powerpoint/2010/main" val="3382367355"/>
              </p:ext>
            </p:extLst>
          </p:nvPr>
        </p:nvGraphicFramePr>
        <p:xfrm>
          <a:off x="6019799" y="3886200"/>
          <a:ext cx="1752601" cy="789783"/>
        </p:xfrm>
        <a:graphic>
          <a:graphicData uri="http://schemas.openxmlformats.org/drawingml/2006/table">
            <a:tbl>
              <a:tblPr/>
              <a:tblGrid>
                <a:gridCol w="985838"/>
                <a:gridCol w="766763"/>
              </a:tblGrid>
              <a:tr h="263261">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Phase</a:t>
                      </a:r>
                      <a:r>
                        <a:rPr lang="en-US" sz="1100" b="0" i="0" u="none" strike="noStrike" baseline="0" dirty="0" smtClean="0">
                          <a:solidFill>
                            <a:srgbClr val="000000"/>
                          </a:solidFill>
                          <a:effectLst/>
                          <a:latin typeface="Times New Roman" pitchFamily="18" charset="0"/>
                          <a:cs typeface="Times New Roman" pitchFamily="18" charset="0"/>
                        </a:rPr>
                        <a:t> a</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23</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Phase</a:t>
                      </a:r>
                      <a:r>
                        <a:rPr lang="en-US" sz="1100" b="0" i="0" u="none" strike="noStrike" baseline="0" dirty="0" smtClean="0">
                          <a:solidFill>
                            <a:srgbClr val="000000"/>
                          </a:solidFill>
                          <a:effectLst/>
                          <a:latin typeface="Times New Roman" pitchFamily="18" charset="0"/>
                          <a:cs typeface="Times New Roman" pitchFamily="18" charset="0"/>
                        </a:rPr>
                        <a:t> b</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          3 </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Phase</a:t>
                      </a:r>
                      <a:r>
                        <a:rPr lang="en-US" sz="1100" b="0" i="0" u="none" strike="noStrike" baseline="0" dirty="0" smtClean="0">
                          <a:solidFill>
                            <a:srgbClr val="000000"/>
                          </a:solidFill>
                          <a:effectLst/>
                          <a:latin typeface="Times New Roman" pitchFamily="18" charset="0"/>
                          <a:cs typeface="Times New Roman" pitchFamily="18" charset="0"/>
                        </a:rPr>
                        <a:t> c</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  4 </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34561471"/>
      </p:ext>
    </p:extLst>
  </p:cSld>
  <p:clrMapOvr>
    <a:masterClrMapping/>
  </p:clrMapOvr>
  <mc:AlternateContent xmlns:mc="http://schemas.openxmlformats.org/markup-compatibility/2006" xmlns:p14="http://schemas.microsoft.com/office/powerpoint/2010/main">
    <mc:Choice Requires="p14">
      <p:transition spd="slow" p14:dur="2000" advTm="104324"/>
    </mc:Choice>
    <mc:Fallback xmlns="">
      <p:transition spd="slow" advTm="104324"/>
    </mc:Fallback>
  </mc:AlternateContent>
  <p:timing>
    <p:tnLst>
      <p:par>
        <p:cTn id="1" dur="indefinite" restart="never" nodeType="tmRoot"/>
      </p:par>
    </p:tnLst>
  </p:timing>
  <p:extLst mod="1">
    <p:ext uri="{3A86A75C-4F4B-4683-9AE1-C65F6400EC91}">
      <p14:laserTraceLst xmlns:p14="http://schemas.microsoft.com/office/powerpoint/2010/main">
        <p14:tracePtLst>
          <p14:tracePt t="18323" x="1692275" y="2622550"/>
          <p14:tracePt t="18326" x="1692275" y="2617788"/>
          <p14:tracePt t="18342" x="1685925" y="2611438"/>
          <p14:tracePt t="18359" x="1685925" y="2606675"/>
          <p14:tracePt t="18375" x="1674813" y="2593975"/>
          <p14:tracePt t="18392" x="1674813" y="2589213"/>
          <p14:tracePt t="18409" x="1668463" y="2589213"/>
          <p14:tracePt t="18454" x="1668463" y="2582863"/>
          <p14:tracePt t="18478" x="1668463" y="2578100"/>
          <p14:tracePt t="18486" x="1663700" y="2578100"/>
          <p14:tracePt t="18631" x="1663700" y="2582863"/>
          <p14:tracePt t="18638" x="1657350" y="2582863"/>
          <p14:tracePt t="18658" x="1651000" y="2582863"/>
          <p14:tracePt t="18659" x="1646238" y="2589213"/>
          <p14:tracePt t="18675" x="1635125" y="2589213"/>
          <p14:tracePt t="18692" x="1628775" y="2600325"/>
          <p14:tracePt t="18709" x="1622425" y="2600325"/>
          <p14:tracePt t="18725" x="1617663" y="2600325"/>
          <p14:tracePt t="18926" x="1611313" y="2600325"/>
          <p14:tracePt t="18950" x="1606550" y="2606675"/>
          <p14:tracePt t="18958" x="1593850" y="2606675"/>
          <p14:tracePt t="19014" x="1589088" y="2606675"/>
          <p14:tracePt t="19024" x="1565275" y="2593975"/>
          <p14:tracePt t="19043" x="1536700" y="2582863"/>
          <p14:tracePt t="19059" x="1520825" y="2565400"/>
          <p14:tracePt t="19076" x="1492250" y="2554288"/>
          <p14:tracePt t="19092" x="1468438" y="2549525"/>
          <p14:tracePt t="19109" x="1450975" y="2543175"/>
          <p14:tracePt t="19125" x="1439863" y="2543175"/>
          <p14:tracePt t="19166" x="1435100" y="2543175"/>
          <p14:tracePt t="19198" x="1428750" y="2543175"/>
          <p14:tracePt t="19214" x="1422400" y="2543175"/>
          <p14:tracePt t="19230" x="1417638" y="2543175"/>
          <p14:tracePt t="19242" x="1411288" y="2543175"/>
          <p14:tracePt t="19243" x="1406525" y="2543175"/>
          <p14:tracePt t="19374" x="1406525" y="2549525"/>
          <p14:tracePt t="19398" x="1406525" y="2554288"/>
          <p14:tracePt t="19402" x="1406525" y="2565400"/>
          <p14:tracePt t="19408" x="1406525" y="2589213"/>
          <p14:tracePt t="19425" x="1393825" y="2617788"/>
          <p14:tracePt t="19442" x="1389063" y="2640013"/>
          <p14:tracePt t="19458" x="1377950" y="2668588"/>
          <p14:tracePt t="19476" x="1371600" y="2692400"/>
          <p14:tracePt t="19492" x="1371600" y="2714625"/>
          <p14:tracePt t="19509" x="1371600" y="2725738"/>
          <p14:tracePt t="19525" x="1365250" y="2760663"/>
          <p14:tracePt t="19542" x="1365250" y="2778125"/>
          <p14:tracePt t="19558" x="1365250" y="2800350"/>
          <p14:tracePt t="19576" x="1365250" y="2828925"/>
          <p14:tracePt t="19592" x="1365250" y="2863850"/>
          <p14:tracePt t="19609" x="1365250" y="2892425"/>
          <p14:tracePt t="19625" x="1365250" y="2921000"/>
          <p14:tracePt t="19642" x="1365250" y="2943225"/>
          <p14:tracePt t="19658" x="1365250" y="2971800"/>
          <p14:tracePt t="19676" x="1365250" y="2994025"/>
          <p14:tracePt t="19692" x="1365250" y="3022600"/>
          <p14:tracePt t="19709" x="1365250" y="3046413"/>
          <p14:tracePt t="19725" x="1377950" y="3086100"/>
          <p14:tracePt t="19743" x="1382713" y="3097213"/>
          <p14:tracePt t="19758" x="1382713" y="3114675"/>
          <p14:tracePt t="19775" x="1382713" y="3125788"/>
          <p14:tracePt t="19792" x="1389063" y="3143250"/>
          <p14:tracePt t="19809" x="1393825" y="3160713"/>
          <p14:tracePt t="19825" x="1400175" y="3194050"/>
          <p14:tracePt t="19842" x="1400175" y="3222625"/>
          <p14:tracePt t="19858" x="1406525" y="3246438"/>
          <p14:tracePt t="19876" x="1406525" y="3279775"/>
          <p14:tracePt t="19892" x="1406525" y="3297238"/>
          <p14:tracePt t="19909" x="1406525" y="3314700"/>
          <p14:tracePt t="19925" x="1406525" y="3332163"/>
          <p14:tracePt t="19942" x="1406525" y="3336925"/>
          <p14:tracePt t="19958" x="1406525" y="3343275"/>
          <p14:tracePt t="20054" x="1400175" y="3343275"/>
          <p14:tracePt t="20062" x="1400175" y="3349625"/>
          <p14:tracePt t="20075" x="1393825" y="3349625"/>
          <p14:tracePt t="20214" x="1389063" y="3349625"/>
          <p14:tracePt t="21015" x="1389063" y="3343275"/>
          <p14:tracePt t="21039" x="1389063" y="3336925"/>
          <p14:tracePt t="21071" x="1389063" y="3332163"/>
          <p14:tracePt t="21078" x="1389063" y="3325813"/>
          <p14:tracePt t="21111" x="1389063" y="3321050"/>
          <p14:tracePt t="21112" x="1389063" y="3314700"/>
          <p14:tracePt t="21126" x="1389063" y="3308350"/>
          <p14:tracePt t="21143" x="1389063" y="3297238"/>
          <p14:tracePt t="21255" x="1389063" y="3292475"/>
          <p14:tracePt t="21271" x="1389063" y="3279775"/>
          <p14:tracePt t="21287" x="1389063" y="3275013"/>
          <p14:tracePt t="21295" x="1389063" y="3263900"/>
          <p14:tracePt t="21309" x="1389063" y="3257550"/>
          <p14:tracePt t="21311" x="1389063" y="3240088"/>
          <p14:tracePt t="21311" x="1389063" y="3228975"/>
          <p14:tracePt t="21327" x="1389063" y="3206750"/>
          <p14:tracePt t="21343" x="1389063" y="3178175"/>
          <p14:tracePt t="21359" x="1389063" y="3154363"/>
          <p14:tracePt t="21376" x="1389063" y="3125788"/>
          <p14:tracePt t="21393" x="1393825" y="3097213"/>
          <p14:tracePt t="21409" x="1400175" y="3068638"/>
          <p14:tracePt t="21427" x="1406525" y="3040063"/>
          <p14:tracePt t="21443" x="1406525" y="3011488"/>
          <p14:tracePt t="21460" x="1406525" y="2989263"/>
          <p14:tracePt t="21476" x="1411288" y="2960688"/>
          <p14:tracePt t="21493" x="1411288" y="2936875"/>
          <p14:tracePt t="21509" x="1417638" y="2914650"/>
          <p14:tracePt t="21527" x="1417638" y="2892425"/>
          <p14:tracePt t="21543" x="1417638" y="2863850"/>
          <p14:tracePt t="21560" x="1422400" y="2846388"/>
          <p14:tracePt t="21576" x="1422400" y="2828925"/>
          <p14:tracePt t="21593" x="1422400" y="2811463"/>
          <p14:tracePt t="21609" x="1422400" y="2800350"/>
          <p14:tracePt t="21626" x="1422400" y="2782888"/>
          <p14:tracePt t="21643" x="1422400" y="2765425"/>
          <p14:tracePt t="21660" x="1422400" y="2754313"/>
          <p14:tracePt t="21676" x="1422400" y="2732088"/>
          <p14:tracePt t="21693" x="1422400" y="2720975"/>
          <p14:tracePt t="21709" x="1422400" y="2703513"/>
          <p14:tracePt t="21727" x="1422400" y="2686050"/>
          <p14:tracePt t="21743" x="1422400" y="2668588"/>
          <p14:tracePt t="21760" x="1422400" y="2663825"/>
          <p14:tracePt t="21776" x="1417638" y="2657475"/>
          <p14:tracePt t="21793" x="1417638" y="2651125"/>
          <p14:tracePt t="21809" x="1417638" y="2640013"/>
          <p14:tracePt t="21826" x="1417638" y="2635250"/>
          <p14:tracePt t="21843" x="1411288" y="2628900"/>
          <p14:tracePt t="21859" x="1411288" y="2617788"/>
          <p14:tracePt t="21876" x="1411288" y="2611438"/>
          <p14:tracePt t="21910" x="1411288" y="2606675"/>
          <p14:tracePt t="21912" x="1411288" y="2600325"/>
          <p14:tracePt t="21926" x="1406525" y="2593975"/>
          <p14:tracePt t="21943" x="1406525" y="2589213"/>
          <p14:tracePt t="22559" x="1411288" y="2589213"/>
          <p14:tracePt t="22583" x="1417638" y="2589213"/>
          <p14:tracePt t="22591" x="1422400" y="2589213"/>
          <p14:tracePt t="22604" x="1428750" y="2589213"/>
          <p14:tracePt t="22609" x="1439863" y="2589213"/>
          <p14:tracePt t="22626" x="1446213" y="2582863"/>
          <p14:tracePt t="22643" x="1457325" y="2582863"/>
          <p14:tracePt t="22659" x="1468438" y="2582863"/>
          <p14:tracePt t="22677" x="1474788" y="2582863"/>
          <p14:tracePt t="22693" x="1479550" y="2582863"/>
          <p14:tracePt t="22710" x="1492250" y="2582863"/>
          <p14:tracePt t="22726" x="1520825" y="2582863"/>
          <p14:tracePt t="22743" x="1543050" y="2582863"/>
          <p14:tracePt t="22759" x="1571625" y="2582863"/>
          <p14:tracePt t="22776" x="1593850" y="2582863"/>
          <p14:tracePt t="22792" x="1622425" y="2582863"/>
          <p14:tracePt t="22810" x="1646238" y="2582863"/>
          <p14:tracePt t="22826" x="1668463" y="2582863"/>
          <p14:tracePt t="22843" x="1703388" y="2582863"/>
          <p14:tracePt t="22859" x="1731963" y="2582863"/>
          <p14:tracePt t="22876" x="1760538" y="2582863"/>
          <p14:tracePt t="22893" x="1793875" y="2582863"/>
          <p14:tracePt t="22910" x="1822450" y="2582863"/>
          <p14:tracePt t="22926" x="1868488" y="2582863"/>
          <p14:tracePt t="22943" x="1892300" y="2582863"/>
          <p14:tracePt t="22959" x="1920875" y="2582863"/>
          <p14:tracePt t="22976" x="1943100" y="2582863"/>
          <p14:tracePt t="22993" x="1978025" y="2582863"/>
          <p14:tracePt t="23010" x="2017713" y="2582863"/>
          <p14:tracePt t="23026" x="2051050" y="2582863"/>
          <p14:tracePt t="23043" x="2092325" y="2582863"/>
          <p14:tracePt t="23059" x="2125663" y="2582863"/>
          <p14:tracePt t="23076" x="2160588" y="2582863"/>
          <p14:tracePt t="23092" x="2189163" y="2582863"/>
          <p14:tracePt t="23110" x="2217738" y="2582863"/>
          <p14:tracePt t="23126" x="2263775" y="2582863"/>
          <p14:tracePt t="23144" x="2297113" y="2582863"/>
          <p14:tracePt t="23159" x="2325688" y="2582863"/>
          <p14:tracePt t="23176" x="2354263" y="2582863"/>
          <p14:tracePt t="23193" x="2365375" y="2582863"/>
          <p14:tracePt t="23209" x="2371725" y="2582863"/>
          <p14:tracePt t="23226" x="2382838" y="2582863"/>
          <p14:tracePt t="23287" x="2389188" y="2582863"/>
          <p14:tracePt t="24223" x="2382838" y="2582863"/>
          <p14:tracePt t="24224" x="2378075" y="2582863"/>
          <p14:tracePt t="24242" x="2360613" y="2582863"/>
          <p14:tracePt t="24260" x="2336800" y="2582863"/>
          <p14:tracePt t="24276" x="2308225" y="2582863"/>
          <p14:tracePt t="24293" x="2268538" y="2582863"/>
          <p14:tracePt t="24309" x="2235200" y="2582863"/>
          <p14:tracePt t="24326" x="2206625" y="2582863"/>
          <p14:tracePt t="24326" x="2193925" y="2578100"/>
          <p14:tracePt t="24343" x="2165350" y="2578100"/>
          <p14:tracePt t="24360" x="2149475" y="2565400"/>
          <p14:tracePt t="24376" x="2132013" y="2565400"/>
          <p14:tracePt t="24393" x="2120900" y="2565400"/>
          <p14:tracePt t="24409" x="2114550" y="2560638"/>
          <p14:tracePt t="24426" x="2108200" y="2560638"/>
          <p14:tracePt t="24442" x="2103438" y="2560638"/>
          <p14:tracePt t="24460" x="2092325" y="2560638"/>
          <p14:tracePt t="24476" x="2079625" y="2560638"/>
          <p14:tracePt t="24493" x="2063750" y="2560638"/>
          <p14:tracePt t="24509" x="2051050" y="2560638"/>
          <p14:tracePt t="24526" x="2022475" y="2560638"/>
          <p14:tracePt t="24526" x="2006600" y="2560638"/>
          <p14:tracePt t="24543" x="1965325" y="2554288"/>
          <p14:tracePt t="24559" x="1931988" y="2554288"/>
          <p14:tracePt t="24576" x="1892300" y="2554288"/>
          <p14:tracePt t="24593" x="1846263" y="2554288"/>
          <p14:tracePt t="24609" x="1806575" y="2554288"/>
          <p14:tracePt t="24626" x="1771650" y="2554288"/>
          <p14:tracePt t="24643" x="1743075" y="2554288"/>
          <p14:tracePt t="24660" x="1708150" y="2554288"/>
          <p14:tracePt t="24676" x="1685925" y="2549525"/>
          <p14:tracePt t="24693" x="1663700" y="2549525"/>
          <p14:tracePt t="24709" x="1646238" y="2549525"/>
          <p14:tracePt t="24709" x="1639888" y="2549525"/>
          <p14:tracePt t="24727" x="1635125" y="2549525"/>
          <p14:tracePt t="24743" x="1635125" y="2543175"/>
          <p14:tracePt t="26807" x="1635125" y="2549525"/>
          <p14:tracePt t="26822" x="1635125" y="2560638"/>
          <p14:tracePt t="26828" x="1635125" y="2582863"/>
          <p14:tracePt t="26842" x="1628775" y="2606675"/>
          <p14:tracePt t="26859" x="1622425" y="2635250"/>
          <p14:tracePt t="26876" x="1617663" y="2668588"/>
          <p14:tracePt t="26892" x="1617663" y="2692400"/>
          <p14:tracePt t="26909" x="1611313" y="2720975"/>
          <p14:tracePt t="26926" x="1606550" y="2749550"/>
          <p14:tracePt t="26943" x="1606550" y="2760663"/>
          <p14:tracePt t="26959" x="1600200" y="2778125"/>
          <p14:tracePt t="26976" x="1593850" y="2794000"/>
          <p14:tracePt t="26992" x="1593850" y="2806700"/>
          <p14:tracePt t="27009" x="1589088" y="2822575"/>
          <p14:tracePt t="27026" x="1589088" y="2840038"/>
          <p14:tracePt t="27042" x="1582738" y="2851150"/>
          <p14:tracePt t="27059" x="1582738" y="2863850"/>
          <p14:tracePt t="27076" x="1582738" y="2874963"/>
          <p14:tracePt t="27093" x="1582738" y="2886075"/>
          <p14:tracePt t="27109" x="1582738" y="2897188"/>
          <p14:tracePt t="27126" x="1582738" y="2903538"/>
          <p14:tracePt t="27142" x="1582738" y="2925763"/>
          <p14:tracePt t="27160" x="1582738" y="2932113"/>
          <p14:tracePt t="27175" x="1582738" y="2943225"/>
          <p14:tracePt t="27193" x="1582738" y="2949575"/>
          <p14:tracePt t="27209" x="1577975" y="2960688"/>
          <p14:tracePt t="27226" x="1577975" y="2965450"/>
          <p14:tracePt t="27243" x="1577975" y="2971800"/>
          <p14:tracePt t="27623" x="1577975" y="2978150"/>
          <p14:tracePt t="27639" x="1577975" y="2982913"/>
          <p14:tracePt t="27645" x="1577975" y="2989263"/>
          <p14:tracePt t="27659" x="1577975" y="3000375"/>
          <p14:tracePt t="27675" x="1577975" y="3011488"/>
          <p14:tracePt t="27693" x="1577975" y="3028950"/>
          <p14:tracePt t="27709" x="1577975" y="3040063"/>
          <p14:tracePt t="27726" x="1577975" y="3057525"/>
          <p14:tracePt t="27726" x="1582738" y="3063875"/>
          <p14:tracePt t="27743" x="1582738" y="3074988"/>
          <p14:tracePt t="27759" x="1589088" y="3092450"/>
          <p14:tracePt t="27775" x="1589088" y="3114675"/>
          <p14:tracePt t="27793" x="1593850" y="3132138"/>
          <p14:tracePt t="27809" x="1593850" y="3149600"/>
          <p14:tracePt t="27826" x="1600200" y="3171825"/>
          <p14:tracePt t="27842" x="1600200" y="3194050"/>
          <p14:tracePt t="27859" x="1600200" y="3217863"/>
          <p14:tracePt t="27875" x="1600200" y="3240088"/>
          <p14:tracePt t="27893" x="1606550" y="3263900"/>
          <p14:tracePt t="27909" x="1606550" y="3286125"/>
          <p14:tracePt t="27926" x="1606550" y="3303588"/>
          <p14:tracePt t="27942" x="1606550" y="3332163"/>
          <p14:tracePt t="27959" x="1606550" y="3343275"/>
          <p14:tracePt t="27975" x="1606550" y="3354388"/>
          <p14:tracePt t="27993" x="1606550" y="3365500"/>
          <p14:tracePt t="28009" x="1606550" y="3378200"/>
          <p14:tracePt t="28026" x="1606550" y="3382963"/>
          <p14:tracePt t="28062" x="1606550" y="3389313"/>
          <p14:tracePt t="28078" x="1606550" y="3394075"/>
          <p14:tracePt t="28095" x="1606550" y="3400425"/>
          <p14:tracePt t="28096" x="1606550" y="3406775"/>
          <p14:tracePt t="28109" x="1606550" y="3411538"/>
          <p14:tracePt t="30254" x="1606550" y="3406775"/>
          <p14:tracePt t="30260" x="1606550" y="3400425"/>
          <p14:tracePt t="30275" x="1606550" y="3389313"/>
          <p14:tracePt t="30292" x="1606550" y="3371850"/>
          <p14:tracePt t="30310" x="1606550" y="3360738"/>
          <p14:tracePt t="30325" x="1606550" y="3332163"/>
          <p14:tracePt t="30342" x="1606550" y="3325813"/>
          <p14:tracePt t="30359" x="1606550" y="3321050"/>
          <p14:tracePt t="30375" x="1606550" y="3314700"/>
          <p14:tracePt t="30393" x="1606550" y="3303588"/>
          <p14:tracePt t="30409" x="1606550" y="3297238"/>
          <p14:tracePt t="30426" x="1606550" y="3286125"/>
          <p14:tracePt t="30442" x="1606550" y="3279775"/>
          <p14:tracePt t="30459" x="1606550" y="3263900"/>
          <p14:tracePt t="30475" x="1606550" y="3246438"/>
          <p14:tracePt t="30492" x="1606550" y="3240088"/>
          <p14:tracePt t="30509" x="1606550" y="3228975"/>
          <p14:tracePt t="30526" x="1606550" y="3222625"/>
          <p14:tracePt t="30542" x="1606550" y="3211513"/>
          <p14:tracePt t="30559" x="1606550" y="3206750"/>
          <p14:tracePt t="30886" x="1606550" y="3200400"/>
          <p14:tracePt t="30902" x="1606550" y="3194050"/>
          <p14:tracePt t="30909" x="1606550" y="3189288"/>
          <p14:tracePt t="30926" x="1606550" y="3178175"/>
          <p14:tracePt t="30942" x="1606550" y="3160713"/>
          <p14:tracePt t="30959" x="1606550" y="3143250"/>
          <p14:tracePt t="30975" x="1606550" y="3125788"/>
          <p14:tracePt t="30993" x="1606550" y="3121025"/>
          <p14:tracePt t="31009" x="1606550" y="3114675"/>
          <p14:tracePt t="31025" x="1606550" y="3108325"/>
          <p14:tracePt t="31042" x="1606550" y="3103563"/>
          <p14:tracePt t="31079" x="1611313" y="3103563"/>
          <p14:tracePt t="33542" x="1617663" y="3103563"/>
          <p14:tracePt t="33557" x="1622425" y="3103563"/>
          <p14:tracePt t="33639" x="1628775" y="3103563"/>
          <p14:tracePt t="33679" x="1635125" y="3103563"/>
          <p14:tracePt t="33695" x="1639888" y="3103563"/>
          <p14:tracePt t="33727" x="1639888" y="3097213"/>
          <p14:tracePt t="33887" x="1646238" y="3097213"/>
          <p14:tracePt t="33891" x="1651000" y="3097213"/>
          <p14:tracePt t="33910" x="1663700" y="3097213"/>
          <p14:tracePt t="33926" x="1668463" y="3097213"/>
          <p14:tracePt t="33943" x="1674813" y="3092450"/>
          <p14:tracePt t="33960" x="1679575" y="3092450"/>
          <p14:tracePt t="33976" x="1679575" y="3086100"/>
          <p14:tracePt t="34015" x="1685925" y="3086100"/>
          <p14:tracePt t="34039" x="1685925" y="3079750"/>
          <p14:tracePt t="34045" x="1692275" y="3079750"/>
          <p14:tracePt t="34060" x="1697038" y="3074988"/>
          <p14:tracePt t="34076" x="1697038" y="3068638"/>
          <p14:tracePt t="34093" x="1703388" y="3063875"/>
          <p14:tracePt t="34109" x="1703388" y="3057525"/>
          <p14:tracePt t="34144" x="1703388" y="3051175"/>
          <p14:tracePt t="34145" x="1703388" y="3046413"/>
          <p14:tracePt t="34160" x="1703388" y="3040063"/>
          <p14:tracePt t="34176" x="1708150" y="3035300"/>
          <p14:tracePt t="34193" x="1714500" y="3028950"/>
          <p14:tracePt t="34209" x="1714500" y="3022600"/>
          <p14:tracePt t="34226" x="1714500" y="3017838"/>
          <p14:tracePt t="34243" x="1720850" y="3006725"/>
          <p14:tracePt t="34260" x="1720850" y="3000375"/>
          <p14:tracePt t="34276" x="1725613" y="2989263"/>
          <p14:tracePt t="34293" x="1731963" y="2989263"/>
          <p14:tracePt t="34309" x="1731963" y="2982913"/>
          <p14:tracePt t="34327" x="1731963" y="2978150"/>
          <p14:tracePt t="34343" x="1731963" y="2971800"/>
          <p14:tracePt t="34360" x="1736725" y="2965450"/>
          <p14:tracePt t="34399" x="1736725" y="2960688"/>
          <p14:tracePt t="34415" x="1743075" y="2954338"/>
          <p14:tracePt t="34426" x="1743075" y="2949575"/>
          <p14:tracePt t="34427" x="1743075" y="2943225"/>
          <p14:tracePt t="34443" x="1749425" y="2932113"/>
          <p14:tracePt t="34460" x="1754188" y="2932113"/>
          <p14:tracePt t="34476" x="1754188" y="2925763"/>
          <p14:tracePt t="34493" x="1760538" y="2914650"/>
          <p14:tracePt t="34509" x="1760538" y="2908300"/>
          <p14:tracePt t="34527" x="1760538" y="2903538"/>
          <p14:tracePt t="34543" x="1771650" y="2892425"/>
          <p14:tracePt t="34560" x="1771650" y="2886075"/>
          <p14:tracePt t="34576" x="1778000" y="2874963"/>
          <p14:tracePt t="34593" x="1778000" y="2868613"/>
          <p14:tracePt t="34609" x="1782763" y="2857500"/>
          <p14:tracePt t="34626" x="1789113" y="2846388"/>
          <p14:tracePt t="34643" x="1789113" y="2840038"/>
          <p14:tracePt t="34660" x="1789113" y="2835275"/>
          <p14:tracePt t="34676" x="1789113" y="2822575"/>
          <p14:tracePt t="34693" x="1793875" y="2817813"/>
          <p14:tracePt t="34709" x="1793875" y="2806700"/>
          <p14:tracePt t="34727" x="1793875" y="2794000"/>
          <p14:tracePt t="34743" x="1800225" y="2782888"/>
          <p14:tracePt t="34759" x="1800225" y="2778125"/>
          <p14:tracePt t="34776" x="1800225" y="2771775"/>
          <p14:tracePt t="34793" x="1800225" y="2765425"/>
          <p14:tracePt t="34809" x="1800225" y="2754313"/>
          <p14:tracePt t="34826" x="1800225" y="2749550"/>
          <p14:tracePt t="35215" x="1800225" y="2754313"/>
          <p14:tracePt t="35226" x="1800225" y="2760663"/>
          <p14:tracePt t="35227" x="1806575" y="2765425"/>
          <p14:tracePt t="35243" x="1806575" y="2778125"/>
          <p14:tracePt t="35259" x="1811338" y="2794000"/>
          <p14:tracePt t="35276" x="1811338" y="2806700"/>
          <p14:tracePt t="35293" x="1817688" y="2817813"/>
          <p14:tracePt t="35309" x="1822450" y="2828925"/>
          <p14:tracePt t="35391" x="1822450" y="2835275"/>
          <p14:tracePt t="35623" x="1822450" y="2828925"/>
          <p14:tracePt t="35634" x="1822450" y="2822575"/>
          <p14:tracePt t="35663" x="1822450" y="2817813"/>
          <p14:tracePt t="35687" x="1822450" y="2811463"/>
          <p14:tracePt t="35709" x="1817688" y="2811463"/>
          <p14:tracePt t="35709" x="1811338" y="2811463"/>
          <p14:tracePt t="35711" x="1811338" y="2806700"/>
          <p14:tracePt t="35759" x="1811338" y="2800350"/>
          <p14:tracePt t="35767" x="1806575" y="2800350"/>
          <p14:tracePt t="35847" x="1800225" y="2800350"/>
          <p14:tracePt t="36006" x="1793875" y="2800350"/>
          <p14:tracePt t="36055" x="1793875" y="2794000"/>
          <p14:tracePt t="36068" x="1789113" y="2794000"/>
          <p14:tracePt t="36076" x="1789113" y="2789238"/>
          <p14:tracePt t="36111" x="1789113" y="2782888"/>
          <p14:tracePt t="36112" x="1782763" y="2782888"/>
          <p14:tracePt t="36163" x="1782763" y="2778125"/>
          <p14:tracePt t="36407" x="1782763" y="2771775"/>
          <p14:tracePt t="36415" x="1793875" y="2771775"/>
          <p14:tracePt t="36426" x="1822450" y="2765425"/>
          <p14:tracePt t="36443" x="1857375" y="2765425"/>
          <p14:tracePt t="36459" x="1892300" y="2765425"/>
          <p14:tracePt t="36476" x="1931988" y="2765425"/>
          <p14:tracePt t="36493" x="1965325" y="2765425"/>
          <p14:tracePt t="36510" x="2006600" y="2765425"/>
          <p14:tracePt t="36526" x="2046288" y="2765425"/>
          <p14:tracePt t="36526" x="2068513" y="2765425"/>
          <p14:tracePt t="36543" x="2108200" y="2771775"/>
          <p14:tracePt t="36559" x="2154238" y="2771775"/>
          <p14:tracePt t="36576" x="2193925" y="2771775"/>
          <p14:tracePt t="36593" x="2235200" y="2778125"/>
          <p14:tracePt t="36609" x="2274888" y="2778125"/>
          <p14:tracePt t="36626" x="2320925" y="2778125"/>
          <p14:tracePt t="36643" x="2360613" y="2778125"/>
          <p14:tracePt t="36659" x="2393950" y="2778125"/>
          <p14:tracePt t="36676" x="2435225" y="2778125"/>
          <p14:tracePt t="36693" x="2468563" y="2778125"/>
          <p14:tracePt t="36709" x="2497138" y="2778125"/>
          <p14:tracePt t="36726" x="2532063" y="2778125"/>
          <p14:tracePt t="36726" x="2549525" y="2778125"/>
          <p14:tracePt t="36743" x="2582863" y="2778125"/>
          <p14:tracePt t="36759" x="2611438" y="2778125"/>
          <p14:tracePt t="36776" x="2640013" y="2778125"/>
          <p14:tracePt t="36792" x="2668588" y="2778125"/>
          <p14:tracePt t="36809" x="2692400" y="2778125"/>
          <p14:tracePt t="36826" x="2720975" y="2778125"/>
          <p14:tracePt t="36843" x="2754313" y="2778125"/>
          <p14:tracePt t="36859" x="2778125" y="2778125"/>
          <p14:tracePt t="36876" x="2806700" y="2778125"/>
          <p14:tracePt t="36893" x="2851150" y="2778125"/>
          <p14:tracePt t="36909" x="2897188" y="2778125"/>
          <p14:tracePt t="36926" x="2943225" y="2778125"/>
          <p14:tracePt t="36942" x="3017838" y="2778125"/>
          <p14:tracePt t="36960" x="3063875" y="2778125"/>
          <p14:tracePt t="36976" x="3103563" y="2778125"/>
          <p14:tracePt t="36993" x="3143250" y="2778125"/>
          <p14:tracePt t="37009" x="3182938" y="2778125"/>
          <p14:tracePt t="37026" x="3222625" y="2778125"/>
          <p14:tracePt t="37042" x="3257550" y="2778125"/>
          <p14:tracePt t="37060" x="3279775" y="2778125"/>
          <p14:tracePt t="37076" x="3292475" y="2778125"/>
          <p14:tracePt t="37093" x="3297238" y="2778125"/>
          <p14:tracePt t="38638" x="3292475" y="2778125"/>
          <p14:tracePt t="38641" x="3275013" y="2778125"/>
          <p14:tracePt t="38658" x="3228975" y="2778125"/>
          <p14:tracePt t="38675" x="3171825" y="2771775"/>
          <p14:tracePt t="38691" x="3092450" y="2765425"/>
          <p14:tracePt t="38709" x="3017838" y="2760663"/>
          <p14:tracePt t="38725" x="2936875" y="2754313"/>
          <p14:tracePt t="38725" x="2897188" y="2754313"/>
          <p14:tracePt t="38742" x="2817813" y="2749550"/>
          <p14:tracePt t="38758" x="2749550" y="2743200"/>
          <p14:tracePt t="38775" x="2679700" y="2743200"/>
          <p14:tracePt t="38791" x="2622550" y="2743200"/>
          <p14:tracePt t="38809" x="2565400" y="2743200"/>
          <p14:tracePt t="38825" x="2520950" y="2736850"/>
          <p14:tracePt t="38843" x="2463800" y="2736850"/>
          <p14:tracePt t="38858" x="2411413" y="2732088"/>
          <p14:tracePt t="38876" x="2365375" y="2732088"/>
          <p14:tracePt t="38893" x="2303463" y="2732088"/>
          <p14:tracePt t="38910" x="2246313" y="2732088"/>
          <p14:tracePt t="38926" x="2200275" y="2725738"/>
          <p14:tracePt t="38926" x="2171700" y="2725738"/>
          <p14:tracePt t="38943" x="2132013" y="2720975"/>
          <p14:tracePt t="38959" x="2079625" y="2714625"/>
          <p14:tracePt t="38976" x="2046288" y="2703513"/>
          <p14:tracePt t="38992" x="2017713" y="2697163"/>
          <p14:tracePt t="39009" x="1982788" y="2692400"/>
          <p14:tracePt t="39026" x="1960563" y="2686050"/>
          <p14:tracePt t="39043" x="1943100" y="2668588"/>
          <p14:tracePt t="39059" x="1925638" y="2668588"/>
          <p14:tracePt t="39076" x="1908175" y="2657475"/>
          <p14:tracePt t="39092" x="1892300" y="2651125"/>
          <p14:tracePt t="39109" x="1879600" y="2646363"/>
          <p14:tracePt t="39126" x="1868488" y="2640013"/>
          <p14:tracePt t="39143" x="1857375" y="2635250"/>
          <p14:tracePt t="39159" x="1839913" y="2622550"/>
          <p14:tracePt t="39176" x="1828800" y="2617788"/>
          <p14:tracePt t="39192" x="1811338" y="2611438"/>
          <p14:tracePt t="39209" x="1800225" y="2606675"/>
          <p14:tracePt t="39225" x="1793875" y="2606675"/>
          <p14:tracePt t="39243" x="1793875" y="2600325"/>
          <p14:tracePt t="39279" x="1793875" y="2593975"/>
          <p14:tracePt t="39526" x="1806575" y="2593975"/>
          <p14:tracePt t="39531" x="1839913" y="2593975"/>
          <p14:tracePt t="39542" x="1897063" y="2593975"/>
          <p14:tracePt t="39558" x="1954213" y="2593975"/>
          <p14:tracePt t="39575" x="2017713" y="2600325"/>
          <p14:tracePt t="39591" x="2085975" y="2600325"/>
          <p14:tracePt t="39608" x="2136775" y="2600325"/>
          <p14:tracePt t="39625" x="2193925" y="2600325"/>
          <p14:tracePt t="39642" x="2251075" y="2606675"/>
          <p14:tracePt t="39658" x="2314575" y="2606675"/>
          <p14:tracePt t="39675" x="2365375" y="2606675"/>
          <p14:tracePt t="39691" x="2411413" y="2606675"/>
          <p14:tracePt t="39709" x="2468563" y="2606675"/>
          <p14:tracePt t="39725" x="2520950" y="2606675"/>
          <p14:tracePt t="39725" x="2543175" y="2606675"/>
          <p14:tracePt t="39742" x="2582863" y="2600325"/>
          <p14:tracePt t="39758" x="2622550" y="2593975"/>
          <p14:tracePt t="39775" x="2668588" y="2589213"/>
          <p14:tracePt t="39791" x="2703513" y="2589213"/>
          <p14:tracePt t="39808" x="2754313" y="2582863"/>
          <p14:tracePt t="39825" x="2800350" y="2582863"/>
          <p14:tracePt t="39841" x="2857500" y="2578100"/>
          <p14:tracePt t="39858" x="2908300" y="2578100"/>
          <p14:tracePt t="39875" x="2954338" y="2571750"/>
          <p14:tracePt t="39891" x="3006725" y="2565400"/>
          <p14:tracePt t="39909" x="3057525" y="2565400"/>
          <p14:tracePt t="39925" x="3121025" y="2565400"/>
          <p14:tracePt t="39925" x="3160713" y="2565400"/>
          <p14:tracePt t="39942" x="3235325" y="2565400"/>
          <p14:tracePt t="39958" x="3321050" y="2565400"/>
          <p14:tracePt t="39975" x="3411538" y="2565400"/>
          <p14:tracePt t="39991" x="3497263" y="2565400"/>
          <p14:tracePt t="40008" x="3565525" y="2565400"/>
          <p14:tracePt t="40025" x="3629025" y="2565400"/>
          <p14:tracePt t="40041" x="3697288" y="2560638"/>
          <p14:tracePt t="40058" x="3760788" y="2560638"/>
          <p14:tracePt t="40075" x="3829050" y="2560638"/>
          <p14:tracePt t="40091" x="3892550" y="2560638"/>
          <p14:tracePt t="40108" x="3949700" y="2560638"/>
          <p14:tracePt t="40125" x="4006850" y="2560638"/>
          <p14:tracePt t="40125" x="4035425" y="2560638"/>
          <p14:tracePt t="40142" x="4086225" y="2560638"/>
          <p14:tracePt t="40158" x="4149725" y="2560638"/>
          <p14:tracePt t="40175" x="4206875" y="2560638"/>
          <p14:tracePt t="40191" x="4279900" y="2560638"/>
          <p14:tracePt t="40208" x="4343400" y="2565400"/>
          <p14:tracePt t="40225" x="4422775" y="2565400"/>
          <p14:tracePt t="40241" x="4492625" y="2571750"/>
          <p14:tracePt t="40258" x="4572000" y="2571750"/>
          <p14:tracePt t="40275" x="4651375" y="2578100"/>
          <p14:tracePt t="40292" x="4732338" y="2578100"/>
          <p14:tracePt t="40308" x="4811713" y="2578100"/>
          <p14:tracePt t="40325" x="4879975" y="2578100"/>
          <p14:tracePt t="40341" x="5000625" y="2578100"/>
          <p14:tracePt t="40359" x="5075238" y="2578100"/>
          <p14:tracePt t="40375" x="5154613" y="2578100"/>
          <p14:tracePt t="40392" x="5235575" y="2578100"/>
          <p14:tracePt t="40408" x="5314950" y="2578100"/>
          <p14:tracePt t="40425" x="5394325" y="2578100"/>
          <p14:tracePt t="40441" x="5464175" y="2578100"/>
          <p14:tracePt t="40458" x="5526088" y="2578100"/>
          <p14:tracePt t="40474" x="5600700" y="2578100"/>
          <p14:tracePt t="40492" x="5664200" y="2578100"/>
          <p14:tracePt t="40508" x="5743575" y="2578100"/>
          <p14:tracePt t="40525" x="5818188" y="2578100"/>
          <p14:tracePt t="40541" x="5943600" y="2578100"/>
          <p14:tracePt t="40559" x="6018213" y="2578100"/>
          <p14:tracePt t="40574" x="6080125" y="2578100"/>
          <p14:tracePt t="40592" x="6154738" y="2578100"/>
          <p14:tracePt t="40608" x="6200775" y="2578100"/>
          <p14:tracePt t="40625" x="6257925" y="2578100"/>
          <p14:tracePt t="40641" x="6292850" y="2578100"/>
          <p14:tracePt t="40659" x="6321425" y="2578100"/>
          <p14:tracePt t="40674" x="6343650" y="2578100"/>
          <p14:tracePt t="40692" x="6354763" y="2578100"/>
          <p14:tracePt t="40926" x="6361113" y="2578100"/>
          <p14:tracePt t="40943" x="6372225" y="2578100"/>
          <p14:tracePt t="40950" x="6407150" y="2578100"/>
          <p14:tracePt t="40959" x="6446838" y="2578100"/>
          <p14:tracePt t="40974" x="6486525" y="2578100"/>
          <p14:tracePt t="40992" x="6521450" y="2578100"/>
          <p14:tracePt t="41008" x="6550025" y="2578100"/>
          <p14:tracePt t="41025" x="6554788" y="2578100"/>
          <p14:tracePt t="41441" x="6550025" y="2578100"/>
          <p14:tracePt t="41462" x="6537325" y="2578100"/>
          <p14:tracePt t="41463" x="6526213" y="2578100"/>
          <p14:tracePt t="41475" x="6497638" y="2582863"/>
          <p14:tracePt t="41492" x="6469063" y="2589213"/>
          <p14:tracePt t="41508" x="6418263" y="2606675"/>
          <p14:tracePt t="41525" x="6365875" y="2628900"/>
          <p14:tracePt t="41541" x="6235700" y="2663825"/>
          <p14:tracePt t="41574" x="6161088" y="2686050"/>
          <p14:tracePt t="41575" x="6086475" y="2708275"/>
          <p14:tracePt t="41592" x="6018213" y="2736850"/>
          <p14:tracePt t="41608" x="5961063" y="2765425"/>
          <p14:tracePt t="41625" x="5926138" y="2789238"/>
          <p14:tracePt t="41641" x="5880100" y="2811463"/>
          <p14:tracePt t="41658" x="5822950" y="2846388"/>
          <p14:tracePt t="41674" x="5765800" y="2874963"/>
          <p14:tracePt t="41691" x="5726113" y="2914650"/>
          <p14:tracePt t="41708" x="5703888" y="2943225"/>
          <p14:tracePt t="41725" x="5675313" y="2982913"/>
          <p14:tracePt t="41741" x="5640388" y="3046413"/>
          <p14:tracePt t="41758" x="5622925" y="3074988"/>
          <p14:tracePt t="41774" x="5600700" y="3108325"/>
          <p14:tracePt t="41791" x="5594350" y="3143250"/>
          <p14:tracePt t="41808" x="5583238" y="3178175"/>
          <p14:tracePt t="41825" x="5578475" y="3194050"/>
          <p14:tracePt t="41841" x="5572125" y="3222625"/>
          <p14:tracePt t="41858" x="5565775" y="3251200"/>
          <p14:tracePt t="41874" x="5561013" y="3297238"/>
          <p14:tracePt t="41891" x="5561013" y="3336925"/>
          <p14:tracePt t="41909" x="5561013" y="3382963"/>
          <p14:tracePt t="41924" x="5554663" y="3429000"/>
          <p14:tracePt t="41924" x="5549900" y="3451225"/>
          <p14:tracePt t="41942" x="5537200" y="3503613"/>
          <p14:tracePt t="41958" x="5521325" y="3554413"/>
          <p14:tracePt t="41975" x="5508625" y="3606800"/>
          <p14:tracePt t="41991" x="5486400" y="3675063"/>
          <p14:tracePt t="42008" x="5468938" y="3732213"/>
          <p14:tracePt t="42024" x="5457825" y="3800475"/>
          <p14:tracePt t="42042" x="5446713" y="3851275"/>
          <p14:tracePt t="42058" x="5435600" y="3892550"/>
          <p14:tracePt t="42075" x="5422900" y="3932238"/>
          <p14:tracePt t="42091" x="5418138" y="3965575"/>
          <p14:tracePt t="42108" x="5407025" y="4000500"/>
          <p14:tracePt t="42124" x="5400675" y="4029075"/>
          <p14:tracePt t="42124" x="5394325" y="4035425"/>
          <p14:tracePt t="42142" x="5394325" y="4064000"/>
          <p14:tracePt t="42158" x="5389563" y="4075113"/>
          <p14:tracePt t="42175" x="5389563" y="4086225"/>
          <p14:tracePt t="42191" x="5383213" y="4092575"/>
          <p14:tracePt t="42310" x="5389563" y="4092575"/>
          <p14:tracePt t="42334" x="5394325" y="4092575"/>
          <p14:tracePt t="42350" x="5400675" y="4092575"/>
          <p14:tracePt t="42358" x="5411788" y="4092575"/>
          <p14:tracePt t="42375" x="5411788" y="4097338"/>
          <p14:tracePt t="42391" x="5418138" y="4097338"/>
          <p14:tracePt t="42408" x="5422900" y="4097338"/>
          <p14:tracePt t="42424" x="5429250" y="4097338"/>
          <p14:tracePt t="42442" x="5435600" y="4092575"/>
          <p14:tracePt t="42458" x="5440363" y="4092575"/>
          <p14:tracePt t="42474" x="5446713" y="4092575"/>
          <p14:tracePt t="42518" x="5446713" y="4086225"/>
          <p14:tracePt t="42806" x="5440363" y="4086225"/>
          <p14:tracePt t="42806" x="5435600" y="4086225"/>
          <p14:tracePt t="42832" x="5422900" y="4086225"/>
          <p14:tracePt t="42841" x="5418138" y="4086225"/>
          <p14:tracePt t="42858" x="5407025" y="4086225"/>
          <p14:tracePt t="42875" x="5400675" y="4086225"/>
          <p14:tracePt t="42891" x="5389563" y="4086225"/>
          <p14:tracePt t="42908" x="5383213" y="4086225"/>
          <p14:tracePt t="43630" x="5378450" y="4086225"/>
          <p14:tracePt t="43797" x="5372100" y="4086225"/>
          <p14:tracePt t="43807" x="5372100" y="4092575"/>
          <p14:tracePt t="43825" x="5365750" y="4092575"/>
          <p14:tracePt t="43841" x="5360988" y="4092575"/>
          <p14:tracePt t="43858" x="5349875" y="4097338"/>
          <p14:tracePt t="43874" x="5349875" y="4103688"/>
          <p14:tracePt t="43892" x="5343525" y="4103688"/>
          <p14:tracePt t="44061" x="5337175" y="4103688"/>
          <p14:tracePt t="44069" x="5332413" y="4103688"/>
          <p14:tracePt t="44078" x="5326063" y="4108450"/>
          <p14:tracePt t="44110" x="5321300" y="4108450"/>
          <p14:tracePt t="45350" x="5321300" y="4114800"/>
          <p14:tracePt t="46157" x="5314950" y="4114800"/>
          <p14:tracePt t="46189" x="5308600" y="4114800"/>
          <p14:tracePt t="46261" x="5303838" y="4114800"/>
          <p14:tracePt t="47309" x="5303838" y="4108450"/>
          <p14:tracePt t="47333" x="5303838" y="4103688"/>
          <p14:tracePt t="47397" x="5303838" y="4097338"/>
          <p14:tracePt t="47861" x="5303838" y="4092575"/>
          <p14:tracePt t="48005" x="5303838" y="4086225"/>
          <p14:tracePt t="49685" x="5303838" y="4092575"/>
          <p14:tracePt t="49709" x="5297488" y="4092575"/>
          <p14:tracePt t="50358" x="5297488" y="4097338"/>
          <p14:tracePt t="50359" x="5297488" y="4103688"/>
          <p14:tracePt t="50374" x="5297488" y="4108450"/>
          <p14:tracePt t="50413" x="5297488" y="4114800"/>
          <p14:tracePt t="50437" x="5297488" y="4121150"/>
          <p14:tracePt t="50445" x="5297488" y="4125913"/>
          <p14:tracePt t="50457" x="5297488" y="4132263"/>
          <p14:tracePt t="50474" x="5297488" y="4143375"/>
          <p14:tracePt t="50491" x="5297488" y="4160838"/>
          <p14:tracePt t="50507" x="5297488" y="4171950"/>
          <p14:tracePt t="50524" x="5297488" y="4183063"/>
          <p14:tracePt t="50540" x="5297488" y="4194175"/>
          <p14:tracePt t="50558" x="5297488" y="4206875"/>
          <p14:tracePt t="50574" x="5297488" y="4211638"/>
          <p14:tracePt t="50591" x="5297488" y="4217988"/>
          <p14:tracePt t="50607" x="5297488" y="4222750"/>
          <p14:tracePt t="50624" x="5297488" y="4229100"/>
          <p14:tracePt t="50640" x="5297488" y="4235450"/>
          <p14:tracePt t="50657" x="5292725" y="4240213"/>
          <p14:tracePt t="50674" x="5286375" y="4246563"/>
          <p14:tracePt t="50709" x="5286375" y="4251325"/>
          <p14:tracePt t="50710" x="5280025" y="4257675"/>
          <p14:tracePt t="50741" x="5280025" y="4264025"/>
          <p14:tracePt t="50742" x="5268913" y="4264025"/>
          <p14:tracePt t="50757" x="5268913" y="4268788"/>
          <p14:tracePt t="50774" x="5264150" y="4268788"/>
          <p14:tracePt t="50791" x="5257800" y="4268788"/>
          <p14:tracePt t="50807" x="5251450" y="4279900"/>
          <p14:tracePt t="50824" x="5246688" y="4279900"/>
          <p14:tracePt t="50861" x="5240338" y="4279900"/>
          <p14:tracePt t="50997" x="5235575" y="4279900"/>
          <p14:tracePt t="51214" x="5235575" y="4286250"/>
          <p14:tracePt t="51246" x="5235575" y="4292600"/>
          <p14:tracePt t="51258" x="5235575" y="4297363"/>
          <p14:tracePt t="51259" x="5235575" y="4314825"/>
          <p14:tracePt t="51275" x="5229225" y="4332288"/>
          <p14:tracePt t="51292" x="5229225" y="4337050"/>
          <p14:tracePt t="51308" x="5229225" y="4354513"/>
          <p14:tracePt t="51325" x="5222875" y="4371975"/>
          <p14:tracePt t="51341" x="5218113" y="4394200"/>
          <p14:tracePt t="51359" x="5218113" y="4406900"/>
          <p14:tracePt t="51375" x="5211763" y="4435475"/>
          <p14:tracePt t="51392" x="5207000" y="4457700"/>
          <p14:tracePt t="51408" x="5200650" y="4492625"/>
          <p14:tracePt t="51425" x="5200650" y="4514850"/>
          <p14:tracePt t="51441" x="5194300" y="4537075"/>
          <p14:tracePt t="51458" x="5189538" y="4549775"/>
          <p14:tracePt t="51475" x="5189538" y="4554538"/>
          <p14:tracePt t="52214" x="5183188" y="4554538"/>
          <p14:tracePt t="52222" x="5178425" y="4560888"/>
          <p14:tracePt t="52230" x="5172075" y="4560888"/>
          <p14:tracePt t="52294" x="5178425" y="4560888"/>
          <p14:tracePt t="52302" x="5183188" y="4560888"/>
          <p14:tracePt t="52326" x="5189538" y="4560888"/>
          <p14:tracePt t="52343" x="5200650" y="4565650"/>
          <p14:tracePt t="52343" x="5218113" y="4572000"/>
          <p14:tracePt t="52358" x="5240338" y="4578350"/>
          <p14:tracePt t="52375" x="5264150" y="4578350"/>
          <p14:tracePt t="52391" x="5297488" y="4578350"/>
          <p14:tracePt t="52409" x="5321300" y="4578350"/>
          <p14:tracePt t="52425" x="5332413" y="4572000"/>
          <p14:tracePt t="52806" x="5337175" y="4572000"/>
          <p14:tracePt t="52814" x="5337175" y="4565650"/>
          <p14:tracePt t="52846" x="5337175" y="4560888"/>
          <p14:tracePt t="52847" x="5337175" y="4554538"/>
          <p14:tracePt t="52878" x="5337175" y="4549775"/>
          <p14:tracePt t="52902" x="5343525" y="4543425"/>
          <p14:tracePt t="52910" x="5343525" y="4537075"/>
          <p14:tracePt t="52925" x="5349875" y="4532313"/>
          <p14:tracePt t="52926" x="5360988" y="4521200"/>
          <p14:tracePt t="52942" x="5383213" y="4486275"/>
          <p14:tracePt t="52958" x="5407025" y="4464050"/>
          <p14:tracePt t="52975" x="5435600" y="4435475"/>
          <p14:tracePt t="52991" x="5468938" y="4400550"/>
          <p14:tracePt t="53008" x="5508625" y="4365625"/>
          <p14:tracePt t="53025" x="5554663" y="4325938"/>
          <p14:tracePt t="53041" x="5600700" y="4297363"/>
          <p14:tracePt t="53058" x="5651500" y="4264025"/>
          <p14:tracePt t="53075" x="5708650" y="4229100"/>
          <p14:tracePt t="53091" x="5772150" y="4200525"/>
          <p14:tracePt t="53109" x="5822950" y="4183063"/>
          <p14:tracePt t="53125" x="5868988" y="4171950"/>
          <p14:tracePt t="53125" x="5886450" y="4165600"/>
          <p14:tracePt t="53142" x="5908675" y="4160838"/>
          <p14:tracePt t="53158" x="5961063" y="4154488"/>
          <p14:tracePt t="53175" x="6007100" y="4154488"/>
          <p14:tracePt t="53191" x="6051550" y="4154488"/>
          <p14:tracePt t="53208" x="6092825" y="4154488"/>
          <p14:tracePt t="53225" x="6137275" y="4154488"/>
          <p14:tracePt t="53241" x="6194425" y="4160838"/>
          <p14:tracePt t="53258" x="6264275" y="4165600"/>
          <p14:tracePt t="53275" x="6326188" y="4165600"/>
          <p14:tracePt t="53291" x="6389688" y="4165600"/>
          <p14:tracePt t="53308" x="6451600" y="4165600"/>
          <p14:tracePt t="53325" x="6497638" y="4165600"/>
          <p14:tracePt t="53341" x="6594475" y="4171950"/>
          <p14:tracePt t="53358" x="6669088" y="4171950"/>
          <p14:tracePt t="53375" x="6732588" y="4178300"/>
          <p14:tracePt t="53391" x="6818313" y="4183063"/>
          <p14:tracePt t="53408" x="6897688" y="4194175"/>
          <p14:tracePt t="53425" x="6978650" y="4194175"/>
          <p14:tracePt t="53441" x="7058025" y="4194175"/>
          <p14:tracePt t="53459" x="7132638" y="4200525"/>
          <p14:tracePt t="53475" x="7194550" y="4200525"/>
          <p14:tracePt t="53492" x="7258050" y="4206875"/>
          <p14:tracePt t="53508" x="7321550" y="4211638"/>
          <p14:tracePt t="53525" x="7383463" y="4211638"/>
          <p14:tracePt t="53541" x="7469188" y="4217988"/>
          <p14:tracePt t="53559" x="7508875" y="4217988"/>
          <p14:tracePt t="53575" x="7543800" y="4222750"/>
          <p14:tracePt t="53592" x="7572375" y="4222750"/>
          <p14:tracePt t="53608" x="7600950" y="4222750"/>
          <p14:tracePt t="53625" x="7623175" y="4222750"/>
          <p14:tracePt t="53641" x="7651750" y="4222750"/>
          <p14:tracePt t="53658" x="7680325" y="4222750"/>
          <p14:tracePt t="53675" x="7704138" y="4222750"/>
          <p14:tracePt t="53692" x="7721600" y="4217988"/>
          <p14:tracePt t="53708" x="7726363" y="4211638"/>
          <p14:tracePt t="53725" x="7732713" y="4206875"/>
          <p14:tracePt t="53741" x="7743825" y="4189413"/>
          <p14:tracePt t="53759" x="7750175" y="4171950"/>
          <p14:tracePt t="53775" x="7750175" y="4154488"/>
          <p14:tracePt t="53792" x="7750175" y="4137025"/>
          <p14:tracePt t="53808" x="7750175" y="4121150"/>
          <p14:tracePt t="53825" x="7750175" y="4114800"/>
          <p14:tracePt t="54454" x="7754938" y="4114800"/>
          <p14:tracePt t="54470" x="7761288" y="4114800"/>
          <p14:tracePt t="54479" x="7766050" y="4114800"/>
          <p14:tracePt t="54492" x="7772400" y="4114800"/>
          <p14:tracePt t="54508" x="7789863" y="4114800"/>
          <p14:tracePt t="54525" x="7794625" y="4114800"/>
          <p14:tracePt t="54541" x="7812088" y="4114800"/>
          <p14:tracePt t="54558" x="7818438" y="4114800"/>
          <p14:tracePt t="54575" x="7823200" y="4114800"/>
          <p14:tracePt t="55158" x="7829550" y="4114800"/>
          <p14:tracePt t="55222" x="7835900" y="4114800"/>
          <p14:tracePt t="55254" x="7840663" y="4114800"/>
          <p14:tracePt t="55278" x="7847013" y="4114800"/>
          <p14:tracePt t="55350" x="7851775" y="4114800"/>
          <p14:tracePt t="55382" x="7858125" y="4114800"/>
          <p14:tracePt t="55622" x="7858125" y="4108450"/>
          <p14:tracePt t="55630" x="7864475" y="4103688"/>
          <p14:tracePt t="55642" x="7869238" y="4103688"/>
          <p14:tracePt t="55658" x="7869238" y="4097338"/>
          <p14:tracePt t="55675" x="7875588" y="4097338"/>
          <p14:tracePt t="55691" x="7875588" y="4092575"/>
          <p14:tracePt t="55774" x="7875588" y="4086225"/>
          <p14:tracePt t="56310" x="7875588" y="4079875"/>
          <p14:tracePt t="56324" x="7875588" y="4075113"/>
          <p14:tracePt t="56374" x="7875588" y="4068763"/>
          <p14:tracePt t="57269" x="7869238" y="4068763"/>
          <p14:tracePt t="57318" x="7864475" y="4068763"/>
          <p14:tracePt t="57334" x="7864475" y="4075113"/>
          <p14:tracePt t="57374" x="7858125" y="4075113"/>
          <p14:tracePt t="57382" x="7858125" y="4079875"/>
          <p14:tracePt t="57391" x="7858125" y="4092575"/>
          <p14:tracePt t="57407" x="7847013" y="4103688"/>
          <p14:tracePt t="57425" x="7829550" y="4132263"/>
          <p14:tracePt t="57441" x="7818438" y="4183063"/>
          <p14:tracePt t="57458" x="7800975" y="4257675"/>
          <p14:tracePt t="57474" x="7772400" y="4360863"/>
          <p14:tracePt t="57491" x="7737475" y="4475163"/>
          <p14:tracePt t="57507" x="7680325" y="4611688"/>
          <p14:tracePt t="57525" x="7600950" y="4749800"/>
          <p14:tracePt t="57541" x="7446963" y="4937125"/>
          <p14:tracePt t="57558" x="7326313" y="5040313"/>
          <p14:tracePt t="57574" x="7207250" y="5126038"/>
          <p14:tracePt t="57591" x="7080250" y="5194300"/>
          <p14:tracePt t="57607" x="6954838" y="5257800"/>
          <p14:tracePt t="57624" x="6807200" y="5308600"/>
          <p14:tracePt t="57641" x="6646863" y="5349875"/>
          <p14:tracePt t="57658" x="6475413" y="5383213"/>
          <p14:tracePt t="57674" x="6292850" y="5411788"/>
          <p14:tracePt t="57691" x="6080125" y="5435600"/>
          <p14:tracePt t="57707" x="5875338" y="5446713"/>
          <p14:tracePt t="57725" x="5668963" y="5451475"/>
          <p14:tracePt t="57741" x="5321300" y="5486400"/>
          <p14:tracePt t="57758" x="5097463" y="5508625"/>
          <p14:tracePt t="57774" x="4921250" y="5514975"/>
          <p14:tracePt t="57791" x="4708525" y="5514975"/>
          <p14:tracePt t="57807" x="4532313" y="5514975"/>
          <p14:tracePt t="57824" x="4360863" y="5514975"/>
          <p14:tracePt t="57841" x="4211638" y="5514975"/>
          <p14:tracePt t="57858" x="4079875" y="5514975"/>
          <p14:tracePt t="57874" x="3971925" y="5526088"/>
          <p14:tracePt t="57891" x="3868738" y="5532438"/>
          <p14:tracePt t="57907" x="3754438" y="5543550"/>
          <p14:tracePt t="57925" x="3646488" y="5549900"/>
          <p14:tracePt t="57941" x="3497263" y="5565775"/>
          <p14:tracePt t="57958" x="3422650" y="5589588"/>
          <p14:tracePt t="57974" x="3349625" y="5611813"/>
          <p14:tracePt t="57991" x="3268663" y="5646738"/>
          <p14:tracePt t="58007" x="3217863" y="5664200"/>
          <p14:tracePt t="58024" x="3171825" y="5680075"/>
          <p14:tracePt t="58041" x="3136900" y="5692775"/>
          <p14:tracePt t="58058" x="3086100" y="5708650"/>
          <p14:tracePt t="58074" x="3040063" y="5721350"/>
          <p14:tracePt t="58091" x="3000375" y="5721350"/>
          <p14:tracePt t="58107" x="2960688" y="5732463"/>
          <p14:tracePt t="58125" x="2936875" y="5743575"/>
          <p14:tracePt t="58141" x="2908300" y="5743575"/>
          <p14:tracePt t="58158" x="2886075" y="5749925"/>
          <p14:tracePt t="58175" x="2868613" y="5754688"/>
          <p14:tracePt t="58191" x="2840038" y="5761038"/>
          <p14:tracePt t="58207" x="2822575" y="5761038"/>
          <p14:tracePt t="58224" x="2789238" y="5765800"/>
          <p14:tracePt t="58241" x="2754313" y="5772150"/>
          <p14:tracePt t="58258" x="2725738" y="5772150"/>
          <p14:tracePt t="58274" x="2697163" y="5772150"/>
          <p14:tracePt t="58291" x="2668588" y="5772150"/>
          <p14:tracePt t="58307" x="2657475" y="5772150"/>
          <p14:tracePt t="58324" x="2646363" y="5772150"/>
          <p14:tracePt t="58502" x="2651125" y="5772150"/>
          <p14:tracePt t="58507" x="2657475" y="5772150"/>
          <p14:tracePt t="58524" x="2668588" y="5765800"/>
          <p14:tracePt t="58541" x="2692400" y="5761038"/>
          <p14:tracePt t="58558" x="2703513" y="5754688"/>
          <p14:tracePt t="58575" x="2714625" y="5749925"/>
          <p14:tracePt t="58591" x="2720975" y="5749925"/>
          <p14:tracePt t="58608" x="2725738" y="5749925"/>
          <p14:tracePt t="58694" x="2732088" y="5749925"/>
          <p14:tracePt t="58702" x="2736850" y="5749925"/>
          <p14:tracePt t="58708" x="2743200" y="5749925"/>
          <p14:tracePt t="58724" x="2754313" y="5749925"/>
          <p14:tracePt t="58741" x="2778125" y="5749925"/>
          <p14:tracePt t="58757" x="2806700" y="5749925"/>
          <p14:tracePt t="58775" x="2828925" y="5743575"/>
          <p14:tracePt t="58791" x="2857500" y="5743575"/>
          <p14:tracePt t="58808" x="2886075" y="5737225"/>
          <p14:tracePt t="58824" x="2908300" y="5737225"/>
          <p14:tracePt t="58841" x="2932113" y="5737225"/>
          <p14:tracePt t="58857" x="2943225" y="5737225"/>
          <p14:tracePt t="58875" x="2949575" y="5737225"/>
          <p14:tracePt t="58891" x="2954338" y="5737225"/>
          <p14:tracePt t="58908" x="2960688" y="5737225"/>
          <p14:tracePt t="58924" x="2965450" y="5737225"/>
          <p14:tracePt t="58941" x="2971800" y="5737225"/>
          <p14:tracePt t="58957" x="2994025" y="5737225"/>
          <p14:tracePt t="58975" x="3017838" y="5743575"/>
          <p14:tracePt t="58991" x="3051175" y="5749925"/>
          <p14:tracePt t="59008" x="3079750" y="5754688"/>
          <p14:tracePt t="59024" x="3108325" y="5761038"/>
          <p14:tracePt t="59041" x="3136900" y="5761038"/>
          <p14:tracePt t="59057" x="3160713" y="5761038"/>
          <p14:tracePt t="59075" x="3182938" y="5761038"/>
          <p14:tracePt t="59091" x="3200400" y="5761038"/>
          <p14:tracePt t="59108" x="3211513" y="5754688"/>
          <p14:tracePt t="59124" x="3222625" y="5754688"/>
          <p14:tracePt t="59141" x="3228975" y="5754688"/>
          <p14:tracePt t="59157" x="3240088" y="5754688"/>
          <p14:tracePt t="59175" x="3246438" y="5754688"/>
          <p14:tracePt t="59191" x="3263900" y="5754688"/>
          <p14:tracePt t="59208" x="3286125" y="5761038"/>
          <p14:tracePt t="59224" x="3314700" y="5765800"/>
          <p14:tracePt t="59241" x="3343275" y="5765800"/>
          <p14:tracePt t="59257" x="3378200" y="5765800"/>
          <p14:tracePt t="59274" x="3406775" y="5765800"/>
          <p14:tracePt t="59291" x="3435350" y="5772150"/>
          <p14:tracePt t="59308" x="3468688" y="5778500"/>
          <p14:tracePt t="59324" x="3497263" y="5778500"/>
          <p14:tracePt t="59341" x="3521075" y="5783263"/>
          <p14:tracePt t="59357" x="3565525" y="5783263"/>
          <p14:tracePt t="59375" x="3594100" y="5789613"/>
          <p14:tracePt t="59391" x="3622675" y="5794375"/>
          <p14:tracePt t="59407" x="3646488" y="5794375"/>
          <p14:tracePt t="59424" x="3668713" y="5800725"/>
          <p14:tracePt t="59441" x="3703638" y="5800725"/>
          <p14:tracePt t="59457" x="3732213" y="5800725"/>
          <p14:tracePt t="59475" x="3765550" y="5800725"/>
          <p14:tracePt t="59491" x="3794125" y="5807075"/>
          <p14:tracePt t="59508" x="3846513" y="5807075"/>
          <p14:tracePt t="59524" x="3903663" y="5807075"/>
          <p14:tracePt t="59541" x="3971925" y="5811838"/>
          <p14:tracePt t="59558" x="4086225" y="5818188"/>
          <p14:tracePt t="59574" x="4154488" y="5818188"/>
          <p14:tracePt t="59591" x="4229100" y="5822950"/>
          <p14:tracePt t="59607" x="4297363" y="5829300"/>
          <p14:tracePt t="59624" x="4378325" y="5835650"/>
          <p14:tracePt t="59641" x="4464050" y="5840413"/>
          <p14:tracePt t="59657" x="4560888" y="5851525"/>
          <p14:tracePt t="59675" x="4640263" y="5857875"/>
          <p14:tracePt t="59691" x="4721225" y="5857875"/>
          <p14:tracePt t="59708" x="4806950" y="5864225"/>
          <p14:tracePt t="59724" x="4886325" y="5868988"/>
          <p14:tracePt t="59741" x="4972050" y="5868988"/>
          <p14:tracePt t="59757" x="5092700" y="5875338"/>
          <p14:tracePt t="59774" x="5178425" y="5880100"/>
          <p14:tracePt t="59791" x="5257800" y="5880100"/>
          <p14:tracePt t="59807" x="5354638" y="5886450"/>
          <p14:tracePt t="59824" x="5429250" y="5886450"/>
          <p14:tracePt t="59841" x="5508625" y="5886450"/>
          <p14:tracePt t="59857" x="5589588" y="5886450"/>
          <p14:tracePt t="59874" x="5657850" y="5886450"/>
          <p14:tracePt t="59891" x="5715000" y="5886450"/>
          <p14:tracePt t="59907" x="5765800" y="5886450"/>
          <p14:tracePt t="59924" x="5789613" y="5886450"/>
          <p14:tracePt t="59941" x="5807075" y="5886450"/>
          <p14:tracePt t="59957" x="5818188" y="5886450"/>
          <p14:tracePt t="61318" x="5822950" y="5886450"/>
          <p14:tracePt t="61342" x="5829300" y="5886450"/>
          <p14:tracePt t="61345" x="5835650" y="5886450"/>
          <p14:tracePt t="61357" x="5846763" y="5880100"/>
          <p14:tracePt t="61374" x="5868988" y="5868988"/>
          <p14:tracePt t="61391" x="5932488" y="5840413"/>
          <p14:tracePt t="61407" x="6007100" y="5822950"/>
          <p14:tracePt t="61424" x="6069013" y="5800725"/>
          <p14:tracePt t="61441" x="6143625" y="5778500"/>
          <p14:tracePt t="61457" x="6223000" y="5754688"/>
          <p14:tracePt t="61474" x="6297613" y="5732463"/>
          <p14:tracePt t="61491" x="6372225" y="5715000"/>
          <p14:tracePt t="61507" x="6440488" y="5692775"/>
          <p14:tracePt t="61524" x="6515100" y="5664200"/>
          <p14:tracePt t="61541" x="6618288" y="5622925"/>
          <p14:tracePt t="61558" x="6686550" y="5594350"/>
          <p14:tracePt t="61574" x="6761163" y="5561013"/>
          <p14:tracePt t="61591" x="6840538" y="5521325"/>
          <p14:tracePt t="61607" x="6908800" y="5475288"/>
          <p14:tracePt t="61624" x="6989763" y="5429250"/>
          <p14:tracePt t="61641" x="7058025" y="5383213"/>
          <p14:tracePt t="61657" x="7121525" y="5343525"/>
          <p14:tracePt t="61674" x="7178675" y="5297488"/>
          <p14:tracePt t="61691" x="7240588" y="5246688"/>
          <p14:tracePt t="61707" x="7286625" y="5200650"/>
          <p14:tracePt t="61724" x="7354888" y="5137150"/>
          <p14:tracePt t="61724" x="7383463" y="5103813"/>
          <p14:tracePt t="61742" x="7412038" y="5057775"/>
          <p14:tracePt t="61757" x="7508875" y="4926013"/>
          <p14:tracePt t="61775" x="7566025" y="4851400"/>
          <p14:tracePt t="61791" x="7623175" y="4765675"/>
          <p14:tracePt t="61808" x="7669213" y="4686300"/>
          <p14:tracePt t="61824" x="7708900" y="4618038"/>
          <p14:tracePt t="61841" x="7737475" y="4554538"/>
          <p14:tracePt t="61857" x="7761288" y="4503738"/>
          <p14:tracePt t="61874" x="7772400" y="4457700"/>
          <p14:tracePt t="61891" x="7772400" y="4418013"/>
          <p14:tracePt t="61908" x="7772400" y="4389438"/>
          <p14:tracePt t="61924" x="7772400" y="4354513"/>
          <p14:tracePt t="61941" x="7766050" y="4325938"/>
          <p14:tracePt t="61957" x="7750175" y="4286250"/>
          <p14:tracePt t="61975" x="7732713" y="4264025"/>
          <p14:tracePt t="61991" x="7721600" y="4240213"/>
          <p14:tracePt t="62008" x="7708900" y="4222750"/>
          <p14:tracePt t="62024" x="7697788" y="4206875"/>
          <p14:tracePt t="62041" x="7693025" y="4194175"/>
          <p14:tracePt t="62057" x="7680325" y="4171950"/>
          <p14:tracePt t="62074" x="7664450" y="4154488"/>
          <p14:tracePt t="62091" x="7651750" y="4137025"/>
          <p14:tracePt t="62108" x="7640638" y="4125913"/>
          <p14:tracePt t="62124" x="7640638" y="4121150"/>
          <p14:tracePt t="62141" x="7635875" y="4114800"/>
          <p14:tracePt t="62157" x="7629525" y="4103688"/>
          <p14:tracePt t="62175" x="7623175" y="4092575"/>
          <p14:tracePt t="62191" x="7623175" y="4086225"/>
          <p14:tracePt t="62207" x="7618413" y="4086225"/>
          <p14:tracePt t="62224" x="7618413" y="4079875"/>
          <p14:tracePt t="62534" x="7618413" y="4075113"/>
          <p14:tracePt t="62621" x="7623175" y="4075113"/>
          <p14:tracePt t="62886" x="7629525" y="4075113"/>
          <p14:tracePt t="63006" x="7635875" y="4075113"/>
          <p14:tracePt t="63030" x="7635875" y="4068763"/>
          <p14:tracePt t="64646" x="7640638" y="4068763"/>
          <p14:tracePt t="64657" x="7640638" y="4075113"/>
          <p14:tracePt t="64658" x="7640638" y="4079875"/>
          <p14:tracePt t="64674" x="7646988" y="4086225"/>
          <p14:tracePt t="64691" x="7646988" y="4097338"/>
          <p14:tracePt t="64725" x="7646988" y="4103688"/>
          <p14:tracePt t="64740" x="7651750" y="4108450"/>
          <p14:tracePt t="64741" x="7651750" y="4114800"/>
          <p14:tracePt t="64758" x="7651750" y="4121150"/>
          <p14:tracePt t="64774" x="7658100" y="4132263"/>
          <p14:tracePt t="64790" x="7658100" y="4137025"/>
          <p14:tracePt t="64807" x="7664450" y="4154488"/>
          <p14:tracePt t="64824" x="7664450" y="4171950"/>
          <p14:tracePt t="64840" x="7669213" y="4189413"/>
          <p14:tracePt t="64857" x="7675563" y="4200525"/>
          <p14:tracePt t="64874" x="7675563" y="4217988"/>
          <p14:tracePt t="64891" x="7675563" y="4222750"/>
          <p14:tracePt t="64907" x="7680325" y="4235450"/>
          <p14:tracePt t="64924" x="7680325" y="4240213"/>
          <p14:tracePt t="64940" x="7680325" y="4251325"/>
          <p14:tracePt t="64997" x="7680325" y="4257675"/>
          <p14:tracePt t="65030" x="7680325" y="4264025"/>
          <p14:tracePt t="65031" x="7680325" y="4268788"/>
          <p14:tracePt t="65040" x="7680325" y="4275138"/>
          <p14:tracePt t="65057" x="7675563" y="4279900"/>
          <p14:tracePt t="65074" x="7675563" y="4286250"/>
          <p14:tracePt t="65090" x="7669213" y="4292600"/>
          <p14:tracePt t="65107" x="7664450" y="4297363"/>
          <p14:tracePt t="65124" x="7664450" y="4308475"/>
          <p14:tracePt t="65141" x="7664450" y="4314825"/>
          <p14:tracePt t="65157" x="7658100" y="4314825"/>
          <p14:tracePt t="67365" x="7664450" y="4314825"/>
          <p14:tracePt t="67405" x="7669213" y="4314825"/>
          <p14:tracePt t="67429" x="7675563" y="4314825"/>
          <p14:tracePt t="67430" x="7675563" y="4321175"/>
          <p14:tracePt t="67461" x="7680325" y="4325938"/>
          <p14:tracePt t="67462" x="7680325" y="4332288"/>
          <p14:tracePt t="67474" x="7680325" y="4337050"/>
          <p14:tracePt t="67490" x="7693025" y="4349750"/>
          <p14:tracePt t="67507" x="7693025" y="4354513"/>
          <p14:tracePt t="67524" x="7693025" y="4365625"/>
          <p14:tracePt t="67540" x="7693025" y="4383088"/>
          <p14:tracePt t="67557" x="7693025" y="4394200"/>
          <p14:tracePt t="67574" x="7697788" y="4411663"/>
          <p14:tracePt t="67590" x="7697788" y="4429125"/>
          <p14:tracePt t="67607" x="7697788" y="4446588"/>
          <p14:tracePt t="67624" x="7697788" y="4464050"/>
          <p14:tracePt t="67640" x="7697788" y="4479925"/>
          <p14:tracePt t="67657" x="7697788" y="4497388"/>
          <p14:tracePt t="67673" x="7693025" y="4508500"/>
          <p14:tracePt t="67691" x="7686675" y="4525963"/>
          <p14:tracePt t="67707" x="7680325" y="4537075"/>
          <p14:tracePt t="67724" x="7675563" y="4549775"/>
          <p14:tracePt t="67740" x="7669213" y="4554538"/>
          <p14:tracePt t="67740" x="7664450" y="4565650"/>
          <p14:tracePt t="67757" x="7658100" y="4578350"/>
          <p14:tracePt t="67773" x="7646988" y="4583113"/>
          <p14:tracePt t="67790" x="7646988" y="4594225"/>
          <p14:tracePt t="67807" x="7640638" y="4600575"/>
          <p14:tracePt t="69999" x="0" y="0"/>
        </p14:tracePtLst>
      </p14:laserTraceLst>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3: </a:t>
            </a:r>
            <a:r>
              <a:rPr lang="en-US" dirty="0"/>
              <a:t>VVO regulated to </a:t>
            </a:r>
            <a:r>
              <a:rPr lang="en-US" dirty="0" smtClean="0"/>
              <a:t>2,400 V</a:t>
            </a:r>
            <a:endParaRPr lang="en-US" dirty="0"/>
          </a:p>
        </p:txBody>
      </p:sp>
      <p:sp>
        <p:nvSpPr>
          <p:cNvPr id="14" name="Content Placeholder 13"/>
          <p:cNvSpPr>
            <a:spLocks noGrp="1"/>
          </p:cNvSpPr>
          <p:nvPr>
            <p:ph idx="1"/>
          </p:nvPr>
        </p:nvSpPr>
        <p:spPr>
          <a:xfrm>
            <a:off x="457200" y="1295400"/>
            <a:ext cx="8229600" cy="609599"/>
          </a:xfrm>
        </p:spPr>
        <p:txBody>
          <a:bodyPr>
            <a:normAutofit fontScale="92500"/>
          </a:bodyPr>
          <a:lstStyle/>
          <a:p>
            <a:r>
              <a:rPr lang="en-US" sz="2000" dirty="0" smtClean="0"/>
              <a:t>Nodes 652 and 680 are the EOL measurements, with a desired value of 2,400V.</a:t>
            </a:r>
            <a:endParaRPr lang="en-US" sz="2000" dirty="0"/>
          </a:p>
        </p:txBody>
      </p:sp>
      <p:sp>
        <p:nvSpPr>
          <p:cNvPr id="4" name="Content Placeholder 13"/>
          <p:cNvSpPr txBox="1">
            <a:spLocks/>
          </p:cNvSpPr>
          <p:nvPr/>
        </p:nvSpPr>
        <p:spPr>
          <a:xfrm>
            <a:off x="457200" y="3505200"/>
            <a:ext cx="8229600" cy="609599"/>
          </a:xfrm>
          <a:prstGeom prst="rect">
            <a:avLst/>
          </a:prstGeom>
        </p:spPr>
        <p:txBody>
          <a:bodyPr vert="horz" lIns="91440" tIns="45720" rIns="91440" bIns="45720" rtlCol="0">
            <a:normAutofit/>
          </a:bodyPr>
          <a:lstStyle/>
          <a:p>
            <a:pPr marL="342900" lvl="0" indent="-342900">
              <a:spcBef>
                <a:spcPct val="20000"/>
              </a:spcBef>
              <a:buFont typeface="Wingdings" pitchFamily="2" charset="2"/>
              <a:buChar char="Ø"/>
              <a:defRPr/>
            </a:pPr>
            <a:r>
              <a:rPr lang="en-US" sz="2000" dirty="0">
                <a:latin typeface="Times New Roman" pitchFamily="18" charset="0"/>
              </a:rPr>
              <a:t>Energy consumption and tap changes: </a:t>
            </a:r>
          </a:p>
        </p:txBody>
      </p:sp>
      <p:sp>
        <p:nvSpPr>
          <p:cNvPr id="5" name="Content Placeholder 13"/>
          <p:cNvSpPr txBox="1">
            <a:spLocks/>
          </p:cNvSpPr>
          <p:nvPr/>
        </p:nvSpPr>
        <p:spPr>
          <a:xfrm>
            <a:off x="457200" y="44958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Regulator</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Tap Positions</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372113557"/>
              </p:ext>
            </p:extLst>
          </p:nvPr>
        </p:nvGraphicFramePr>
        <p:xfrm>
          <a:off x="3429000" y="3886200"/>
          <a:ext cx="1752601" cy="789783"/>
        </p:xfrm>
        <a:graphic>
          <a:graphicData uri="http://schemas.openxmlformats.org/drawingml/2006/table">
            <a:tbl>
              <a:tblPr/>
              <a:tblGrid>
                <a:gridCol w="985838"/>
                <a:gridCol w="766763"/>
              </a:tblGrid>
              <a:tr h="263261">
                <a:tc>
                  <a:txBody>
                    <a:bodyPr/>
                    <a:lstStyle/>
                    <a:p>
                      <a:pPr algn="l" fontAlgn="b"/>
                      <a:r>
                        <a:rPr lang="en-US" sz="1100" b="0" i="0" u="none" strike="noStrike" dirty="0">
                          <a:solidFill>
                            <a:srgbClr val="000000"/>
                          </a:solidFill>
                          <a:effectLst/>
                          <a:latin typeface="Times New Roman" pitchFamily="18" charset="0"/>
                          <a:cs typeface="Times New Roman" pitchFamily="18" charset="0"/>
                        </a:rPr>
                        <a:t>P (kWh-</a:t>
                      </a:r>
                      <a:r>
                        <a:rPr lang="en-US" sz="1100" b="0" i="0" u="none" strike="noStrike" dirty="0" err="1">
                          <a:solidFill>
                            <a:srgbClr val="000000"/>
                          </a:solidFill>
                          <a:effectLst/>
                          <a:latin typeface="Times New Roman" pitchFamily="18" charset="0"/>
                          <a:cs typeface="Times New Roman" pitchFamily="18" charset="0"/>
                        </a:rPr>
                        <a:t>hr</a:t>
                      </a:r>
                      <a:r>
                        <a:rPr lang="en-US" sz="1100" b="0" i="0" u="none" strike="noStrike" dirty="0">
                          <a:solidFill>
                            <a:srgbClr val="000000"/>
                          </a:solidFill>
                          <a:effectLst/>
                          <a:latin typeface="Times New Roman" pitchFamily="18" charset="0"/>
                          <a:cs typeface="Times New Roman" pitchFamily="18"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38,733</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a:solidFill>
                            <a:srgbClr val="000000"/>
                          </a:solidFill>
                          <a:effectLst/>
                          <a:latin typeface="Times New Roman" pitchFamily="18" charset="0"/>
                          <a:cs typeface="Times New Roman" pitchFamily="18" charset="0"/>
                        </a:rPr>
                        <a:t>Q(</a:t>
                      </a:r>
                      <a:r>
                        <a:rPr lang="en-US" sz="1100" b="0" i="0" u="none" strike="noStrike" dirty="0" err="1">
                          <a:solidFill>
                            <a:srgbClr val="000000"/>
                          </a:solidFill>
                          <a:effectLst/>
                          <a:latin typeface="Times New Roman" pitchFamily="18" charset="0"/>
                          <a:cs typeface="Times New Roman" pitchFamily="18" charset="0"/>
                        </a:rPr>
                        <a:t>kVAR-hr</a:t>
                      </a:r>
                      <a:r>
                        <a:rPr lang="en-US" sz="1100" b="0" i="0" u="none" strike="noStrike" dirty="0">
                          <a:solidFill>
                            <a:srgbClr val="000000"/>
                          </a:solidFill>
                          <a:effectLst/>
                          <a:latin typeface="Times New Roman" pitchFamily="18" charset="0"/>
                          <a:cs typeface="Times New Roman" pitchFamily="18"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          2,004 </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a:solidFill>
                            <a:srgbClr val="000000"/>
                          </a:solidFill>
                          <a:effectLst/>
                          <a:latin typeface="Times New Roman" pitchFamily="18" charset="0"/>
                          <a:cs typeface="Times New Roman" pitchFamily="18" charset="0"/>
                        </a:rPr>
                        <a:t>S(KVA-</a:t>
                      </a:r>
                      <a:r>
                        <a:rPr lang="en-US" sz="1100" b="0" i="0" u="none" strike="noStrike" dirty="0" err="1">
                          <a:solidFill>
                            <a:srgbClr val="000000"/>
                          </a:solidFill>
                          <a:effectLst/>
                          <a:latin typeface="Times New Roman" pitchFamily="18" charset="0"/>
                          <a:cs typeface="Times New Roman" pitchFamily="18" charset="0"/>
                        </a:rPr>
                        <a:t>hr</a:t>
                      </a:r>
                      <a:r>
                        <a:rPr lang="en-US" sz="1100" b="0" i="0" u="none" strike="noStrike" dirty="0">
                          <a:solidFill>
                            <a:srgbClr val="000000"/>
                          </a:solidFill>
                          <a:effectLst/>
                          <a:latin typeface="Times New Roman" pitchFamily="18" charset="0"/>
                          <a:cs typeface="Times New Roman" pitchFamily="18"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38,258 </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0244"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953000"/>
            <a:ext cx="6400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752600"/>
            <a:ext cx="6400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Table 9"/>
          <p:cNvGraphicFramePr>
            <a:graphicFrameLocks noGrp="1"/>
          </p:cNvGraphicFramePr>
          <p:nvPr>
            <p:extLst>
              <p:ext uri="{D42A27DB-BD31-4B8C-83A1-F6EECF244321}">
                <p14:modId xmlns:p14="http://schemas.microsoft.com/office/powerpoint/2010/main" val="1684521850"/>
              </p:ext>
            </p:extLst>
          </p:nvPr>
        </p:nvGraphicFramePr>
        <p:xfrm>
          <a:off x="6019799" y="3886200"/>
          <a:ext cx="1752601" cy="789783"/>
        </p:xfrm>
        <a:graphic>
          <a:graphicData uri="http://schemas.openxmlformats.org/drawingml/2006/table">
            <a:tbl>
              <a:tblPr/>
              <a:tblGrid>
                <a:gridCol w="985838"/>
                <a:gridCol w="766763"/>
              </a:tblGrid>
              <a:tr h="263261">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Phase</a:t>
                      </a:r>
                      <a:r>
                        <a:rPr lang="en-US" sz="1100" b="0" i="0" u="none" strike="noStrike" baseline="0" dirty="0" smtClean="0">
                          <a:solidFill>
                            <a:srgbClr val="000000"/>
                          </a:solidFill>
                          <a:effectLst/>
                          <a:latin typeface="Times New Roman" pitchFamily="18" charset="0"/>
                          <a:cs typeface="Times New Roman" pitchFamily="18" charset="0"/>
                        </a:rPr>
                        <a:t> a</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25</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Phase</a:t>
                      </a:r>
                      <a:r>
                        <a:rPr lang="en-US" sz="1100" b="0" i="0" u="none" strike="noStrike" baseline="0" dirty="0" smtClean="0">
                          <a:solidFill>
                            <a:srgbClr val="000000"/>
                          </a:solidFill>
                          <a:effectLst/>
                          <a:latin typeface="Times New Roman" pitchFamily="18" charset="0"/>
                          <a:cs typeface="Times New Roman" pitchFamily="18" charset="0"/>
                        </a:rPr>
                        <a:t> b</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        11 </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Phase</a:t>
                      </a:r>
                      <a:r>
                        <a:rPr lang="en-US" sz="1100" b="0" i="0" u="none" strike="noStrike" baseline="0" dirty="0" smtClean="0">
                          <a:solidFill>
                            <a:srgbClr val="000000"/>
                          </a:solidFill>
                          <a:effectLst/>
                          <a:latin typeface="Times New Roman" pitchFamily="18" charset="0"/>
                          <a:cs typeface="Times New Roman" pitchFamily="18" charset="0"/>
                        </a:rPr>
                        <a:t> c</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 5</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36865328"/>
      </p:ext>
    </p:extLst>
  </p:cSld>
  <p:clrMapOvr>
    <a:masterClrMapping/>
  </p:clrMapOvr>
  <mc:AlternateContent xmlns:mc="http://schemas.openxmlformats.org/markup-compatibility/2006" xmlns:p14="http://schemas.microsoft.com/office/powerpoint/2010/main">
    <mc:Choice Requires="p14">
      <p:transition spd="slow" p14:dur="2000" advTm="79947"/>
    </mc:Choice>
    <mc:Fallback xmlns="">
      <p:transition spd="slow" advTm="79947"/>
    </mc:Fallback>
  </mc:AlternateContent>
  <p:timing>
    <p:tnLst>
      <p:par>
        <p:cTn id="1" dur="indefinite" restart="never" nodeType="tmRoot"/>
      </p:par>
    </p:tnLst>
  </p:timing>
  <p:extLst mod="1">
    <p:ext uri="{3A86A75C-4F4B-4683-9AE1-C65F6400EC91}">
      <p14:laserTraceLst xmlns:p14="http://schemas.microsoft.com/office/powerpoint/2010/main">
        <p14:tracePtLst>
          <p14:tracePt t="21593" x="1828800" y="2714625"/>
          <p14:tracePt t="21594" x="1822450" y="2714625"/>
          <p14:tracePt t="21610" x="1817688" y="2714625"/>
          <p14:tracePt t="21627" x="1811338" y="2708275"/>
          <p14:tracePt t="21644" x="1811338" y="2703513"/>
          <p14:tracePt t="21660" x="1806575" y="2703513"/>
          <p14:tracePt t="21677" x="1800225" y="2703513"/>
          <p14:tracePt t="21897" x="1793875" y="2703513"/>
          <p14:tracePt t="22513" x="1800225" y="2703513"/>
          <p14:tracePt t="22529" x="1806575" y="2703513"/>
          <p14:tracePt t="22560" x="1811338" y="2703513"/>
          <p14:tracePt t="22561" x="1817688" y="2703513"/>
          <p14:tracePt t="22577" x="1822450" y="2703513"/>
          <p14:tracePt t="22593" x="1846263" y="2703513"/>
          <p14:tracePt t="22610" x="1892300" y="2703513"/>
          <p14:tracePt t="22627" x="1949450" y="2703513"/>
          <p14:tracePt t="22644" x="2017713" y="2703513"/>
          <p14:tracePt t="22660" x="2079625" y="2703513"/>
          <p14:tracePt t="22677" x="2143125" y="2703513"/>
          <p14:tracePt t="22693" x="2200275" y="2708275"/>
          <p14:tracePt t="22710" x="2246313" y="2708275"/>
          <p14:tracePt t="22727" x="2279650" y="2714625"/>
          <p14:tracePt t="22743" x="2320925" y="2714625"/>
          <p14:tracePt t="22760" x="2354263" y="2720975"/>
          <p14:tracePt t="22777" x="2378075" y="2720975"/>
          <p14:tracePt t="22793" x="2389188" y="2720975"/>
          <p14:tracePt t="22810" x="2417763" y="2720975"/>
          <p14:tracePt t="22827" x="2439988" y="2720975"/>
          <p14:tracePt t="22843" x="2468563" y="2720975"/>
          <p14:tracePt t="22860" x="2508250" y="2720975"/>
          <p14:tracePt t="22877" x="2549525" y="2720975"/>
          <p14:tracePt t="22893" x="2589213" y="2720975"/>
          <p14:tracePt t="22910" x="2628900" y="2720975"/>
          <p14:tracePt t="22927" x="2674938" y="2720975"/>
          <p14:tracePt t="22943" x="2725738" y="2725738"/>
          <p14:tracePt t="22961" x="2771775" y="2732088"/>
          <p14:tracePt t="22977" x="2857500" y="2732088"/>
          <p14:tracePt t="22994" x="2914650" y="2736850"/>
          <p14:tracePt t="23010" x="2960688" y="2743200"/>
          <p14:tracePt t="23027" x="3017838" y="2743200"/>
          <p14:tracePt t="23043" x="3063875" y="2743200"/>
          <p14:tracePt t="23060" x="3114675" y="2743200"/>
          <p14:tracePt t="23077" x="3160713" y="2743200"/>
          <p14:tracePt t="23094" x="3217863" y="2743200"/>
          <p14:tracePt t="23110" x="3268663" y="2743200"/>
          <p14:tracePt t="23127" x="3321050" y="2743200"/>
          <p14:tracePt t="23143" x="3378200" y="2743200"/>
          <p14:tracePt t="23143" x="3411538" y="2743200"/>
          <p14:tracePt t="23161" x="3440113" y="2743200"/>
          <p14:tracePt t="23177" x="3543300" y="2743200"/>
          <p14:tracePt t="23194" x="3617913" y="2743200"/>
          <p14:tracePt t="23210" x="3703638" y="2749550"/>
          <p14:tracePt t="23227" x="3789363" y="2749550"/>
          <p14:tracePt t="23243" x="3868738" y="2754313"/>
          <p14:tracePt t="23261" x="3949700" y="2760663"/>
          <p14:tracePt t="23277" x="4022725" y="2765425"/>
          <p14:tracePt t="23294" x="4103688" y="2765425"/>
          <p14:tracePt t="23310" x="4171950" y="2771775"/>
          <p14:tracePt t="23327" x="4251325" y="2771775"/>
          <p14:tracePt t="23343" x="4332288" y="2771775"/>
          <p14:tracePt t="23360" x="4411663" y="2771775"/>
          <p14:tracePt t="23377" x="4521200" y="2771775"/>
          <p14:tracePt t="23394" x="4583113" y="2771775"/>
          <p14:tracePt t="23410" x="4646613" y="2771775"/>
          <p14:tracePt t="23427" x="4721225" y="2778125"/>
          <p14:tracePt t="23443" x="4783138" y="2778125"/>
          <p14:tracePt t="23461" x="4840288" y="2782888"/>
          <p14:tracePt t="23477" x="4897438" y="2782888"/>
          <p14:tracePt t="23494" x="4949825" y="2782888"/>
          <p14:tracePt t="23510" x="5000625" y="2782888"/>
          <p14:tracePt t="23527" x="5040313" y="2782888"/>
          <p14:tracePt t="23543" x="5080000" y="2782888"/>
          <p14:tracePt t="23560" x="5126038" y="2782888"/>
          <p14:tracePt t="23577" x="5183188" y="2778125"/>
          <p14:tracePt t="23594" x="5218113" y="2771775"/>
          <p14:tracePt t="23610" x="5264150" y="2771775"/>
          <p14:tracePt t="23627" x="5308600" y="2771775"/>
          <p14:tracePt t="23643" x="5360988" y="2765425"/>
          <p14:tracePt t="23661" x="5411788" y="2765425"/>
          <p14:tracePt t="23677" x="5468938" y="2765425"/>
          <p14:tracePt t="23694" x="5543550" y="2765425"/>
          <p14:tracePt t="23710" x="5607050" y="2765425"/>
          <p14:tracePt t="23727" x="5675313" y="2765425"/>
          <p14:tracePt t="23743" x="5737225" y="2765425"/>
          <p14:tracePt t="23761" x="5800725" y="2760663"/>
          <p14:tracePt t="23777" x="5897563" y="2760663"/>
          <p14:tracePt t="23794" x="5949950" y="2760663"/>
          <p14:tracePt t="23810" x="5989638" y="2754313"/>
          <p14:tracePt t="23827" x="6022975" y="2754313"/>
          <p14:tracePt t="23843" x="6051550" y="2754313"/>
          <p14:tracePt t="23861" x="6092825" y="2754313"/>
          <p14:tracePt t="23877" x="6115050" y="2754313"/>
          <p14:tracePt t="23894" x="6137275" y="2754313"/>
          <p14:tracePt t="23910" x="6161088" y="2754313"/>
          <p14:tracePt t="23927" x="6178550" y="2754313"/>
          <p14:tracePt t="23943" x="6200775" y="2754313"/>
          <p14:tracePt t="23961" x="6223000" y="2754313"/>
          <p14:tracePt t="23977" x="6275388" y="2754313"/>
          <p14:tracePt t="23994" x="6303963" y="2754313"/>
          <p14:tracePt t="24010" x="6337300" y="2754313"/>
          <p14:tracePt t="24027" x="6372225" y="2754313"/>
          <p14:tracePt t="24043" x="6407150" y="2754313"/>
          <p14:tracePt t="24060" x="6446838" y="2754313"/>
          <p14:tracePt t="24077" x="6480175" y="2754313"/>
          <p14:tracePt t="24094" x="6508750" y="2754313"/>
          <p14:tracePt t="24110" x="6543675" y="2754313"/>
          <p14:tracePt t="24127" x="6578600" y="2754313"/>
          <p14:tracePt t="24143" x="6623050" y="2749550"/>
          <p14:tracePt t="24160" x="6651625" y="2743200"/>
          <p14:tracePt t="24160" x="6664325" y="2736850"/>
          <p14:tracePt t="24177" x="6692900" y="2736850"/>
          <p14:tracePt t="24193" x="6721475" y="2736850"/>
          <p14:tracePt t="24210" x="6743700" y="2736850"/>
          <p14:tracePt t="24227" x="6765925" y="2736850"/>
          <p14:tracePt t="24243" x="6778625" y="2732088"/>
          <p14:tracePt t="24260" x="6783388" y="2732088"/>
          <p14:tracePt t="24665" x="6778625" y="2732088"/>
          <p14:tracePt t="24681" x="6772275" y="2732088"/>
          <p14:tracePt t="24693" x="6765925" y="2732088"/>
          <p14:tracePt t="24694" x="6761163" y="2732088"/>
          <p14:tracePt t="24710" x="6750050" y="2725738"/>
          <p14:tracePt t="24726" x="6732588" y="2725738"/>
          <p14:tracePt t="24744" x="6721475" y="2725738"/>
          <p14:tracePt t="24760" x="6697663" y="2720975"/>
          <p14:tracePt t="24778" x="6692900" y="2720975"/>
          <p14:tracePt t="24793" x="6686550" y="2720975"/>
          <p14:tracePt t="24833" x="6680200" y="2720975"/>
          <p14:tracePt t="25017" x="6675438" y="2720975"/>
          <p14:tracePt t="25034" x="6669088" y="2720975"/>
          <p14:tracePt t="25043" x="6664325" y="2720975"/>
          <p14:tracePt t="25060" x="6651625" y="2720975"/>
          <p14:tracePt t="25077" x="6640513" y="2720975"/>
          <p14:tracePt t="25093" x="6623050" y="2720975"/>
          <p14:tracePt t="25110" x="6600825" y="2720975"/>
          <p14:tracePt t="25126" x="6578600" y="2720975"/>
          <p14:tracePt t="25144" x="6561138" y="2720975"/>
          <p14:tracePt t="25160" x="6537325" y="2720975"/>
          <p14:tracePt t="25177" x="6521450" y="2725738"/>
          <p14:tracePt t="25193" x="6508750" y="2725738"/>
          <p14:tracePt t="25210" x="6497638" y="2725738"/>
          <p14:tracePt t="25226" x="6486525" y="2725738"/>
          <p14:tracePt t="25244" x="6469063" y="2725738"/>
          <p14:tracePt t="25260" x="6440488" y="2732088"/>
          <p14:tracePt t="25277" x="6407150" y="2732088"/>
          <p14:tracePt t="25293" x="6361113" y="2732088"/>
          <p14:tracePt t="25310" x="6297613" y="2736850"/>
          <p14:tracePt t="25326" x="6218238" y="2743200"/>
          <p14:tracePt t="25344" x="6132513" y="2749550"/>
          <p14:tracePt t="25360" x="5994400" y="2749550"/>
          <p14:tracePt t="25377" x="5880100" y="2754313"/>
          <p14:tracePt t="25393" x="5749925" y="2754313"/>
          <p14:tracePt t="25410" x="5600700" y="2754313"/>
          <p14:tracePt t="25426" x="5446713" y="2754313"/>
          <p14:tracePt t="25444" x="5292725" y="2754313"/>
          <p14:tracePt t="25460" x="5126038" y="2760663"/>
          <p14:tracePt t="25477" x="4965700" y="2760663"/>
          <p14:tracePt t="25493" x="4794250" y="2760663"/>
          <p14:tracePt t="25511" x="4635500" y="2760663"/>
          <p14:tracePt t="25527" x="4486275" y="2760663"/>
          <p14:tracePt t="25544" x="4314825" y="2760663"/>
          <p14:tracePt t="25560" x="4149725" y="2760663"/>
          <p14:tracePt t="25560" x="4075113" y="2760663"/>
          <p14:tracePt t="25577" x="3921125" y="2760663"/>
          <p14:tracePt t="25593" x="3789363" y="2760663"/>
          <p14:tracePt t="25610" x="3651250" y="2765425"/>
          <p14:tracePt t="25626" x="3532188" y="2765425"/>
          <p14:tracePt t="25643" x="3422650" y="2765425"/>
          <p14:tracePt t="25660" x="3321050" y="2765425"/>
          <p14:tracePt t="25677" x="3217863" y="2765425"/>
          <p14:tracePt t="25694" x="3114675" y="2765425"/>
          <p14:tracePt t="25711" x="3028950" y="2765425"/>
          <p14:tracePt t="25726" x="2960688" y="2765425"/>
          <p14:tracePt t="25744" x="2879725" y="2765425"/>
          <p14:tracePt t="25760" x="2800350" y="2765425"/>
          <p14:tracePt t="25760" x="2760663" y="2765425"/>
          <p14:tracePt t="25777" x="2692400" y="2765425"/>
          <p14:tracePt t="25793" x="2617788" y="2765425"/>
          <p14:tracePt t="25810" x="2543175" y="2765425"/>
          <p14:tracePt t="25826" x="2479675" y="2765425"/>
          <p14:tracePt t="25843" x="2406650" y="2765425"/>
          <p14:tracePt t="25860" x="2325688" y="2765425"/>
          <p14:tracePt t="25877" x="2263775" y="2765425"/>
          <p14:tracePt t="25893" x="2206625" y="2765425"/>
          <p14:tracePt t="25910" x="2165350" y="2765425"/>
          <p14:tracePt t="25926" x="2132013" y="2765425"/>
          <p14:tracePt t="25944" x="2108200" y="2765425"/>
          <p14:tracePt t="25960" x="2092325" y="2765425"/>
          <p14:tracePt t="31825" x="2097088" y="2765425"/>
          <p14:tracePt t="31829" x="2097088" y="2760663"/>
          <p14:tracePt t="32282" x="2103438" y="2760663"/>
          <p14:tracePt t="32310" x="2108200" y="2760663"/>
          <p14:tracePt t="32312" x="2125663" y="2760663"/>
          <p14:tracePt t="32327" x="2149475" y="2760663"/>
          <p14:tracePt t="32344" x="2171700" y="2760663"/>
          <p14:tracePt t="32360" x="2292350" y="2760663"/>
          <p14:tracePt t="32378" x="2428875" y="2765425"/>
          <p14:tracePt t="32394" x="2560638" y="2771775"/>
          <p14:tracePt t="32410" x="2674938" y="2778125"/>
          <p14:tracePt t="32427" x="2811463" y="2782888"/>
          <p14:tracePt t="32444" x="2949575" y="2794000"/>
          <p14:tracePt t="32460" x="3097213" y="2806700"/>
          <p14:tracePt t="32477" x="3228975" y="2811463"/>
          <p14:tracePt t="32494" x="3365500" y="2822575"/>
          <p14:tracePt t="32511" x="3492500" y="2835275"/>
          <p14:tracePt t="32527" x="3617913" y="2857500"/>
          <p14:tracePt t="32544" x="3743325" y="2874963"/>
          <p14:tracePt t="32560" x="3949700" y="2914650"/>
          <p14:tracePt t="32578" x="4092575" y="2936875"/>
          <p14:tracePt t="32593" x="4240213" y="2965450"/>
          <p14:tracePt t="32610" x="4378325" y="2989263"/>
          <p14:tracePt t="32627" x="4537075" y="3022600"/>
          <p14:tracePt t="32644" x="4686300" y="3051175"/>
          <p14:tracePt t="32660" x="4822825" y="3079750"/>
          <p14:tracePt t="32677" x="4943475" y="3114675"/>
          <p14:tracePt t="32693" x="5018088" y="3136900"/>
          <p14:tracePt t="32710" x="5035550" y="3136900"/>
          <p14:tracePt t="32841" x="5040313" y="3136900"/>
          <p14:tracePt t="32849" x="5051425" y="3143250"/>
          <p14:tracePt t="32861" x="5057775" y="3143250"/>
          <p14:tracePt t="32877" x="5068888" y="3149600"/>
          <p14:tracePt t="32894" x="5080000" y="3149600"/>
          <p14:tracePt t="32910" x="5097463" y="3149600"/>
          <p14:tracePt t="32928" x="5108575" y="3149600"/>
          <p14:tracePt t="32944" x="5114925" y="3154363"/>
          <p14:tracePt t="32961" x="5126038" y="3154363"/>
          <p14:tracePt t="32977" x="5143500" y="3165475"/>
          <p14:tracePt t="32994" x="5149850" y="3165475"/>
          <p14:tracePt t="33010" x="5160963" y="3165475"/>
          <p14:tracePt t="33027" x="5165725" y="3165475"/>
          <p14:tracePt t="33044" x="5178425" y="3171825"/>
          <p14:tracePt t="33061" x="5178425" y="3189288"/>
          <p14:tracePt t="33077" x="5178425" y="3194050"/>
          <p14:tracePt t="33201" x="5183188" y="3194050"/>
          <p14:tracePt t="33786" x="5178425" y="3194050"/>
          <p14:tracePt t="33986" x="5183188" y="3194050"/>
          <p14:tracePt t="33993" x="5189538" y="3194050"/>
          <p14:tracePt t="33994" x="5218113" y="3194050"/>
          <p14:tracePt t="34010" x="5251450" y="3194050"/>
          <p14:tracePt t="34027" x="5292725" y="3194050"/>
          <p14:tracePt t="34044" x="5332413" y="3194050"/>
          <p14:tracePt t="34060" x="5378450" y="3194050"/>
          <p14:tracePt t="34077" x="5422900" y="3194050"/>
          <p14:tracePt t="34094" x="5475288" y="3194050"/>
          <p14:tracePt t="34110" x="5532438" y="3194050"/>
          <p14:tracePt t="34127" x="5589588" y="3200400"/>
          <p14:tracePt t="34143" x="5640388" y="3206750"/>
          <p14:tracePt t="34161" x="5697538" y="3211513"/>
          <p14:tracePt t="34177" x="5778500" y="3217863"/>
          <p14:tracePt t="34194" x="5835650" y="3222625"/>
          <p14:tracePt t="34210" x="5892800" y="3228975"/>
          <p14:tracePt t="34227" x="5965825" y="3240088"/>
          <p14:tracePt t="34243" x="6029325" y="3251200"/>
          <p14:tracePt t="34260" x="6097588" y="3263900"/>
          <p14:tracePt t="34277" x="6172200" y="3279775"/>
          <p14:tracePt t="34294" x="6235700" y="3292475"/>
          <p14:tracePt t="34310" x="6303963" y="3308350"/>
          <p14:tracePt t="34327" x="6365875" y="3325813"/>
          <p14:tracePt t="34343" x="6435725" y="3343275"/>
          <p14:tracePt t="34361" x="6492875" y="3360738"/>
          <p14:tracePt t="34377" x="6589713" y="3389313"/>
          <p14:tracePt t="34394" x="6657975" y="3411538"/>
          <p14:tracePt t="34410" x="6715125" y="3429000"/>
          <p14:tracePt t="34427" x="6765925" y="3446463"/>
          <p14:tracePt t="34443" x="6807200" y="3457575"/>
          <p14:tracePt t="34460" x="6851650" y="3475038"/>
          <p14:tracePt t="34477" x="6904038" y="3497263"/>
          <p14:tracePt t="34494" x="6950075" y="3508375"/>
          <p14:tracePt t="34510" x="7000875" y="3532188"/>
          <p14:tracePt t="34527" x="7040563" y="3549650"/>
          <p14:tracePt t="34543" x="7069138" y="3565525"/>
          <p14:tracePt t="34560" x="7132638" y="3606800"/>
          <p14:tracePt t="34578" x="7178675" y="3635375"/>
          <p14:tracePt t="34593" x="7229475" y="3668713"/>
          <p14:tracePt t="34611" x="7286625" y="3697288"/>
          <p14:tracePt t="34627" x="7337425" y="3721100"/>
          <p14:tracePt t="34644" x="7400925" y="3743325"/>
          <p14:tracePt t="34660" x="7446963" y="3765550"/>
          <p14:tracePt t="34677" x="7497763" y="3783013"/>
          <p14:tracePt t="34693" x="7554913" y="3800475"/>
          <p14:tracePt t="34711" x="7600950" y="3822700"/>
          <p14:tracePt t="34727" x="7640638" y="3840163"/>
          <p14:tracePt t="34744" x="7669213" y="3857625"/>
          <p14:tracePt t="34760" x="7693025" y="3875088"/>
          <p14:tracePt t="34760" x="7704138" y="3879850"/>
          <p14:tracePt t="34778" x="7737475" y="3903663"/>
          <p14:tracePt t="34793" x="7761288" y="3932238"/>
          <p14:tracePt t="34811" x="7783513" y="3960813"/>
          <p14:tracePt t="34827" x="7800975" y="3983038"/>
          <p14:tracePt t="34844" x="7812088" y="4011613"/>
          <p14:tracePt t="34860" x="7823200" y="4040188"/>
          <p14:tracePt t="34877" x="7847013" y="4075113"/>
          <p14:tracePt t="34893" x="7864475" y="4108450"/>
          <p14:tracePt t="34911" x="7886700" y="4143375"/>
          <p14:tracePt t="34927" x="7897813" y="4165600"/>
          <p14:tracePt t="34944" x="7908925" y="4178300"/>
          <p14:tracePt t="34960" x="7908925" y="4183063"/>
          <p14:tracePt t="35129" x="7904163" y="4183063"/>
          <p14:tracePt t="35137" x="7904163" y="4189413"/>
          <p14:tracePt t="35144" x="7897813" y="4189413"/>
          <p14:tracePt t="35185" x="7893050" y="4189413"/>
          <p14:tracePt t="35193" x="7893050" y="4200525"/>
          <p14:tracePt t="35211" x="7893050" y="4217988"/>
          <p14:tracePt t="35227" x="7893050" y="4222750"/>
          <p14:tracePt t="35244" x="7893050" y="4229100"/>
          <p14:tracePt t="35393" x="7893050" y="4235450"/>
          <p14:tracePt t="35410" x="7897813" y="4235450"/>
          <p14:tracePt t="35411" x="7904163" y="4240213"/>
          <p14:tracePt t="35427" x="7921625" y="4246563"/>
          <p14:tracePt t="35444" x="7932738" y="4251325"/>
          <p14:tracePt t="35460" x="7943850" y="4264025"/>
          <p14:tracePt t="35477" x="7954963" y="4268788"/>
          <p14:tracePt t="35493" x="7961313" y="4275138"/>
          <p14:tracePt t="35666" x="7961313" y="4279900"/>
          <p14:tracePt t="35737" x="7954963" y="4279900"/>
          <p14:tracePt t="36763" x="7961313" y="4279900"/>
          <p14:tracePt t="37419" x="7954963" y="4279900"/>
          <p14:tracePt t="37434" x="7950200" y="4279900"/>
          <p14:tracePt t="37442" x="7950200" y="4286250"/>
          <p14:tracePt t="37449" x="7950200" y="4303713"/>
          <p14:tracePt t="37461" x="7950200" y="4332288"/>
          <p14:tracePt t="37478" x="7950200" y="4371975"/>
          <p14:tracePt t="37494" x="7961313" y="4429125"/>
          <p14:tracePt t="37511" x="7966075" y="4479925"/>
          <p14:tracePt t="37528" x="7972425" y="4525963"/>
          <p14:tracePt t="37544" x="7978775" y="4560888"/>
          <p14:tracePt t="37561" x="7978775" y="4594225"/>
          <p14:tracePt t="37578" x="7972425" y="4640263"/>
          <p14:tracePt t="37595" x="7950200" y="4675188"/>
          <p14:tracePt t="37611" x="7908925" y="4708525"/>
          <p14:tracePt t="37628" x="7840663" y="4754563"/>
          <p14:tracePt t="37644" x="7737475" y="4800600"/>
          <p14:tracePt t="37661" x="7618413" y="4846638"/>
          <p14:tracePt t="37678" x="7458075" y="4886325"/>
          <p14:tracePt t="37694" x="7251700" y="4943475"/>
          <p14:tracePt t="37711" x="7011988" y="5006975"/>
          <p14:tracePt t="37728" x="6789738" y="5064125"/>
          <p14:tracePt t="37744" x="6583363" y="5114925"/>
          <p14:tracePt t="37761" x="6389688" y="5183188"/>
          <p14:tracePt t="37778" x="6057900" y="5303838"/>
          <p14:tracePt t="37795" x="5811838" y="5378450"/>
          <p14:tracePt t="37811" x="5565775" y="5440363"/>
          <p14:tracePt t="37828" x="5303838" y="5486400"/>
          <p14:tracePt t="37844" x="5051425" y="5537200"/>
          <p14:tracePt t="37861" x="4840288" y="5578475"/>
          <p14:tracePt t="37879" x="4629150" y="5607050"/>
          <p14:tracePt t="37894" x="4429125" y="5622925"/>
          <p14:tracePt t="37927" x="4246563" y="5635625"/>
          <p14:tracePt t="37928" x="4086225" y="5646738"/>
          <p14:tracePt t="37945" x="3914775" y="5651500"/>
          <p14:tracePt t="37961" x="3732213" y="5651500"/>
          <p14:tracePt t="37961" x="3646488" y="5657850"/>
          <p14:tracePt t="37978" x="3475038" y="5657850"/>
          <p14:tracePt t="37994" x="3314700" y="5657850"/>
          <p14:tracePt t="38012" x="3149600" y="5657850"/>
          <p14:tracePt t="38028" x="2982913" y="5668963"/>
          <p14:tracePt t="38045" x="2817813" y="5668963"/>
          <p14:tracePt t="38061" x="2668588" y="5675313"/>
          <p14:tracePt t="38078" x="2554288" y="5675313"/>
          <p14:tracePt t="38094" x="2451100" y="5675313"/>
          <p14:tracePt t="38111" x="2365375" y="5680075"/>
          <p14:tracePt t="38127" x="2292350" y="5680075"/>
          <p14:tracePt t="38145" x="2228850" y="5686425"/>
          <p14:tracePt t="38161" x="2182813" y="5686425"/>
          <p14:tracePt t="38161" x="2165350" y="5686425"/>
          <p14:tracePt t="38178" x="2125663" y="5692775"/>
          <p14:tracePt t="38194" x="2097088" y="5703888"/>
          <p14:tracePt t="38212" x="2068513" y="5708650"/>
          <p14:tracePt t="38228" x="2051050" y="5708650"/>
          <p14:tracePt t="38245" x="2039938" y="5708650"/>
          <p14:tracePt t="38261" x="2035175" y="5708650"/>
          <p14:tracePt t="38586" x="2039938" y="5708650"/>
          <p14:tracePt t="38611" x="2039938" y="5715000"/>
          <p14:tracePt t="38612" x="2046288" y="5715000"/>
          <p14:tracePt t="38628" x="2057400" y="5715000"/>
          <p14:tracePt t="38645" x="2074863" y="5721350"/>
          <p14:tracePt t="38661" x="2103438" y="5726113"/>
          <p14:tracePt t="38678" x="2160588" y="5732463"/>
          <p14:tracePt t="38694" x="2222500" y="5737225"/>
          <p14:tracePt t="38711" x="2292350" y="5743575"/>
          <p14:tracePt t="38727" x="2360613" y="5749925"/>
          <p14:tracePt t="38745" x="2446338" y="5749925"/>
          <p14:tracePt t="38761" x="2543175" y="5754688"/>
          <p14:tracePt t="38761" x="2589213" y="5761038"/>
          <p14:tracePt t="38778" x="2686050" y="5761038"/>
          <p14:tracePt t="38794" x="2771775" y="5765800"/>
          <p14:tracePt t="38811" x="2851150" y="5765800"/>
          <p14:tracePt t="38827" x="2936875" y="5765800"/>
          <p14:tracePt t="38844" x="3040063" y="5772150"/>
          <p14:tracePt t="38861" x="3165475" y="5772150"/>
          <p14:tracePt t="38878" x="3279775" y="5772150"/>
          <p14:tracePt t="38895" x="3400425" y="5772150"/>
          <p14:tracePt t="38911" x="3497263" y="5772150"/>
          <p14:tracePt t="38927" x="3594100" y="5772150"/>
          <p14:tracePt t="38945" x="3679825" y="5772150"/>
          <p14:tracePt t="38961" x="3783013" y="5778500"/>
          <p14:tracePt t="38961" x="3829050" y="5778500"/>
          <p14:tracePt t="38978" x="3937000" y="5778500"/>
          <p14:tracePt t="38994" x="4029075" y="5778500"/>
          <p14:tracePt t="39011" x="4125913" y="5778500"/>
          <p14:tracePt t="39027" x="4217988" y="5778500"/>
          <p14:tracePt t="39044" x="4321175" y="5778500"/>
          <p14:tracePt t="39061" x="4422775" y="5783263"/>
          <p14:tracePt t="39078" x="4525963" y="5783263"/>
          <p14:tracePt t="39094" x="4635500" y="5783263"/>
          <p14:tracePt t="39111" x="4725988" y="5789613"/>
          <p14:tracePt t="39127" x="4822825" y="5789613"/>
          <p14:tracePt t="39145" x="4926013" y="5789613"/>
          <p14:tracePt t="39161" x="5029200" y="5800725"/>
          <p14:tracePt t="39161" x="5075238" y="5800725"/>
          <p14:tracePt t="39178" x="5183188" y="5807075"/>
          <p14:tracePt t="39194" x="5286375" y="5811838"/>
          <p14:tracePt t="39211" x="5389563" y="5811838"/>
          <p14:tracePt t="39227" x="5497513" y="5818188"/>
          <p14:tracePt t="39244" x="5600700" y="5818188"/>
          <p14:tracePt t="39261" x="5703888" y="5818188"/>
          <p14:tracePt t="39278" x="5800725" y="5818188"/>
          <p14:tracePt t="39294" x="5903913" y="5818188"/>
          <p14:tracePt t="39311" x="6007100" y="5818188"/>
          <p14:tracePt t="39327" x="6097588" y="5818188"/>
          <p14:tracePt t="39344" x="6194425" y="5818188"/>
          <p14:tracePt t="39361" x="6286500" y="5811838"/>
          <p14:tracePt t="39378" x="6423025" y="5811838"/>
          <p14:tracePt t="39394" x="6497638" y="5811838"/>
          <p14:tracePt t="39411" x="6565900" y="5811838"/>
          <p14:tracePt t="39427" x="6635750" y="5807075"/>
          <p14:tracePt t="39444" x="6686550" y="5807075"/>
          <p14:tracePt t="39461" x="6737350" y="5807075"/>
          <p14:tracePt t="39477" x="6778625" y="5800725"/>
          <p14:tracePt t="39495" x="6811963" y="5800725"/>
          <p14:tracePt t="39511" x="6851650" y="5800725"/>
          <p14:tracePt t="39528" x="6880225" y="5800725"/>
          <p14:tracePt t="39544" x="6908800" y="5800725"/>
          <p14:tracePt t="39561" x="6926263" y="5800725"/>
          <p14:tracePt t="39577" x="6937375" y="5800725"/>
          <p14:tracePt t="39914" x="6943725" y="5800725"/>
          <p14:tracePt t="40345" x="6950075" y="5800725"/>
          <p14:tracePt t="40361" x="6954838" y="5800725"/>
          <p14:tracePt t="40362" x="6972300" y="5794375"/>
          <p14:tracePt t="40377" x="7000875" y="5783263"/>
          <p14:tracePt t="40394" x="7035800" y="5761038"/>
          <p14:tracePt t="40410" x="7097713" y="5737225"/>
          <p14:tracePt t="40426" x="7161213" y="5708650"/>
          <p14:tracePt t="40443" x="7218363" y="5680075"/>
          <p14:tracePt t="40460" x="7286625" y="5646738"/>
          <p14:tracePt t="40476" x="7350125" y="5607050"/>
          <p14:tracePt t="40494" x="7423150" y="5561013"/>
          <p14:tracePt t="40510" x="7486650" y="5503863"/>
          <p14:tracePt t="40527" x="7543800" y="5446713"/>
          <p14:tracePt t="40543" x="7600950" y="5389563"/>
          <p14:tracePt t="40560" x="7640638" y="5337175"/>
          <p14:tracePt t="40576" x="7693025" y="5257800"/>
          <p14:tracePt t="40594" x="7721600" y="5207000"/>
          <p14:tracePt t="40610" x="7743825" y="5143500"/>
          <p14:tracePt t="40627" x="7766050" y="5080000"/>
          <p14:tracePt t="40643" x="7778750" y="5029200"/>
          <p14:tracePt t="40660" x="7783513" y="4972050"/>
          <p14:tracePt t="40676" x="7789863" y="4926013"/>
          <p14:tracePt t="40693" x="7794625" y="4886325"/>
          <p14:tracePt t="40710" x="7800975" y="4840288"/>
          <p14:tracePt t="40727" x="7800975" y="4806950"/>
          <p14:tracePt t="40743" x="7800975" y="4765675"/>
          <p14:tracePt t="40760" x="7800975" y="4732338"/>
          <p14:tracePt t="40776" x="7794625" y="4686300"/>
          <p14:tracePt t="40794" x="7794625" y="4651375"/>
          <p14:tracePt t="40810" x="7783513" y="4629150"/>
          <p14:tracePt t="40826" x="7772400" y="4600575"/>
          <p14:tracePt t="40843" x="7761288" y="4572000"/>
          <p14:tracePt t="40860" x="7750175" y="4543425"/>
          <p14:tracePt t="40877" x="7743825" y="4525963"/>
          <p14:tracePt t="40893" x="7737475" y="4503738"/>
          <p14:tracePt t="40910" x="7732713" y="4479925"/>
          <p14:tracePt t="40926" x="7726363" y="4464050"/>
          <p14:tracePt t="40943" x="7726363" y="4440238"/>
          <p14:tracePt t="40960" x="7715250" y="4422775"/>
          <p14:tracePt t="40976" x="7708900" y="4383088"/>
          <p14:tracePt t="40994" x="7708900" y="4371975"/>
          <p14:tracePt t="41010" x="7708900" y="4360863"/>
          <p14:tracePt t="41026" x="7708900" y="4349750"/>
          <p14:tracePt t="41043" x="7708900" y="4343400"/>
          <p14:tracePt t="41060" x="7708900" y="4332288"/>
          <p14:tracePt t="41076" x="7708900" y="4325938"/>
          <p14:tracePt t="41093" x="7704138" y="4314825"/>
          <p14:tracePt t="41110" x="7704138" y="4308475"/>
          <p14:tracePt t="41126" x="7704138" y="4303713"/>
          <p14:tracePt t="41144" x="7704138" y="4297363"/>
          <p14:tracePt t="41160" x="7704138" y="4286250"/>
          <p14:tracePt t="41177" x="7704138" y="4275138"/>
          <p14:tracePt t="41193" x="7704138" y="4268788"/>
          <p14:tracePt t="41210" x="7708900" y="4264025"/>
          <p14:tracePt t="41505" x="7715250" y="4264025"/>
          <p14:tracePt t="41521" x="7721600" y="4264025"/>
          <p14:tracePt t="41561" x="7721600" y="4257675"/>
          <p14:tracePt t="41569" x="7726363" y="4257675"/>
          <p14:tracePt t="41577" x="7732713" y="4251325"/>
          <p14:tracePt t="41593" x="7737475" y="4246563"/>
          <p14:tracePt t="41610" x="7743825" y="4246563"/>
          <p14:tracePt t="41626" x="7743825" y="4235450"/>
          <p14:tracePt t="41643" x="7754938" y="4222750"/>
          <p14:tracePt t="41660" x="7754938" y="4217988"/>
          <p14:tracePt t="41677" x="7761288" y="4206875"/>
          <p14:tracePt t="41714" x="7761288" y="4200525"/>
          <p14:tracePt t="41714" x="7761288" y="4194175"/>
          <p14:tracePt t="41726" x="7772400" y="4178300"/>
          <p14:tracePt t="41744" x="7778750" y="4165600"/>
          <p14:tracePt t="41760" x="7783513" y="4154488"/>
          <p14:tracePt t="41760" x="7783513" y="4143375"/>
          <p14:tracePt t="41777" x="7794625" y="4132263"/>
          <p14:tracePt t="41793" x="7794625" y="4114800"/>
          <p14:tracePt t="41810" x="7800975" y="4108450"/>
          <p14:tracePt t="41826" x="7800975" y="4103688"/>
          <p14:tracePt t="42200" x="7800975" y="4097338"/>
          <p14:tracePt t="42217" x="7800975" y="4092575"/>
          <p14:tracePt t="42257" x="7807325" y="4092575"/>
          <p14:tracePt t="42289" x="7812088" y="4092575"/>
          <p14:tracePt t="42297" x="7812088" y="4086225"/>
          <p14:tracePt t="42310" x="7818438" y="4086225"/>
          <p14:tracePt t="42326" x="7823200" y="4086225"/>
          <p14:tracePt t="42343" x="7829550" y="4086225"/>
          <p14:tracePt t="42377" x="7835900" y="4086225"/>
          <p14:tracePt t="42433" x="7840663" y="4086225"/>
          <p14:tracePt t="42433" x="7840663" y="4079875"/>
          <p14:tracePt t="42745" x="7847013" y="4079875"/>
          <p14:tracePt t="45656" x="7851775" y="4079875"/>
          <p14:tracePt t="45696" x="7858125" y="4079875"/>
          <p14:tracePt t="45712" x="7864475" y="4079875"/>
          <p14:tracePt t="45720" x="7869238" y="4086225"/>
          <p14:tracePt t="45727" x="7880350" y="4092575"/>
          <p14:tracePt t="45743" x="7886700" y="4097338"/>
          <p14:tracePt t="45759" x="7893050" y="4097338"/>
          <p14:tracePt t="45776" x="7897813" y="4108450"/>
          <p14:tracePt t="45793" x="7904163" y="4108450"/>
          <p14:tracePt t="45809" x="7904163" y="4114800"/>
          <p14:tracePt t="45826" x="7908925" y="4121150"/>
          <p14:tracePt t="45843" x="7908925" y="4132263"/>
          <p14:tracePt t="45859" x="7915275" y="4137025"/>
          <p14:tracePt t="45876" x="7921625" y="4149725"/>
          <p14:tracePt t="45893" x="7921625" y="4160838"/>
          <p14:tracePt t="45909" x="7926388" y="4165600"/>
          <p14:tracePt t="45926" x="7926388" y="4178300"/>
          <p14:tracePt t="45943" x="7932738" y="4183063"/>
          <p14:tracePt t="45959" x="7932738" y="4194175"/>
          <p14:tracePt t="45959" x="7932738" y="4200525"/>
          <p14:tracePt t="45977" x="7932738" y="4211638"/>
          <p14:tracePt t="45993" x="7932738" y="4222750"/>
          <p14:tracePt t="46009" x="7932738" y="4235450"/>
          <p14:tracePt t="46026" x="7926388" y="4251325"/>
          <p14:tracePt t="46043" x="7921625" y="4264025"/>
          <p14:tracePt t="46059" x="7921625" y="4268788"/>
          <p14:tracePt t="46076" x="7915275" y="4279900"/>
          <p14:tracePt t="46112" x="7908925" y="4279900"/>
          <p14:tracePt t="46120" x="7904163" y="4286250"/>
          <p14:tracePt t="46145" x="7897813" y="4286250"/>
          <p14:tracePt t="46160" x="7893050" y="4286250"/>
          <p14:tracePt t="46161" x="7893050" y="4292600"/>
          <p14:tracePt t="46176" x="7880350" y="4292600"/>
          <p14:tracePt t="46193" x="7875588" y="4292600"/>
          <p14:tracePt t="46232" x="7869238" y="4292600"/>
          <p14:tracePt t="46257" x="7864475" y="4292600"/>
          <p14:tracePt t="46273" x="7864475" y="4297363"/>
          <p14:tracePt t="46409" x="7864475" y="4303713"/>
          <p14:tracePt t="46496" x="7864475" y="4308475"/>
          <p14:tracePt t="46504" x="7869238" y="4308475"/>
          <p14:tracePt t="46512" x="7893050" y="4321175"/>
          <p14:tracePt t="46526" x="7915275" y="4332288"/>
          <p14:tracePt t="46543" x="7932738" y="4343400"/>
          <p14:tracePt t="46560" x="7950200" y="4360863"/>
          <p14:tracePt t="46576" x="7978775" y="4389438"/>
          <p14:tracePt t="46593" x="7989888" y="4400550"/>
          <p14:tracePt t="46609" x="8001000" y="4422775"/>
          <p14:tracePt t="46626" x="8007350" y="4440238"/>
          <p14:tracePt t="46643" x="8018463" y="4464050"/>
          <p14:tracePt t="46660" x="8018463" y="4475163"/>
          <p14:tracePt t="46676" x="8018463" y="4492625"/>
          <p14:tracePt t="46693" x="8018463" y="4508500"/>
          <p14:tracePt t="46709" x="8012113" y="4514850"/>
          <p14:tracePt t="46726" x="8007350" y="4532313"/>
          <p14:tracePt t="46743" x="7994650" y="4543425"/>
          <p14:tracePt t="46760" x="7983538" y="4560888"/>
          <p14:tracePt t="46776" x="7961313" y="4583113"/>
          <p14:tracePt t="46793" x="7954963" y="4589463"/>
          <p14:tracePt t="46809" x="7943850" y="4594225"/>
          <p14:tracePt t="46827" x="7937500" y="4600575"/>
          <p14:tracePt t="46843" x="7932738" y="4600575"/>
          <p14:tracePt t="46859" x="7926388" y="4606925"/>
          <p14:tracePt t="49128" x="7926388" y="4600575"/>
          <p14:tracePt t="49143" x="7926388" y="4594225"/>
          <p14:tracePt t="49144" x="7926388" y="4589463"/>
          <p14:tracePt t="49177" x="7926388" y="4583113"/>
          <p14:tracePt t="49192" x="7926388" y="4578350"/>
          <p14:tracePt t="49328" x="7926388" y="4572000"/>
          <p14:tracePt t="50512" x="7926388" y="4565650"/>
          <p14:tracePt t="50528" x="7921625" y="4565650"/>
          <p14:tracePt t="50529" x="7921625" y="4560888"/>
          <p14:tracePt t="50542" x="7921625" y="4554538"/>
          <p14:tracePt t="50559" x="7921625" y="4549775"/>
          <p14:tracePt t="50575" x="7921625" y="4537075"/>
          <p14:tracePt t="50592" x="7915275" y="4525963"/>
          <p14:tracePt t="50609" x="7915275" y="4514850"/>
          <p14:tracePt t="50626" x="7908925" y="4503738"/>
          <p14:tracePt t="50642" x="7904163" y="4497388"/>
          <p14:tracePt t="50659" x="7897813" y="4492625"/>
          <p14:tracePt t="50676" x="7893050" y="4479925"/>
          <p14:tracePt t="50692" x="7880350" y="4468813"/>
          <p14:tracePt t="50709" x="7875588" y="4457700"/>
          <p14:tracePt t="50726" x="7864475" y="4446588"/>
          <p14:tracePt t="50742" x="7840663" y="4429125"/>
          <p14:tracePt t="50759" x="7818438" y="4406900"/>
          <p14:tracePt t="50775" x="7761288" y="4354513"/>
          <p14:tracePt t="50792" x="7732713" y="4332288"/>
          <p14:tracePt t="50809" x="7704138" y="4308475"/>
          <p14:tracePt t="50826" x="7675563" y="4292600"/>
          <p14:tracePt t="50842" x="7658100" y="4275138"/>
          <p14:tracePt t="50859" x="7640638" y="4257675"/>
          <p14:tracePt t="50876" x="7623175" y="4246563"/>
          <p14:tracePt t="50892" x="7612063" y="4235450"/>
          <p14:tracePt t="50909" x="7594600" y="4222750"/>
          <p14:tracePt t="50925" x="7583488" y="4211638"/>
          <p14:tracePt t="50942" x="7572375" y="4206875"/>
          <p14:tracePt t="50959" x="7561263" y="4194175"/>
          <p14:tracePt t="50975" x="7537450" y="4178300"/>
          <p14:tracePt t="50992" x="7521575" y="4160838"/>
          <p14:tracePt t="51009" x="7497763" y="4149725"/>
          <p14:tracePt t="51026" x="7469188" y="4137025"/>
          <p14:tracePt t="51042" x="7429500" y="4114800"/>
          <p14:tracePt t="51059" x="7378700" y="4103688"/>
          <p14:tracePt t="51076" x="7308850" y="4086225"/>
          <p14:tracePt t="51092" x="7229475" y="4075113"/>
          <p14:tracePt t="51109" x="7165975" y="4064000"/>
          <p14:tracePt t="51126" x="7092950" y="4064000"/>
          <p14:tracePt t="51142" x="7029450" y="4051300"/>
          <p14:tracePt t="51159" x="6950075" y="4046538"/>
          <p14:tracePt t="51176" x="6807200" y="4035425"/>
          <p14:tracePt t="51192" x="6721475" y="4022725"/>
          <p14:tracePt t="51209" x="6629400" y="4017963"/>
          <p14:tracePt t="51225" x="6543675" y="4017963"/>
          <p14:tracePt t="51242" x="6464300" y="4011613"/>
          <p14:tracePt t="51259" x="6378575" y="4011613"/>
          <p14:tracePt t="51276" x="6297613" y="4011613"/>
          <p14:tracePt t="51292" x="6229350" y="4011613"/>
          <p14:tracePt t="51309" x="6161088" y="4011613"/>
          <p14:tracePt t="51325" x="6086475" y="4011613"/>
          <p14:tracePt t="51342" x="6022975" y="4017963"/>
          <p14:tracePt t="51359" x="5954713" y="4022725"/>
          <p14:tracePt t="51376" x="5868988" y="4035425"/>
          <p14:tracePt t="51392" x="5800725" y="4040188"/>
          <p14:tracePt t="51409" x="5726113" y="4046538"/>
          <p14:tracePt t="51425" x="5668963" y="4051300"/>
          <p14:tracePt t="51442" x="5607050" y="4057650"/>
          <p14:tracePt t="51459" x="5549900" y="4064000"/>
          <p14:tracePt t="51476" x="5492750" y="4064000"/>
          <p14:tracePt t="51492" x="5446713" y="4068763"/>
          <p14:tracePt t="51509" x="5389563" y="4068763"/>
          <p14:tracePt t="51525" x="5332413" y="4068763"/>
          <p14:tracePt t="51542" x="5275263" y="4075113"/>
          <p14:tracePt t="51559" x="5218113" y="4075113"/>
          <p14:tracePt t="51576" x="5137150" y="4079875"/>
          <p14:tracePt t="51592" x="5080000" y="4086225"/>
          <p14:tracePt t="51609" x="5022850" y="4086225"/>
          <p14:tracePt t="51626" x="4965700" y="4092575"/>
          <p14:tracePt t="51643" x="4908550" y="4097338"/>
          <p14:tracePt t="51659" x="4864100" y="4097338"/>
          <p14:tracePt t="51676" x="4829175" y="4097338"/>
          <p14:tracePt t="51692" x="4800600" y="4097338"/>
          <p14:tracePt t="51710" x="4778375" y="4097338"/>
          <p14:tracePt t="51725" x="4765675" y="4097338"/>
          <p14:tracePt t="51742" x="4760913" y="4097338"/>
          <p14:tracePt t="51759" x="4754563" y="4097338"/>
          <p14:tracePt t="51864" x="4754563" y="4103688"/>
          <p14:tracePt t="51880" x="4760913" y="4103688"/>
          <p14:tracePt t="51888" x="4765675" y="4103688"/>
          <p14:tracePt t="51896" x="4822825" y="4103688"/>
          <p14:tracePt t="51909" x="4886325" y="4108450"/>
          <p14:tracePt t="51926" x="4965700" y="4108450"/>
          <p14:tracePt t="51943" x="5040313" y="4108450"/>
          <p14:tracePt t="51959" x="5137150" y="4108450"/>
          <p14:tracePt t="51976" x="5235575" y="4114800"/>
          <p14:tracePt t="51992" x="5280025" y="4114800"/>
          <p14:tracePt t="52009" x="5314950" y="4121150"/>
          <p14:tracePt t="52026" x="5326063" y="4121150"/>
          <p14:tracePt t="52043" x="5332413" y="4121150"/>
          <p14:tracePt t="52176" x="5337175" y="4121150"/>
          <p14:tracePt t="52200" x="5337175" y="4125913"/>
          <p14:tracePt t="52264" x="5343525" y="4125913"/>
          <p14:tracePt t="52296" x="5349875" y="4125913"/>
          <p14:tracePt t="52312" x="5354638" y="4125913"/>
          <p14:tracePt t="52320" x="5360988" y="4125913"/>
          <p14:tracePt t="52330" x="5365750" y="4125913"/>
          <p14:tracePt t="52342" x="5378450" y="4125913"/>
          <p14:tracePt t="52359" x="5383213" y="4125913"/>
          <p14:tracePt t="52375" x="5394325" y="4125913"/>
          <p14:tracePt t="53216" x="5400675" y="4125913"/>
          <p14:tracePt t="53664" x="5407025" y="4125913"/>
          <p14:tracePt t="53672" x="5407025" y="4121150"/>
          <p14:tracePt t="53682" x="5411788" y="4121150"/>
          <p14:tracePt t="53720" x="5411788" y="4114800"/>
          <p14:tracePt t="53768" x="5418138" y="4114800"/>
          <p14:tracePt t="55049" x="5422900" y="4114800"/>
          <p14:tracePt t="55057" x="5422900" y="4108450"/>
          <p14:tracePt t="55070" x="5429250" y="4108450"/>
          <p14:tracePt t="55076" x="5435600" y="4108450"/>
          <p14:tracePt t="55093" x="5435600" y="4103688"/>
          <p14:tracePt t="55110" x="5440363" y="4092575"/>
          <p14:tracePt t="55126" x="5440363" y="4079875"/>
          <p14:tracePt t="55143" x="5440363" y="4064000"/>
          <p14:tracePt t="55160" x="5440363" y="4051300"/>
          <p14:tracePt t="55176" x="5440363" y="4040188"/>
          <p14:tracePt t="55193" x="5440363" y="4035425"/>
          <p14:tracePt t="55210" x="5440363" y="4029075"/>
          <p14:tracePt t="55369" x="5435600" y="4029075"/>
          <p14:tracePt t="55393" x="5429250" y="4029075"/>
          <p14:tracePt t="55409" x="5429250" y="4035425"/>
          <p14:tracePt t="57961" x="5435600" y="4035425"/>
          <p14:tracePt t="57977" x="5440363" y="4040188"/>
          <p14:tracePt t="57993" x="5446713" y="4040188"/>
          <p14:tracePt t="57993" x="5446713" y="4046538"/>
          <p14:tracePt t="58009" x="5457825" y="4051300"/>
          <p14:tracePt t="58026" x="5464175" y="4057650"/>
          <p14:tracePt t="58043" x="5468938" y="4057650"/>
          <p14:tracePt t="58102" x="5475288" y="4057650"/>
          <p14:tracePt t="58361" x="5468938" y="4057650"/>
          <p14:tracePt t="58385" x="5464175" y="4057650"/>
          <p14:tracePt t="58400" x="5457825" y="4057650"/>
          <p14:tracePt t="58409" x="5451475" y="4057650"/>
          <p14:tracePt t="58426" x="5446713" y="4057650"/>
          <p14:tracePt t="58443" x="5440363" y="4057650"/>
          <p14:tracePt t="58459" x="5429250" y="4057650"/>
          <p14:tracePt t="58476" x="5422900" y="4051300"/>
          <p14:tracePt t="58493" x="5411788" y="4046538"/>
          <p14:tracePt t="58509" x="5383213" y="4035425"/>
          <p14:tracePt t="58526" x="5349875" y="4022725"/>
          <p14:tracePt t="58543" x="5303838" y="4000500"/>
          <p14:tracePt t="58559" x="5257800" y="3989388"/>
          <p14:tracePt t="58576" x="5200650" y="3971925"/>
          <p14:tracePt t="58593" x="5097463" y="3949700"/>
          <p14:tracePt t="58609" x="5035550" y="3932238"/>
          <p14:tracePt t="58626" x="4972050" y="3914775"/>
          <p14:tracePt t="58643" x="4914900" y="3903663"/>
          <p14:tracePt t="58660" x="4868863" y="3903663"/>
          <p14:tracePt t="58676" x="4818063" y="3897313"/>
          <p14:tracePt t="58693" x="4778375" y="3897313"/>
          <p14:tracePt t="58709" x="4743450" y="3897313"/>
          <p14:tracePt t="58726" x="4708525" y="3897313"/>
          <p14:tracePt t="58743" x="4697413" y="3897313"/>
          <p14:tracePt t="58759" x="4679950" y="3903663"/>
          <p14:tracePt t="58776" x="4675188" y="3903663"/>
          <p14:tracePt t="58793" x="4657725" y="3914775"/>
          <p14:tracePt t="58809" x="4646613" y="3925888"/>
          <p14:tracePt t="58826" x="4635500" y="3937000"/>
          <p14:tracePt t="58843" x="4618038" y="3954463"/>
          <p14:tracePt t="58859" x="4606925" y="3971925"/>
          <p14:tracePt t="58876" x="4600575" y="3983038"/>
          <p14:tracePt t="58893" x="4600575" y="4000500"/>
          <p14:tracePt t="58909" x="4600575" y="4022725"/>
          <p14:tracePt t="58926" x="4600575" y="4029075"/>
          <p14:tracePt t="58943" x="4606925" y="4046538"/>
          <p14:tracePt t="58959" x="4618038" y="4068763"/>
          <p14:tracePt t="58976" x="4635500" y="4086225"/>
          <p14:tracePt t="58993" x="4668838" y="4108450"/>
          <p14:tracePt t="59009" x="4692650" y="4125913"/>
          <p14:tracePt t="59026" x="4721225" y="4149725"/>
          <p14:tracePt t="59043" x="4765675" y="4171950"/>
          <p14:tracePt t="59059" x="4818063" y="4183063"/>
          <p14:tracePt t="59076" x="4868863" y="4189413"/>
          <p14:tracePt t="59093" x="4921250" y="4194175"/>
          <p14:tracePt t="59109" x="4978400" y="4194175"/>
          <p14:tracePt t="59126" x="5029200" y="4194175"/>
          <p14:tracePt t="59143" x="5080000" y="4194175"/>
          <p14:tracePt t="59159" x="5126038" y="4194175"/>
          <p14:tracePt t="59176" x="5172075" y="4194175"/>
          <p14:tracePt t="59193" x="5218113" y="4194175"/>
          <p14:tracePt t="59209" x="5246688" y="4194175"/>
          <p14:tracePt t="59226" x="5268913" y="4194175"/>
          <p14:tracePt t="59243" x="5292725" y="4183063"/>
          <p14:tracePt t="59259" x="5303838" y="4178300"/>
          <p14:tracePt t="59276" x="5326063" y="4165600"/>
          <p14:tracePt t="59292" x="5349875" y="4149725"/>
          <p14:tracePt t="59309" x="5365750" y="4137025"/>
          <p14:tracePt t="59326" x="5383213" y="4125913"/>
          <p14:tracePt t="59343" x="5394325" y="4108450"/>
          <p14:tracePt t="59359" x="5400675" y="4097338"/>
          <p14:tracePt t="59376" x="5407025" y="4086225"/>
          <p14:tracePt t="59393" x="5407025" y="4079875"/>
          <p14:tracePt t="59409" x="5400675" y="4075113"/>
          <p14:tracePt t="59426" x="5394325" y="4064000"/>
          <p14:tracePt t="59443" x="5389563" y="4051300"/>
          <p14:tracePt t="59459" x="5383213" y="4040188"/>
          <p14:tracePt t="59476" x="5360988" y="4022725"/>
          <p14:tracePt t="59493" x="5337175" y="4006850"/>
          <p14:tracePt t="59509" x="5308600" y="3989388"/>
          <p14:tracePt t="59526" x="5275263" y="3971925"/>
          <p14:tracePt t="59542" x="5240338" y="3960813"/>
          <p14:tracePt t="59559" x="5207000" y="3954463"/>
          <p14:tracePt t="59576" x="5154613" y="3943350"/>
          <p14:tracePt t="59593" x="5126038" y="3937000"/>
          <p14:tracePt t="59609" x="5086350" y="3937000"/>
          <p14:tracePt t="59626" x="5046663" y="3937000"/>
          <p14:tracePt t="59642" x="5018088" y="3932238"/>
          <p14:tracePt t="59659" x="4989513" y="3932238"/>
          <p14:tracePt t="59676" x="4960938" y="3925888"/>
          <p14:tracePt t="59693" x="4932363" y="3925888"/>
          <p14:tracePt t="59709" x="4908550" y="3921125"/>
          <p14:tracePt t="59726" x="4879975" y="3921125"/>
          <p14:tracePt t="59742" x="4857750" y="3921125"/>
          <p14:tracePt t="59759" x="4840288" y="3921125"/>
          <p14:tracePt t="59776" x="4806950" y="3921125"/>
          <p14:tracePt t="59776" x="4794250" y="3921125"/>
          <p14:tracePt t="59793" x="4772025" y="3925888"/>
          <p14:tracePt t="59809" x="4737100" y="3932238"/>
          <p14:tracePt t="59826" x="4697413" y="3937000"/>
          <p14:tracePt t="59842" x="4664075" y="3943350"/>
          <p14:tracePt t="59859" x="4622800" y="3954463"/>
          <p14:tracePt t="59876" x="4589463" y="3960813"/>
          <p14:tracePt t="59893" x="4554538" y="3971925"/>
          <p14:tracePt t="59909" x="4521200" y="3978275"/>
          <p14:tracePt t="59926" x="4492625" y="3994150"/>
          <p14:tracePt t="59942" x="4464050" y="4006850"/>
          <p14:tracePt t="59959" x="4440238" y="4017963"/>
          <p14:tracePt t="59976" x="4411663" y="4046538"/>
          <p14:tracePt t="59993" x="4394200" y="4068763"/>
          <p14:tracePt t="60009" x="4389438" y="4097338"/>
          <p14:tracePt t="60026" x="4383088" y="4114800"/>
          <p14:tracePt t="60043" x="4383088" y="4143375"/>
          <p14:tracePt t="60059" x="4383088" y="4160838"/>
          <p14:tracePt t="60076" x="4394200" y="4189413"/>
          <p14:tracePt t="60093" x="4406900" y="4206875"/>
          <p14:tracePt t="60109" x="4429125" y="4229100"/>
          <p14:tracePt t="60126" x="4451350" y="4246563"/>
          <p14:tracePt t="60143" x="4475163" y="4264025"/>
          <p14:tracePt t="60159" x="4503738" y="4279900"/>
          <p14:tracePt t="60176" x="4549775" y="4292600"/>
          <p14:tracePt t="60193" x="4594225" y="4297363"/>
          <p14:tracePt t="60209" x="4635500" y="4297363"/>
          <p14:tracePt t="60226" x="4692650" y="4297363"/>
          <p14:tracePt t="60242" x="4737100" y="4297363"/>
          <p14:tracePt t="60259" x="4800600" y="4286250"/>
          <p14:tracePt t="60276" x="4857750" y="4279900"/>
          <p14:tracePt t="60293" x="4897438" y="4275138"/>
          <p14:tracePt t="60309" x="4932363" y="4268788"/>
          <p14:tracePt t="60326" x="4978400" y="4264025"/>
          <p14:tracePt t="60342" x="5006975" y="4251325"/>
          <p14:tracePt t="60359" x="5040313" y="4246563"/>
          <p14:tracePt t="60376" x="5068888" y="4229100"/>
          <p14:tracePt t="60376" x="5080000" y="4217988"/>
          <p14:tracePt t="60393" x="5103813" y="4206875"/>
          <p14:tracePt t="60409" x="5114925" y="4200525"/>
          <p14:tracePt t="60426" x="5132388" y="4189413"/>
          <p14:tracePt t="60442" x="5143500" y="4183063"/>
          <p14:tracePt t="60459" x="5149850" y="4178300"/>
          <p14:tracePt t="60476" x="5165725" y="4171950"/>
          <p14:tracePt t="60492" x="5172075" y="4165600"/>
          <p14:tracePt t="60509" x="5183188" y="4160838"/>
          <p14:tracePt t="60526" x="5189538" y="4160838"/>
          <p14:tracePt t="60542" x="5194300" y="4154488"/>
          <p14:tracePt t="60559" x="5207000" y="4143375"/>
          <p14:tracePt t="60576" x="5218113" y="4143375"/>
          <p14:tracePt t="60592" x="5229225" y="4132263"/>
          <p14:tracePt t="60609" x="5235575" y="4125913"/>
          <p14:tracePt t="60626" x="5240338" y="4121150"/>
          <p14:tracePt t="60642" x="5251450" y="4108450"/>
          <p14:tracePt t="60659" x="5257800" y="4103688"/>
          <p14:tracePt t="60676" x="5268913" y="4103688"/>
          <p14:tracePt t="60692" x="5268913" y="4097338"/>
          <p14:tracePt t="60729" x="5275263" y="4097338"/>
          <p14:tracePt t="60729" x="5275263" y="4092575"/>
          <p14:tracePt t="60769" x="5275263" y="4086225"/>
          <p14:tracePt t="60817" x="5280025" y="4086225"/>
          <p14:tracePt t="62128" x="0" y="0"/>
        </p14:tracePtLst>
      </p14:laserTraceLst>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4: </a:t>
            </a:r>
            <a:r>
              <a:rPr lang="en-US" dirty="0"/>
              <a:t>VVO regulated to </a:t>
            </a:r>
            <a:r>
              <a:rPr lang="en-US" dirty="0" smtClean="0"/>
              <a:t>2,300 </a:t>
            </a:r>
            <a:r>
              <a:rPr lang="en-US" dirty="0"/>
              <a:t>V</a:t>
            </a:r>
          </a:p>
        </p:txBody>
      </p:sp>
      <p:sp>
        <p:nvSpPr>
          <p:cNvPr id="14" name="Content Placeholder 13"/>
          <p:cNvSpPr>
            <a:spLocks noGrp="1"/>
          </p:cNvSpPr>
          <p:nvPr>
            <p:ph idx="1"/>
          </p:nvPr>
        </p:nvSpPr>
        <p:spPr>
          <a:xfrm>
            <a:off x="457200" y="1295400"/>
            <a:ext cx="8229600" cy="609599"/>
          </a:xfrm>
        </p:spPr>
        <p:txBody>
          <a:bodyPr>
            <a:normAutofit fontScale="92500"/>
          </a:bodyPr>
          <a:lstStyle/>
          <a:p>
            <a:r>
              <a:rPr lang="en-US" sz="2000" dirty="0"/>
              <a:t>Nodes 652 and 680 are the EOL measurements, with a desired value of </a:t>
            </a:r>
            <a:r>
              <a:rPr lang="en-US" sz="2000" dirty="0" smtClean="0"/>
              <a:t>2,300V</a:t>
            </a:r>
            <a:r>
              <a:rPr lang="en-US" sz="2000" dirty="0"/>
              <a:t>.</a:t>
            </a:r>
          </a:p>
        </p:txBody>
      </p:sp>
      <p:sp>
        <p:nvSpPr>
          <p:cNvPr id="4" name="Content Placeholder 13"/>
          <p:cNvSpPr txBox="1">
            <a:spLocks/>
          </p:cNvSpPr>
          <p:nvPr/>
        </p:nvSpPr>
        <p:spPr>
          <a:xfrm>
            <a:off x="457200" y="3505200"/>
            <a:ext cx="8229600" cy="609599"/>
          </a:xfrm>
          <a:prstGeom prst="rect">
            <a:avLst/>
          </a:prstGeom>
        </p:spPr>
        <p:txBody>
          <a:bodyPr vert="horz" lIns="91440" tIns="45720" rIns="91440" bIns="45720" rtlCol="0">
            <a:normAutofit/>
          </a:bodyPr>
          <a:lstStyle/>
          <a:p>
            <a:pPr marL="342900" lvl="0" indent="-342900">
              <a:spcBef>
                <a:spcPct val="20000"/>
              </a:spcBef>
              <a:buFont typeface="Wingdings" pitchFamily="2" charset="2"/>
              <a:buChar char="Ø"/>
              <a:defRPr/>
            </a:pPr>
            <a:r>
              <a:rPr lang="en-US" sz="2000" dirty="0">
                <a:latin typeface="Times New Roman" pitchFamily="18" charset="0"/>
              </a:rPr>
              <a:t>Energy consumption and tap changes: </a:t>
            </a:r>
          </a:p>
        </p:txBody>
      </p:sp>
      <p:sp>
        <p:nvSpPr>
          <p:cNvPr id="5" name="Content Placeholder 13"/>
          <p:cNvSpPr txBox="1">
            <a:spLocks/>
          </p:cNvSpPr>
          <p:nvPr/>
        </p:nvSpPr>
        <p:spPr>
          <a:xfrm>
            <a:off x="457200" y="44958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Regulator</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Tap Positions</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305999987"/>
              </p:ext>
            </p:extLst>
          </p:nvPr>
        </p:nvGraphicFramePr>
        <p:xfrm>
          <a:off x="3429000" y="3886200"/>
          <a:ext cx="1752601" cy="789783"/>
        </p:xfrm>
        <a:graphic>
          <a:graphicData uri="http://schemas.openxmlformats.org/drawingml/2006/table">
            <a:tbl>
              <a:tblPr/>
              <a:tblGrid>
                <a:gridCol w="985838"/>
                <a:gridCol w="766763"/>
              </a:tblGrid>
              <a:tr h="263261">
                <a:tc>
                  <a:txBody>
                    <a:bodyPr/>
                    <a:lstStyle/>
                    <a:p>
                      <a:pPr algn="l" fontAlgn="b"/>
                      <a:r>
                        <a:rPr lang="en-US" sz="1100" b="0" i="0" u="none" strike="noStrike" dirty="0">
                          <a:solidFill>
                            <a:srgbClr val="000000"/>
                          </a:solidFill>
                          <a:effectLst/>
                          <a:latin typeface="Times New Roman" pitchFamily="18" charset="0"/>
                          <a:cs typeface="Times New Roman" pitchFamily="18" charset="0"/>
                        </a:rPr>
                        <a:t>P (kWh-</a:t>
                      </a:r>
                      <a:r>
                        <a:rPr lang="en-US" sz="1100" b="0" i="0" u="none" strike="noStrike" dirty="0" err="1">
                          <a:solidFill>
                            <a:srgbClr val="000000"/>
                          </a:solidFill>
                          <a:effectLst/>
                          <a:latin typeface="Times New Roman" pitchFamily="18" charset="0"/>
                          <a:cs typeface="Times New Roman" pitchFamily="18" charset="0"/>
                        </a:rPr>
                        <a:t>hr</a:t>
                      </a:r>
                      <a:r>
                        <a:rPr lang="en-US" sz="1100" b="0" i="0" u="none" strike="noStrike" dirty="0">
                          <a:solidFill>
                            <a:srgbClr val="000000"/>
                          </a:solidFill>
                          <a:effectLst/>
                          <a:latin typeface="Times New Roman" pitchFamily="18" charset="0"/>
                          <a:cs typeface="Times New Roman" pitchFamily="18"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38,390</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a:solidFill>
                            <a:srgbClr val="000000"/>
                          </a:solidFill>
                          <a:effectLst/>
                          <a:latin typeface="Times New Roman" pitchFamily="18" charset="0"/>
                          <a:cs typeface="Times New Roman" pitchFamily="18" charset="0"/>
                        </a:rPr>
                        <a:t>Q(</a:t>
                      </a:r>
                      <a:r>
                        <a:rPr lang="en-US" sz="1100" b="0" i="0" u="none" strike="noStrike" dirty="0" err="1">
                          <a:solidFill>
                            <a:srgbClr val="000000"/>
                          </a:solidFill>
                          <a:effectLst/>
                          <a:latin typeface="Times New Roman" pitchFamily="18" charset="0"/>
                          <a:cs typeface="Times New Roman" pitchFamily="18" charset="0"/>
                        </a:rPr>
                        <a:t>kVAR-hr</a:t>
                      </a:r>
                      <a:r>
                        <a:rPr lang="en-US" sz="1100" b="0" i="0" u="none" strike="noStrike" dirty="0">
                          <a:solidFill>
                            <a:srgbClr val="000000"/>
                          </a:solidFill>
                          <a:effectLst/>
                          <a:latin typeface="Times New Roman" pitchFamily="18" charset="0"/>
                          <a:cs typeface="Times New Roman" pitchFamily="18"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          7,390 </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a:solidFill>
                            <a:srgbClr val="000000"/>
                          </a:solidFill>
                          <a:effectLst/>
                          <a:latin typeface="Times New Roman" pitchFamily="18" charset="0"/>
                          <a:cs typeface="Times New Roman" pitchFamily="18" charset="0"/>
                        </a:rPr>
                        <a:t>S(KVA-</a:t>
                      </a:r>
                      <a:r>
                        <a:rPr lang="en-US" sz="1100" b="0" i="0" u="none" strike="noStrike" dirty="0" err="1">
                          <a:solidFill>
                            <a:srgbClr val="000000"/>
                          </a:solidFill>
                          <a:effectLst/>
                          <a:latin typeface="Times New Roman" pitchFamily="18" charset="0"/>
                          <a:cs typeface="Times New Roman" pitchFamily="18" charset="0"/>
                        </a:rPr>
                        <a:t>hr</a:t>
                      </a:r>
                      <a:r>
                        <a:rPr lang="en-US" sz="1100" b="0" i="0" u="none" strike="noStrike" dirty="0">
                          <a:solidFill>
                            <a:srgbClr val="000000"/>
                          </a:solidFill>
                          <a:effectLst/>
                          <a:latin typeface="Times New Roman" pitchFamily="18" charset="0"/>
                          <a:cs typeface="Times New Roman" pitchFamily="18"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38,553 </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126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4953000"/>
            <a:ext cx="6400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1752600"/>
            <a:ext cx="6400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Table 9"/>
          <p:cNvGraphicFramePr>
            <a:graphicFrameLocks noGrp="1"/>
          </p:cNvGraphicFramePr>
          <p:nvPr>
            <p:extLst>
              <p:ext uri="{D42A27DB-BD31-4B8C-83A1-F6EECF244321}">
                <p14:modId xmlns:p14="http://schemas.microsoft.com/office/powerpoint/2010/main" val="2290055085"/>
              </p:ext>
            </p:extLst>
          </p:nvPr>
        </p:nvGraphicFramePr>
        <p:xfrm>
          <a:off x="6019799" y="3886200"/>
          <a:ext cx="1752601" cy="789783"/>
        </p:xfrm>
        <a:graphic>
          <a:graphicData uri="http://schemas.openxmlformats.org/drawingml/2006/table">
            <a:tbl>
              <a:tblPr/>
              <a:tblGrid>
                <a:gridCol w="985838"/>
                <a:gridCol w="766763"/>
              </a:tblGrid>
              <a:tr h="263261">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Phase</a:t>
                      </a:r>
                      <a:r>
                        <a:rPr lang="en-US" sz="1100" b="0" i="0" u="none" strike="noStrike" baseline="0" dirty="0" smtClean="0">
                          <a:solidFill>
                            <a:srgbClr val="000000"/>
                          </a:solidFill>
                          <a:effectLst/>
                          <a:latin typeface="Times New Roman" pitchFamily="18" charset="0"/>
                          <a:cs typeface="Times New Roman" pitchFamily="18" charset="0"/>
                        </a:rPr>
                        <a:t> a</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    33</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Phase</a:t>
                      </a:r>
                      <a:r>
                        <a:rPr lang="en-US" sz="1100" b="0" i="0" u="none" strike="noStrike" baseline="0" dirty="0" smtClean="0">
                          <a:solidFill>
                            <a:srgbClr val="000000"/>
                          </a:solidFill>
                          <a:effectLst/>
                          <a:latin typeface="Times New Roman" pitchFamily="18" charset="0"/>
                          <a:cs typeface="Times New Roman" pitchFamily="18" charset="0"/>
                        </a:rPr>
                        <a:t> b</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         17</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Phase</a:t>
                      </a:r>
                      <a:r>
                        <a:rPr lang="en-US" sz="1100" b="0" i="0" u="none" strike="noStrike" baseline="0" dirty="0" smtClean="0">
                          <a:solidFill>
                            <a:srgbClr val="000000"/>
                          </a:solidFill>
                          <a:effectLst/>
                          <a:latin typeface="Times New Roman" pitchFamily="18" charset="0"/>
                          <a:cs typeface="Times New Roman" pitchFamily="18" charset="0"/>
                        </a:rPr>
                        <a:t> c</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 13</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64784279"/>
      </p:ext>
    </p:extLst>
  </p:cSld>
  <p:clrMapOvr>
    <a:masterClrMapping/>
  </p:clrMapOvr>
  <mc:AlternateContent xmlns:mc="http://schemas.openxmlformats.org/markup-compatibility/2006" xmlns:p14="http://schemas.microsoft.com/office/powerpoint/2010/main">
    <mc:Choice Requires="p14">
      <p:transition spd="slow" p14:dur="2000" advTm="171645"/>
    </mc:Choice>
    <mc:Fallback xmlns="">
      <p:transition spd="slow" advTm="171645"/>
    </mc:Fallback>
  </mc:AlternateContent>
  <p:timing>
    <p:tnLst>
      <p:par>
        <p:cTn id="1" dur="indefinite" restart="never" nodeType="tmRoot"/>
      </p:par>
    </p:tnLst>
  </p:timing>
  <p:extLst mod="1">
    <p:ext uri="{3A86A75C-4F4B-4683-9AE1-C65F6400EC91}">
      <p14:laserTraceLst xmlns:p14="http://schemas.microsoft.com/office/powerpoint/2010/main">
        <p14:tracePtLst>
          <p14:tracePt t="20219" x="1692275" y="2593975"/>
          <p14:tracePt t="20273" x="1692275" y="2589213"/>
          <p14:tracePt t="20281" x="1685925" y="2589213"/>
          <p14:tracePt t="20305" x="1679575" y="2589213"/>
          <p14:tracePt t="20317" x="1674813" y="2582863"/>
          <p14:tracePt t="20333" x="1668463" y="2582863"/>
          <p14:tracePt t="20353" x="1657350" y="2578100"/>
          <p14:tracePt t="20383" x="1651000" y="2578100"/>
          <p14:tracePt t="20385" x="1651000" y="2571750"/>
          <p14:tracePt t="20417" x="1646238" y="2571750"/>
          <p14:tracePt t="20521" x="1639888" y="2571750"/>
          <p14:tracePt t="20553" x="1635125" y="2571750"/>
          <p14:tracePt t="20801" x="1639888" y="2571750"/>
          <p14:tracePt t="20842" x="1646238" y="2571750"/>
          <p14:tracePt t="24938" x="1646238" y="2578100"/>
          <p14:tracePt t="24962" x="1646238" y="2582863"/>
          <p14:tracePt t="24978" x="1646238" y="2589213"/>
          <p14:tracePt t="24985" x="1646238" y="2600325"/>
          <p14:tracePt t="25001" x="1646238" y="2611438"/>
          <p14:tracePt t="25018" x="1646238" y="2635250"/>
          <p14:tracePt t="25034" x="1651000" y="2646363"/>
          <p14:tracePt t="25051" x="1657350" y="2657475"/>
          <p14:tracePt t="25067" x="1657350" y="2668588"/>
          <p14:tracePt t="25085" x="1663700" y="2686050"/>
          <p14:tracePt t="25101" x="1668463" y="2697163"/>
          <p14:tracePt t="25119" x="1674813" y="2720975"/>
          <p14:tracePt t="25135" x="1685925" y="2743200"/>
          <p14:tracePt t="25152" x="1692275" y="2778125"/>
          <p14:tracePt t="25168" x="1703388" y="2800350"/>
          <p14:tracePt t="25185" x="1714500" y="2835275"/>
          <p14:tracePt t="25202" x="1725613" y="2863850"/>
          <p14:tracePt t="25202" x="1731963" y="2874963"/>
          <p14:tracePt t="25219" x="1736725" y="2886075"/>
          <p14:tracePt t="25235" x="1749425" y="2908300"/>
          <p14:tracePt t="25252" x="1754188" y="2914650"/>
          <p14:tracePt t="25268" x="1754188" y="2921000"/>
          <p14:tracePt t="25285" x="1760538" y="2932113"/>
          <p14:tracePt t="25302" x="1760538" y="2936875"/>
          <p14:tracePt t="25319" x="1760538" y="2943225"/>
          <p14:tracePt t="25335" x="1765300" y="2949575"/>
          <p14:tracePt t="25352" x="1765300" y="2954338"/>
          <p14:tracePt t="25368" x="1771650" y="2954338"/>
          <p14:tracePt t="25386" x="1771650" y="2960688"/>
          <p14:tracePt t="25402" x="1771650" y="2965450"/>
          <p14:tracePt t="25419" x="1778000" y="2978150"/>
          <p14:tracePt t="25419" x="1778000" y="2982913"/>
          <p14:tracePt t="25435" x="1782763" y="2989263"/>
          <p14:tracePt t="25452" x="1782763" y="3000375"/>
          <p14:tracePt t="25555" x="1789113" y="3000375"/>
          <p14:tracePt t="25603" x="1793875" y="3000375"/>
          <p14:tracePt t="25635" x="1800225" y="3000375"/>
          <p14:tracePt t="25644" x="1800225" y="2994025"/>
          <p14:tracePt t="25652" x="1811338" y="2994025"/>
          <p14:tracePt t="26059" x="1817688" y="2994025"/>
          <p14:tracePt t="26070" x="1817688" y="2989263"/>
          <p14:tracePt t="26086" x="1828800" y="2989263"/>
          <p14:tracePt t="26102" x="1846263" y="2989263"/>
          <p14:tracePt t="26118" x="1857375" y="2989263"/>
          <p14:tracePt t="26135" x="1863725" y="2989263"/>
          <p14:tracePt t="26152" x="1868488" y="2989263"/>
          <p14:tracePt t="26168" x="1874838" y="2989263"/>
          <p14:tracePt t="26635" x="1879600" y="2989263"/>
          <p14:tracePt t="26636" x="1885950" y="2989263"/>
          <p14:tracePt t="26652" x="1903413" y="2989263"/>
          <p14:tracePt t="26669" x="1954213" y="2989263"/>
          <p14:tracePt t="26685" x="2000250" y="2989263"/>
          <p14:tracePt t="26702" x="2068513" y="2989263"/>
          <p14:tracePt t="26718" x="2114550" y="2994025"/>
          <p14:tracePt t="26736" x="2171700" y="3006725"/>
          <p14:tracePt t="26752" x="2217738" y="3006725"/>
          <p14:tracePt t="26769" x="2239963" y="3011488"/>
          <p14:tracePt t="26785" x="2263775" y="3017838"/>
          <p14:tracePt t="26802" x="2274888" y="3017838"/>
          <p14:tracePt t="26818" x="2279650" y="3017838"/>
          <p14:tracePt t="26835" x="2286000" y="3017838"/>
          <p14:tracePt t="26852" x="2292350" y="3017838"/>
          <p14:tracePt t="26869" x="2297113" y="3017838"/>
          <p14:tracePt t="26885" x="2303463" y="3017838"/>
          <p14:tracePt t="26902" x="2320925" y="3017838"/>
          <p14:tracePt t="26918" x="2332038" y="3017838"/>
          <p14:tracePt t="26936" x="2349500" y="3022600"/>
          <p14:tracePt t="26952" x="2365375" y="3022600"/>
          <p14:tracePt t="26969" x="2393950" y="3022600"/>
          <p14:tracePt t="26985" x="2411413" y="3022600"/>
          <p14:tracePt t="27002" x="2439988" y="3022600"/>
          <p14:tracePt t="27018" x="2474913" y="3022600"/>
          <p14:tracePt t="27036" x="2497138" y="3022600"/>
          <p14:tracePt t="27052" x="2520950" y="3022600"/>
          <p14:tracePt t="27069" x="2543175" y="3022600"/>
          <p14:tracePt t="27085" x="2571750" y="3022600"/>
          <p14:tracePt t="27102" x="2600325" y="3022600"/>
          <p14:tracePt t="27118" x="2622550" y="3022600"/>
          <p14:tracePt t="27136" x="2646363" y="3022600"/>
          <p14:tracePt t="27152" x="2663825" y="3022600"/>
          <p14:tracePt t="27169" x="2674938" y="3022600"/>
          <p14:tracePt t="27185" x="2679700" y="3022600"/>
          <p14:tracePt t="27835" x="2686050" y="3022600"/>
          <p14:tracePt t="27884" x="2692400" y="3022600"/>
          <p14:tracePt t="27888" x="2697163" y="3022600"/>
          <p14:tracePt t="27902" x="2732088" y="3022600"/>
          <p14:tracePt t="27918" x="2765425" y="3022600"/>
          <p14:tracePt t="27935" x="2800350" y="3022600"/>
          <p14:tracePt t="27952" x="2840038" y="3022600"/>
          <p14:tracePt t="27968" x="2879725" y="3022600"/>
          <p14:tracePt t="27985" x="2914650" y="3022600"/>
          <p14:tracePt t="28002" x="2936875" y="3022600"/>
          <p14:tracePt t="28018" x="2982913" y="3028950"/>
          <p14:tracePt t="28051" x="3000375" y="3028950"/>
          <p14:tracePt t="28052" x="3022600" y="3028950"/>
          <p14:tracePt t="28068" x="3040063" y="3028950"/>
          <p14:tracePt t="28085" x="3057525" y="3028950"/>
          <p14:tracePt t="28102" x="3074988" y="3028950"/>
          <p14:tracePt t="28118" x="3092450" y="3028950"/>
          <p14:tracePt t="28135" x="3097213" y="3028950"/>
          <p14:tracePt t="28151" x="3103563" y="3028950"/>
          <p14:tracePt t="28339" x="3108325" y="3028950"/>
          <p14:tracePt t="28411" x="3114675" y="3028950"/>
          <p14:tracePt t="28419" x="3121025" y="3028950"/>
          <p14:tracePt t="28420" x="3136900" y="3028950"/>
          <p14:tracePt t="28435" x="3149600" y="3028950"/>
          <p14:tracePt t="28452" x="3160713" y="3028950"/>
          <p14:tracePt t="28468" x="3178175" y="3028950"/>
          <p14:tracePt t="28485" x="3194050" y="3028950"/>
          <p14:tracePt t="28501" x="3235325" y="3028950"/>
          <p14:tracePt t="28519" x="3275013" y="3028950"/>
          <p14:tracePt t="28535" x="3325813" y="3028950"/>
          <p14:tracePt t="28552" x="3400425" y="3028950"/>
          <p14:tracePt t="28568" x="3475038" y="3035300"/>
          <p14:tracePt t="28585" x="3543300" y="3035300"/>
          <p14:tracePt t="28601" x="3622675" y="3035300"/>
          <p14:tracePt t="28619" x="3725863" y="3035300"/>
          <p14:tracePt t="28635" x="3789363" y="3040063"/>
          <p14:tracePt t="28652" x="3846513" y="3040063"/>
          <p14:tracePt t="28668" x="3886200" y="3040063"/>
          <p14:tracePt t="28685" x="3921125" y="3040063"/>
          <p14:tracePt t="28701" x="3949700" y="3040063"/>
          <p14:tracePt t="28719" x="3971925" y="3040063"/>
          <p14:tracePt t="28735" x="3994150" y="3040063"/>
          <p14:tracePt t="28752" x="4011613" y="3040063"/>
          <p14:tracePt t="28769" x="4035425" y="3040063"/>
          <p14:tracePt t="28785" x="4046538" y="3040063"/>
          <p14:tracePt t="28801" x="4064000" y="3040063"/>
          <p14:tracePt t="28819" x="4092575" y="3040063"/>
          <p14:tracePt t="28835" x="4108450" y="3040063"/>
          <p14:tracePt t="28852" x="4132263" y="3040063"/>
          <p14:tracePt t="28868" x="4149725" y="3040063"/>
          <p14:tracePt t="28885" x="4171950" y="3040063"/>
          <p14:tracePt t="28901" x="4194175" y="3040063"/>
          <p14:tracePt t="28919" x="4217988" y="3040063"/>
          <p14:tracePt t="28935" x="4251325" y="3040063"/>
          <p14:tracePt t="28952" x="4279900" y="3040063"/>
          <p14:tracePt t="28968" x="4308475" y="3040063"/>
          <p14:tracePt t="28985" x="4343400" y="3040063"/>
          <p14:tracePt t="29001" x="4383088" y="3035300"/>
          <p14:tracePt t="29001" x="4400550" y="3035300"/>
          <p14:tracePt t="29019" x="4418013" y="3035300"/>
          <p14:tracePt t="29035" x="4479925" y="3035300"/>
          <p14:tracePt t="29052" x="4521200" y="3035300"/>
          <p14:tracePt t="29068" x="4554538" y="3035300"/>
          <p14:tracePt t="29086" x="4589463" y="3035300"/>
          <p14:tracePt t="29101" x="4629150" y="3035300"/>
          <p14:tracePt t="29119" x="4664075" y="3035300"/>
          <p14:tracePt t="29135" x="4692650" y="3035300"/>
          <p14:tracePt t="29152" x="4721225" y="3035300"/>
          <p14:tracePt t="29168" x="4749800" y="3035300"/>
          <p14:tracePt t="29185" x="4772025" y="3035300"/>
          <p14:tracePt t="29201" x="4794250" y="3035300"/>
          <p14:tracePt t="29219" x="4829175" y="3035300"/>
          <p14:tracePt t="29235" x="4864100" y="3035300"/>
          <p14:tracePt t="29252" x="4897438" y="3028950"/>
          <p14:tracePt t="29268" x="4932363" y="3022600"/>
          <p14:tracePt t="29285" x="4965700" y="3022600"/>
          <p14:tracePt t="29301" x="5006975" y="3017838"/>
          <p14:tracePt t="29318" x="5035550" y="3017838"/>
          <p14:tracePt t="29335" x="5075238" y="3011488"/>
          <p14:tracePt t="29352" x="5108575" y="3006725"/>
          <p14:tracePt t="29368" x="5137150" y="3006725"/>
          <p14:tracePt t="29385" x="5178425" y="3000375"/>
          <p14:tracePt t="29401" x="5211763" y="3000375"/>
          <p14:tracePt t="29401" x="5222875" y="3000375"/>
          <p14:tracePt t="29419" x="5235575" y="3000375"/>
          <p14:tracePt t="29435" x="5268913" y="3000375"/>
          <p14:tracePt t="29452" x="5286375" y="3000375"/>
          <p14:tracePt t="29468" x="5303838" y="3000375"/>
          <p14:tracePt t="29485" x="5321300" y="3000375"/>
          <p14:tracePt t="29502" x="5332413" y="3000375"/>
          <p14:tracePt t="29518" x="5343525" y="3000375"/>
          <p14:tracePt t="29535" x="5349875" y="3000375"/>
          <p14:tracePt t="30635" x="5343525" y="3000375"/>
          <p14:tracePt t="30704" x="0" y="0"/>
        </p14:tracePtLst>
        <p14:tracePtLst>
          <p14:tracePt t="59626" x="1543050" y="6211888"/>
          <p14:tracePt t="59778" x="1549400" y="6211888"/>
          <p14:tracePt t="59786" x="1554163" y="6211888"/>
          <p14:tracePt t="59802" x="1582738" y="6218238"/>
          <p14:tracePt t="59818" x="1617663" y="6223000"/>
          <p14:tracePt t="59834" x="1685925" y="6229350"/>
          <p14:tracePt t="59850" x="1731963" y="6235700"/>
          <p14:tracePt t="59874" x="1782763" y="6235700"/>
          <p14:tracePt t="59890" x="1817688" y="6240463"/>
          <p14:tracePt t="59917" x="1846263" y="6240463"/>
          <p14:tracePt t="59922" x="1868488" y="6240463"/>
          <p14:tracePt t="59934" x="1897063" y="6240463"/>
          <p14:tracePt t="59950" x="1914525" y="6240463"/>
          <p14:tracePt t="59967" x="1931988" y="6240463"/>
          <p14:tracePt t="59984" x="1949450" y="6240463"/>
          <p14:tracePt t="60001" x="1954213" y="6240463"/>
          <p14:tracePt t="60017" x="1965325" y="6240463"/>
          <p14:tracePt t="60034" x="1978025" y="6240463"/>
          <p14:tracePt t="60051" x="1982788" y="6240463"/>
          <p14:tracePt t="60067" x="2000250" y="6240463"/>
          <p14:tracePt t="60083" x="2017713" y="6240463"/>
          <p14:tracePt t="60102" x="2046288" y="6240463"/>
          <p14:tracePt t="60118" x="2074863" y="6240463"/>
          <p14:tracePt t="60135" x="2108200" y="6235700"/>
          <p14:tracePt t="60151" x="2160588" y="6235700"/>
          <p14:tracePt t="60168" x="2211388" y="6229350"/>
          <p14:tracePt t="60184" x="2257425" y="6223000"/>
          <p14:tracePt t="60202" x="2308225" y="6218238"/>
          <p14:tracePt t="60218" x="2349500" y="6211888"/>
          <p14:tracePt t="60235" x="2400300" y="6200775"/>
          <p14:tracePt t="60235" x="2417763" y="6200775"/>
          <p14:tracePt t="60251" x="2463800" y="6194425"/>
          <p14:tracePt t="60268" x="2503488" y="6183313"/>
          <p14:tracePt t="60284" x="2554288" y="6172200"/>
          <p14:tracePt t="60302" x="2593975" y="6161088"/>
          <p14:tracePt t="60318" x="2646363" y="6149975"/>
          <p14:tracePt t="60335" x="2679700" y="6137275"/>
          <p14:tracePt t="60351" x="2720975" y="6126163"/>
          <p14:tracePt t="60368" x="2760663" y="6115050"/>
          <p14:tracePt t="60384" x="2806700" y="6103938"/>
          <p14:tracePt t="60402" x="2851150" y="6086475"/>
          <p14:tracePt t="60418" x="2903538" y="6064250"/>
          <p14:tracePt t="60435" x="2971800" y="6040438"/>
          <p14:tracePt t="60451" x="3011488" y="6029325"/>
          <p14:tracePt t="60468" x="3046413" y="6018213"/>
          <p14:tracePt t="60484" x="3079750" y="6007100"/>
          <p14:tracePt t="60502" x="3097213" y="5994400"/>
          <p14:tracePt t="60518" x="3108325" y="5989638"/>
          <p14:tracePt t="60535" x="3121025" y="5983288"/>
          <p14:tracePt t="60551" x="3132138" y="5983288"/>
          <p14:tracePt t="60568" x="3136900" y="5983288"/>
          <p14:tracePt t="60584" x="3149600" y="5978525"/>
          <p14:tracePt t="60602" x="3154363" y="5978525"/>
          <p14:tracePt t="60618" x="3160713" y="5978525"/>
          <p14:tracePt t="60635" x="3171825" y="5978525"/>
          <p14:tracePt t="60651" x="3194050" y="5978525"/>
          <p14:tracePt t="60668" x="3211513" y="5983288"/>
          <p14:tracePt t="60684" x="3240088" y="5983288"/>
          <p14:tracePt t="60702" x="3263900" y="5994400"/>
          <p14:tracePt t="60718" x="3292475" y="6000750"/>
          <p14:tracePt t="60735" x="3314700" y="6000750"/>
          <p14:tracePt t="60751" x="3336925" y="6007100"/>
          <p14:tracePt t="60768" x="3349625" y="6007100"/>
          <p14:tracePt t="60784" x="3365500" y="6011863"/>
          <p14:tracePt t="60802" x="3378200" y="6018213"/>
          <p14:tracePt t="60818" x="3389313" y="6022975"/>
          <p14:tracePt t="60835" x="3400425" y="6029325"/>
          <p14:tracePt t="60851" x="3406775" y="6029325"/>
          <p14:tracePt t="60868" x="3417888" y="6035675"/>
          <p14:tracePt t="60884" x="3429000" y="6040438"/>
          <p14:tracePt t="60902" x="3440113" y="6046788"/>
          <p14:tracePt t="60918" x="3457575" y="6051550"/>
          <p14:tracePt t="60935" x="3468688" y="6057900"/>
          <p14:tracePt t="60951" x="3475038" y="6064250"/>
          <p14:tracePt t="61060" x="3479800" y="6064250"/>
          <p14:tracePt t="61061" x="3486150" y="6064250"/>
          <p14:tracePt t="61068" x="3492500" y="6064250"/>
          <p14:tracePt t="61084" x="3503613" y="6064250"/>
          <p14:tracePt t="61101" x="3514725" y="6069013"/>
          <p14:tracePt t="61118" x="3532188" y="6069013"/>
          <p14:tracePt t="61135" x="3554413" y="6080125"/>
          <p14:tracePt t="61151" x="3611563" y="6097588"/>
          <p14:tracePt t="61168" x="3703638" y="6126163"/>
          <p14:tracePt t="61184" x="3794125" y="6137275"/>
          <p14:tracePt t="61202" x="3897313" y="6149975"/>
          <p14:tracePt t="61218" x="4011613" y="6161088"/>
          <p14:tracePt t="61218" x="4075113" y="6161088"/>
          <p14:tracePt t="61235" x="4183063" y="6172200"/>
          <p14:tracePt t="61251" x="4297363" y="6178550"/>
          <p14:tracePt t="61268" x="4422775" y="6189663"/>
          <p14:tracePt t="61284" x="4549775" y="6189663"/>
          <p14:tracePt t="61301" x="4657725" y="6189663"/>
          <p14:tracePt t="61318" x="4760913" y="6189663"/>
          <p14:tracePt t="61334" x="4864100" y="6189663"/>
          <p14:tracePt t="61351" x="4965700" y="6183313"/>
          <p14:tracePt t="61368" x="5051425" y="6178550"/>
          <p14:tracePt t="61384" x="5137150" y="6178550"/>
          <p14:tracePt t="61401" x="5222875" y="6178550"/>
          <p14:tracePt t="61418" x="5308600" y="6178550"/>
          <p14:tracePt t="61418" x="5354638" y="6178550"/>
          <p14:tracePt t="61435" x="5440363" y="6178550"/>
          <p14:tracePt t="61451" x="5537200" y="6183313"/>
          <p14:tracePt t="61468" x="5635625" y="6189663"/>
          <p14:tracePt t="61484" x="5721350" y="6194425"/>
          <p14:tracePt t="61501" x="5800725" y="6194425"/>
          <p14:tracePt t="61518" x="5875338" y="6194425"/>
          <p14:tracePt t="61534" x="5954713" y="6194425"/>
          <p14:tracePt t="61551" x="6051550" y="6194425"/>
          <p14:tracePt t="61568" x="6132513" y="6189663"/>
          <p14:tracePt t="61584" x="6218238" y="6178550"/>
          <p14:tracePt t="61601" x="6315075" y="6161088"/>
          <p14:tracePt t="61618" x="6407150" y="6154738"/>
          <p14:tracePt t="61634" x="6532563" y="6137275"/>
          <p14:tracePt t="61652" x="6611938" y="6126163"/>
          <p14:tracePt t="61668" x="6680200" y="6121400"/>
          <p14:tracePt t="61685" x="6750050" y="6115050"/>
          <p14:tracePt t="61701" x="6794500" y="6115050"/>
          <p14:tracePt t="61719" x="6818313" y="6115050"/>
          <p14:tracePt t="61734" x="6835775" y="6115050"/>
          <p14:tracePt t="61752" x="6846888" y="6115050"/>
          <p14:tracePt t="61768" x="6864350" y="6121400"/>
          <p14:tracePt t="61785" x="6880225" y="6126163"/>
          <p14:tracePt t="61801" x="6897688" y="6126163"/>
          <p14:tracePt t="61818" x="6908800" y="6132513"/>
          <p14:tracePt t="61834" x="6915150" y="6132513"/>
          <p14:tracePt t="62091" x="6921500" y="6132513"/>
          <p14:tracePt t="62107" x="6932613" y="6132513"/>
          <p14:tracePt t="62118" x="6950075" y="6132513"/>
          <p14:tracePt t="62134" x="6965950" y="6132513"/>
          <p14:tracePt t="62151" x="6978650" y="6132513"/>
          <p14:tracePt t="62168" x="6989763" y="6132513"/>
          <p14:tracePt t="62185" x="6994525" y="6132513"/>
          <p14:tracePt t="62467" x="7000875" y="6132513"/>
          <p14:tracePt t="62571" x="7000875" y="6137275"/>
          <p14:tracePt t="62584" x="7007225" y="6137275"/>
          <p14:tracePt t="62585" x="7011988" y="6137275"/>
          <p14:tracePt t="62601" x="7018338" y="6143625"/>
          <p14:tracePt t="62618" x="7023100" y="6143625"/>
          <p14:tracePt t="62691" x="7023100" y="6149975"/>
          <p14:tracePt t="62702" x="7023100" y="6154738"/>
          <p14:tracePt t="62718" x="7023100" y="6165850"/>
          <p14:tracePt t="62735" x="7023100" y="6172200"/>
          <p14:tracePt t="62751" x="7000875" y="6189663"/>
          <p14:tracePt t="62768" x="6950075" y="6218238"/>
          <p14:tracePt t="62785" x="6829425" y="6240463"/>
          <p14:tracePt t="62801" x="6778625" y="6257925"/>
          <p14:tracePt t="63243" x="6778625" y="6251575"/>
          <p14:tracePt t="63253" x="6778625" y="6246813"/>
          <p14:tracePt t="63299" x="6778625" y="6235700"/>
          <p14:tracePt t="63301" x="6778625" y="6229350"/>
          <p14:tracePt t="63318" x="6783388" y="6223000"/>
          <p14:tracePt t="63335" x="6783388" y="6218238"/>
          <p14:tracePt t="63351" x="6789738" y="6207125"/>
          <p14:tracePt t="63368" x="6800850" y="6200775"/>
          <p14:tracePt t="63384" x="6818313" y="6178550"/>
          <p14:tracePt t="63401" x="6846888" y="6143625"/>
          <p14:tracePt t="63418" x="6886575" y="6097588"/>
          <p14:tracePt t="63435" x="6943725" y="6022975"/>
          <p14:tracePt t="63451" x="7051675" y="5897563"/>
          <p14:tracePt t="63468" x="7137400" y="5800725"/>
          <p14:tracePt t="63484" x="7212013" y="5692775"/>
          <p14:tracePt t="63501" x="7292975" y="5589588"/>
          <p14:tracePt t="63517" x="7378700" y="5480050"/>
          <p14:tracePt t="63534" x="7458075" y="5372100"/>
          <p14:tracePt t="63551" x="7526338" y="5275263"/>
          <p14:tracePt t="63568" x="7583488" y="5189538"/>
          <p14:tracePt t="63584" x="7635875" y="5121275"/>
          <p14:tracePt t="63601" x="7658100" y="5075238"/>
          <p14:tracePt t="63617" x="7680325" y="5035550"/>
          <p14:tracePt t="63635" x="7693025" y="5000625"/>
          <p14:tracePt t="63651" x="7715250" y="4943475"/>
          <p14:tracePt t="63668" x="7737475" y="4903788"/>
          <p14:tracePt t="63684" x="7750175" y="4868863"/>
          <p14:tracePt t="63701" x="7761288" y="4835525"/>
          <p14:tracePt t="63717" x="7761288" y="4794250"/>
          <p14:tracePt t="63735" x="7772400" y="4760913"/>
          <p14:tracePt t="63751" x="7783513" y="4725988"/>
          <p14:tracePt t="63768" x="7794625" y="4675188"/>
          <p14:tracePt t="63784" x="7812088" y="4629150"/>
          <p14:tracePt t="63801" x="7829550" y="4578350"/>
          <p14:tracePt t="63817" x="7851775" y="4514850"/>
          <p14:tracePt t="63834" x="7864475" y="4435475"/>
          <p14:tracePt t="63851" x="7869238" y="4389438"/>
          <p14:tracePt t="63868" x="7875588" y="4371975"/>
          <p14:tracePt t="63884" x="7880350" y="4360863"/>
          <p14:tracePt t="63901" x="7880350" y="4349750"/>
          <p14:tracePt t="63955" x="7880350" y="4343400"/>
          <p14:tracePt t="63971" x="7880350" y="4337050"/>
          <p14:tracePt t="63972" x="7880350" y="4325938"/>
          <p14:tracePt t="63984" x="7880350" y="4308475"/>
          <p14:tracePt t="64001" x="7880350" y="4279900"/>
          <p14:tracePt t="64017" x="7880350" y="4257675"/>
          <p14:tracePt t="64034" x="7886700" y="4229100"/>
          <p14:tracePt t="64051" x="7893050" y="4206875"/>
          <p14:tracePt t="64068" x="7897813" y="4189413"/>
          <p14:tracePt t="64084" x="7904163" y="4171950"/>
          <p14:tracePt t="64101" x="7904163" y="4160838"/>
          <p14:tracePt t="64117" x="7904163" y="4149725"/>
          <p14:tracePt t="64135" x="7908925" y="4143375"/>
          <p14:tracePt t="64151" x="7915275" y="4132263"/>
          <p14:tracePt t="64168" x="7915275" y="4121150"/>
          <p14:tracePt t="64184" x="7915275" y="4108450"/>
          <p14:tracePt t="64201" x="7921625" y="4103688"/>
          <p14:tracePt t="64217" x="7921625" y="4097338"/>
          <p14:tracePt t="65427" x="7926388" y="4097338"/>
          <p14:tracePt t="66398" x="0" y="0"/>
        </p14:tracePtLst>
        <p14:tracePtLst>
          <p14:tracePt t="79251" x="5365750" y="4064000"/>
          <p14:tracePt t="79339" x="5360988" y="4064000"/>
          <p14:tracePt t="79387" x="5354638" y="4064000"/>
          <p14:tracePt t="79403" x="5343525" y="4064000"/>
          <p14:tracePt t="79417" x="5321300" y="4064000"/>
          <p14:tracePt t="79419" x="5286375" y="4064000"/>
          <p14:tracePt t="79435" x="5251450" y="4064000"/>
          <p14:tracePt t="79435" x="5240338" y="4064000"/>
          <p14:tracePt t="79451" x="5218113" y="4064000"/>
          <p14:tracePt t="79468" x="5194300" y="4064000"/>
          <p14:tracePt t="79484" x="5183188" y="4064000"/>
          <p14:tracePt t="79531" x="5178425" y="4064000"/>
          <p14:tracePt t="79683" x="5183188" y="4064000"/>
          <p14:tracePt t="79686" x="5189538" y="4064000"/>
          <p14:tracePt t="79701" x="5200650" y="4064000"/>
          <p14:tracePt t="79717" x="5218113" y="4064000"/>
          <p14:tracePt t="79734" x="5235575" y="4064000"/>
          <p14:tracePt t="79751" x="5257800" y="4064000"/>
          <p14:tracePt t="79767" x="5275263" y="4064000"/>
          <p14:tracePt t="79784" x="5292725" y="4064000"/>
          <p14:tracePt t="79801" x="5297488" y="4064000"/>
          <p14:tracePt t="79817" x="5303838" y="4064000"/>
          <p14:tracePt t="80219" x="5308600" y="4064000"/>
          <p14:tracePt t="80300" x="5314950" y="4064000"/>
          <p14:tracePt t="86261" x="0" y="0"/>
        </p14:tracePtLst>
        <p14:tracePtLst>
          <p14:tracePt t="147089" x="1565275" y="3079750"/>
          <p14:tracePt t="147109" x="1571625" y="3079750"/>
          <p14:tracePt t="147117" x="1593850" y="3092450"/>
          <p14:tracePt t="147136" x="1611313" y="3092450"/>
          <p14:tracePt t="147157" x="1651000" y="3097213"/>
          <p14:tracePt t="147173" x="1692275" y="3103563"/>
          <p14:tracePt t="147189" x="1743075" y="3108325"/>
          <p14:tracePt t="147205" x="1789113" y="3114675"/>
          <p14:tracePt t="147221" x="1835150" y="3114675"/>
          <p14:tracePt t="147237" x="1885950" y="3121025"/>
          <p14:tracePt t="147253" x="1943100" y="3125788"/>
          <p14:tracePt t="147269" x="2006600" y="3132138"/>
          <p14:tracePt t="147293" x="2051050" y="3136900"/>
          <p14:tracePt t="147302" x="2092325" y="3143250"/>
          <p14:tracePt t="147319" x="2120900" y="3149600"/>
          <p14:tracePt t="147335" x="2154238" y="3149600"/>
          <p14:tracePt t="147352" x="2182813" y="3149600"/>
          <p14:tracePt t="147368" x="2211388" y="3149600"/>
          <p14:tracePt t="147386" x="2239963" y="3149600"/>
          <p14:tracePt t="147402" x="2274888" y="3149600"/>
          <p14:tracePt t="147419" x="2303463" y="3149600"/>
          <p14:tracePt t="147435" x="2332038" y="3149600"/>
          <p14:tracePt t="147452" x="2360613" y="3149600"/>
          <p14:tracePt t="147468" x="2406650" y="3154363"/>
          <p14:tracePt t="147486" x="2428875" y="3154363"/>
          <p14:tracePt t="147502" x="2463800" y="3154363"/>
          <p14:tracePt t="147519" x="2503488" y="3154363"/>
          <p14:tracePt t="147535" x="2536825" y="3154363"/>
          <p14:tracePt t="147552" x="2578100" y="3154363"/>
          <p14:tracePt t="147568" x="2611438" y="3154363"/>
          <p14:tracePt t="147586" x="2646363" y="3154363"/>
          <p14:tracePt t="147602" x="2692400" y="3154363"/>
          <p14:tracePt t="147619" x="2725738" y="3154363"/>
          <p14:tracePt t="147635" x="2765425" y="3149600"/>
          <p14:tracePt t="147652" x="2811463" y="3149600"/>
          <p14:tracePt t="147668" x="2908300" y="3143250"/>
          <p14:tracePt t="147686" x="2971800" y="3143250"/>
          <p14:tracePt t="147702" x="3046413" y="3143250"/>
          <p14:tracePt t="147719" x="3114675" y="3143250"/>
          <p14:tracePt t="147735" x="3189288" y="3143250"/>
          <p14:tracePt t="147752" x="3257550" y="3136900"/>
          <p14:tracePt t="147768" x="3314700" y="3136900"/>
          <p14:tracePt t="147786" x="3371850" y="3136900"/>
          <p14:tracePt t="147802" x="3411538" y="3132138"/>
          <p14:tracePt t="147819" x="3451225" y="3132138"/>
          <p14:tracePt t="147836" x="3479800" y="3125788"/>
          <p14:tracePt t="147852" x="3514725" y="3125788"/>
          <p14:tracePt t="147852" x="3532188" y="3125788"/>
          <p14:tracePt t="147869" x="3571875" y="3125788"/>
          <p14:tracePt t="147885" x="3622675" y="3121025"/>
          <p14:tracePt t="147902" x="3679825" y="3121025"/>
          <p14:tracePt t="147918" x="3743325" y="3121025"/>
          <p14:tracePt t="147935" x="3806825" y="3114675"/>
          <p14:tracePt t="147952" x="3868738" y="3108325"/>
          <p14:tracePt t="147968" x="3949700" y="3108325"/>
          <p14:tracePt t="147985" x="4011613" y="3108325"/>
          <p14:tracePt t="148001" x="4092575" y="3108325"/>
          <p14:tracePt t="148018" x="4154488" y="3108325"/>
          <p14:tracePt t="148035" x="4211638" y="3108325"/>
          <p14:tracePt t="148052" x="4268788" y="3103563"/>
          <p14:tracePt t="148068" x="4314825" y="3103563"/>
          <p14:tracePt t="148085" x="4332288" y="3103563"/>
          <p14:tracePt t="148101" x="4337050" y="3097213"/>
          <p14:tracePt t="148444" x="0" y="0"/>
        </p14:tracePtLst>
      </p14:laserTraceLst>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5: </a:t>
            </a:r>
            <a:r>
              <a:rPr lang="en-US" dirty="0"/>
              <a:t>VVO regulated to </a:t>
            </a:r>
            <a:r>
              <a:rPr lang="en-US" dirty="0" smtClean="0"/>
              <a:t>2,200 </a:t>
            </a:r>
            <a:r>
              <a:rPr lang="en-US" dirty="0"/>
              <a:t>V</a:t>
            </a:r>
          </a:p>
        </p:txBody>
      </p:sp>
      <p:sp>
        <p:nvSpPr>
          <p:cNvPr id="14" name="Content Placeholder 13"/>
          <p:cNvSpPr>
            <a:spLocks noGrp="1"/>
          </p:cNvSpPr>
          <p:nvPr>
            <p:ph idx="1"/>
          </p:nvPr>
        </p:nvSpPr>
        <p:spPr>
          <a:xfrm>
            <a:off x="457200" y="1295400"/>
            <a:ext cx="8229600" cy="609599"/>
          </a:xfrm>
        </p:spPr>
        <p:txBody>
          <a:bodyPr>
            <a:normAutofit fontScale="92500"/>
          </a:bodyPr>
          <a:lstStyle/>
          <a:p>
            <a:r>
              <a:rPr lang="en-US" sz="2000" dirty="0"/>
              <a:t>Nodes 652 and 680 are the EOL measurements, with a desired value of </a:t>
            </a:r>
            <a:r>
              <a:rPr lang="en-US" sz="2000" dirty="0" smtClean="0"/>
              <a:t>2,200V</a:t>
            </a:r>
            <a:r>
              <a:rPr lang="en-US" sz="2000" dirty="0"/>
              <a:t>.</a:t>
            </a:r>
          </a:p>
        </p:txBody>
      </p:sp>
      <p:sp>
        <p:nvSpPr>
          <p:cNvPr id="4" name="Content Placeholder 13"/>
          <p:cNvSpPr txBox="1">
            <a:spLocks/>
          </p:cNvSpPr>
          <p:nvPr/>
        </p:nvSpPr>
        <p:spPr>
          <a:xfrm>
            <a:off x="457200" y="35052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Energy consumption</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5" name="Content Placeholder 13"/>
          <p:cNvSpPr txBox="1">
            <a:spLocks/>
          </p:cNvSpPr>
          <p:nvPr/>
        </p:nvSpPr>
        <p:spPr>
          <a:xfrm>
            <a:off x="457200" y="44958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Regulator</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Tap Positions</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013131431"/>
              </p:ext>
            </p:extLst>
          </p:nvPr>
        </p:nvGraphicFramePr>
        <p:xfrm>
          <a:off x="3810000" y="3886200"/>
          <a:ext cx="1752601" cy="789783"/>
        </p:xfrm>
        <a:graphic>
          <a:graphicData uri="http://schemas.openxmlformats.org/drawingml/2006/table">
            <a:tbl>
              <a:tblPr/>
              <a:tblGrid>
                <a:gridCol w="985838"/>
                <a:gridCol w="766763"/>
              </a:tblGrid>
              <a:tr h="263261">
                <a:tc>
                  <a:txBody>
                    <a:bodyPr/>
                    <a:lstStyle/>
                    <a:p>
                      <a:pPr algn="l" fontAlgn="b"/>
                      <a:r>
                        <a:rPr lang="en-US" sz="1100" b="0" i="0" u="none" strike="noStrike" dirty="0">
                          <a:solidFill>
                            <a:srgbClr val="000000"/>
                          </a:solidFill>
                          <a:effectLst/>
                          <a:latin typeface="Times New Roman" pitchFamily="18" charset="0"/>
                          <a:cs typeface="Times New Roman" pitchFamily="18" charset="0"/>
                        </a:rPr>
                        <a:t>P (kWh-</a:t>
                      </a:r>
                      <a:r>
                        <a:rPr lang="en-US" sz="1100" b="0" i="0" u="none" strike="noStrike" dirty="0" err="1">
                          <a:solidFill>
                            <a:srgbClr val="000000"/>
                          </a:solidFill>
                          <a:effectLst/>
                          <a:latin typeface="Times New Roman" pitchFamily="18" charset="0"/>
                          <a:cs typeface="Times New Roman" pitchFamily="18" charset="0"/>
                        </a:rPr>
                        <a:t>hr</a:t>
                      </a:r>
                      <a:r>
                        <a:rPr lang="en-US" sz="1100" b="0" i="0" u="none" strike="noStrike" dirty="0">
                          <a:solidFill>
                            <a:srgbClr val="000000"/>
                          </a:solidFill>
                          <a:effectLst/>
                          <a:latin typeface="Times New Roman" pitchFamily="18" charset="0"/>
                          <a:cs typeface="Times New Roman" pitchFamily="18"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38,065</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a:solidFill>
                            <a:srgbClr val="000000"/>
                          </a:solidFill>
                          <a:effectLst/>
                          <a:latin typeface="Times New Roman" pitchFamily="18" charset="0"/>
                          <a:cs typeface="Times New Roman" pitchFamily="18" charset="0"/>
                        </a:rPr>
                        <a:t>Q(</a:t>
                      </a:r>
                      <a:r>
                        <a:rPr lang="en-US" sz="1100" b="0" i="0" u="none" strike="noStrike" dirty="0" err="1">
                          <a:solidFill>
                            <a:srgbClr val="000000"/>
                          </a:solidFill>
                          <a:effectLst/>
                          <a:latin typeface="Times New Roman" pitchFamily="18" charset="0"/>
                          <a:cs typeface="Times New Roman" pitchFamily="18" charset="0"/>
                        </a:rPr>
                        <a:t>kVAR-hr</a:t>
                      </a:r>
                      <a:r>
                        <a:rPr lang="en-US" sz="1100" b="0" i="0" u="none" strike="noStrike" dirty="0">
                          <a:solidFill>
                            <a:srgbClr val="000000"/>
                          </a:solidFill>
                          <a:effectLst/>
                          <a:latin typeface="Times New Roman" pitchFamily="18" charset="0"/>
                          <a:cs typeface="Times New Roman" pitchFamily="18"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          2,951 </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a:solidFill>
                            <a:srgbClr val="000000"/>
                          </a:solidFill>
                          <a:effectLst/>
                          <a:latin typeface="Times New Roman" pitchFamily="18" charset="0"/>
                          <a:cs typeface="Times New Roman" pitchFamily="18" charset="0"/>
                        </a:rPr>
                        <a:t>S(KVA-</a:t>
                      </a:r>
                      <a:r>
                        <a:rPr lang="en-US" sz="1100" b="0" i="0" u="none" strike="noStrike" dirty="0" err="1">
                          <a:solidFill>
                            <a:srgbClr val="000000"/>
                          </a:solidFill>
                          <a:effectLst/>
                          <a:latin typeface="Times New Roman" pitchFamily="18" charset="0"/>
                          <a:cs typeface="Times New Roman" pitchFamily="18" charset="0"/>
                        </a:rPr>
                        <a:t>hr</a:t>
                      </a:r>
                      <a:r>
                        <a:rPr lang="en-US" sz="1100" b="0" i="0" u="none" strike="noStrike" dirty="0">
                          <a:solidFill>
                            <a:srgbClr val="000000"/>
                          </a:solidFill>
                          <a:effectLst/>
                          <a:latin typeface="Times New Roman" pitchFamily="18" charset="0"/>
                          <a:cs typeface="Times New Roman" pitchFamily="18"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38,258 </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229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953000"/>
            <a:ext cx="6400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752600"/>
            <a:ext cx="6400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Table 9"/>
          <p:cNvGraphicFramePr>
            <a:graphicFrameLocks noGrp="1"/>
          </p:cNvGraphicFramePr>
          <p:nvPr>
            <p:extLst>
              <p:ext uri="{D42A27DB-BD31-4B8C-83A1-F6EECF244321}">
                <p14:modId xmlns:p14="http://schemas.microsoft.com/office/powerpoint/2010/main" val="1661596899"/>
              </p:ext>
            </p:extLst>
          </p:nvPr>
        </p:nvGraphicFramePr>
        <p:xfrm>
          <a:off x="6019799" y="3886200"/>
          <a:ext cx="1752601" cy="789783"/>
        </p:xfrm>
        <a:graphic>
          <a:graphicData uri="http://schemas.openxmlformats.org/drawingml/2006/table">
            <a:tbl>
              <a:tblPr/>
              <a:tblGrid>
                <a:gridCol w="985838"/>
                <a:gridCol w="766763"/>
              </a:tblGrid>
              <a:tr h="263261">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Phase</a:t>
                      </a:r>
                      <a:r>
                        <a:rPr lang="en-US" sz="1100" b="0" i="0" u="none" strike="noStrike" baseline="0" dirty="0" smtClean="0">
                          <a:solidFill>
                            <a:srgbClr val="000000"/>
                          </a:solidFill>
                          <a:effectLst/>
                          <a:latin typeface="Times New Roman" pitchFamily="18" charset="0"/>
                          <a:cs typeface="Times New Roman" pitchFamily="18" charset="0"/>
                        </a:rPr>
                        <a:t> a</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42</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Phase</a:t>
                      </a:r>
                      <a:r>
                        <a:rPr lang="en-US" sz="1100" b="0" i="0" u="none" strike="noStrike" baseline="0" dirty="0" smtClean="0">
                          <a:solidFill>
                            <a:srgbClr val="000000"/>
                          </a:solidFill>
                          <a:effectLst/>
                          <a:latin typeface="Times New Roman" pitchFamily="18" charset="0"/>
                          <a:cs typeface="Times New Roman" pitchFamily="18" charset="0"/>
                        </a:rPr>
                        <a:t> b</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        28</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smtClean="0">
                          <a:solidFill>
                            <a:srgbClr val="000000"/>
                          </a:solidFill>
                          <a:effectLst/>
                          <a:latin typeface="Times New Roman" pitchFamily="18" charset="0"/>
                          <a:cs typeface="Times New Roman" pitchFamily="18" charset="0"/>
                        </a:rPr>
                        <a:t>Phase</a:t>
                      </a:r>
                      <a:r>
                        <a:rPr lang="en-US" sz="1100" b="0" i="0" u="none" strike="noStrike" baseline="0" dirty="0" smtClean="0">
                          <a:solidFill>
                            <a:srgbClr val="000000"/>
                          </a:solidFill>
                          <a:effectLst/>
                          <a:latin typeface="Times New Roman" pitchFamily="18" charset="0"/>
                          <a:cs typeface="Times New Roman" pitchFamily="18" charset="0"/>
                        </a:rPr>
                        <a:t> c</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Times New Roman" pitchFamily="18" charset="0"/>
                          <a:cs typeface="Times New Roman" pitchFamily="18" charset="0"/>
                        </a:rPr>
                        <a:t>        </a:t>
                      </a:r>
                      <a:r>
                        <a:rPr lang="en-US" sz="1100" b="0" i="0" u="none" strike="noStrike" dirty="0" smtClean="0">
                          <a:solidFill>
                            <a:srgbClr val="000000"/>
                          </a:solidFill>
                          <a:effectLst/>
                          <a:latin typeface="Times New Roman" pitchFamily="18" charset="0"/>
                          <a:cs typeface="Times New Roman" pitchFamily="18" charset="0"/>
                        </a:rPr>
                        <a:t>16</a:t>
                      </a:r>
                      <a:endParaRPr lang="en-US" sz="1100" b="0" i="0" u="none" strike="noStrike" dirty="0">
                        <a:solidFill>
                          <a:srgbClr val="000000"/>
                        </a:solidFill>
                        <a:effectLst/>
                        <a:latin typeface="Times New Roman" pitchFamily="18" charset="0"/>
                        <a:cs typeface="Times New Roman"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15576513"/>
      </p:ext>
    </p:extLst>
  </p:cSld>
  <p:clrMapOvr>
    <a:masterClrMapping/>
  </p:clrMapOvr>
  <mc:AlternateContent xmlns:mc="http://schemas.openxmlformats.org/markup-compatibility/2006" xmlns:p14="http://schemas.microsoft.com/office/powerpoint/2010/main">
    <mc:Choice Requires="p14">
      <p:transition spd="slow" p14:dur="2000" advTm="150491"/>
    </mc:Choice>
    <mc:Fallback xmlns="">
      <p:transition spd="slow" advTm="150491"/>
    </mc:Fallback>
  </mc:AlternateContent>
  <p:timing>
    <p:tnLst>
      <p:par>
        <p:cTn id="1" dur="indefinite" restart="never" nodeType="tmRoot"/>
      </p:par>
    </p:tnLst>
  </p:timing>
  <p:extLst mod="1">
    <p:ext uri="{3A86A75C-4F4B-4683-9AE1-C65F6400EC91}">
      <p14:laserTraceLst xmlns:p14="http://schemas.microsoft.com/office/powerpoint/2010/main">
        <p14:tracePtLst>
          <p14:tracePt t="17496" x="1651000" y="2720975"/>
          <p14:tracePt t="17700" x="1651000" y="2714625"/>
          <p14:tracePt t="17701" x="1651000" y="2708275"/>
          <p14:tracePt t="17719" x="1651000" y="2703513"/>
          <p14:tracePt t="17734" x="1651000" y="2697163"/>
          <p14:tracePt t="17751" x="1651000" y="2686050"/>
          <p14:tracePt t="17768" x="1651000" y="2679700"/>
          <p14:tracePt t="17785" x="1651000" y="2668588"/>
          <p14:tracePt t="17801" x="1651000" y="2663825"/>
          <p14:tracePt t="17818" x="1651000" y="2657475"/>
          <p14:tracePt t="18492" x="1657350" y="2657475"/>
          <p14:tracePt t="18516" x="1663700" y="2657475"/>
          <p14:tracePt t="18556" x="1668463" y="2657475"/>
          <p14:tracePt t="18564" x="1668463" y="2651125"/>
          <p14:tracePt t="18589" x="1674813" y="2651125"/>
          <p14:tracePt t="18602" x="1674813" y="2646363"/>
          <p14:tracePt t="18603" x="1679575" y="2646363"/>
          <p14:tracePt t="18619" x="1685925" y="2646363"/>
          <p14:tracePt t="18635" x="1685925" y="2640013"/>
          <p14:tracePt t="18652" x="1692275" y="2628900"/>
          <p14:tracePt t="18669" x="1692275" y="2622550"/>
          <p14:tracePt t="18685" x="1692275" y="2611438"/>
          <p14:tracePt t="18702" x="1697038" y="2606675"/>
          <p14:tracePt t="18719" x="1703388" y="2593975"/>
          <p14:tracePt t="18735" x="1703388" y="2589213"/>
          <p14:tracePt t="18752" x="1703388" y="2578100"/>
          <p14:tracePt t="18769" x="1708150" y="2571750"/>
          <p14:tracePt t="18786" x="1708150" y="2560638"/>
          <p14:tracePt t="18802" x="1714500" y="2554288"/>
          <p14:tracePt t="18819" x="1714500" y="2543175"/>
          <p14:tracePt t="18835" x="1714500" y="2536825"/>
          <p14:tracePt t="18869" x="1714500" y="2532063"/>
          <p14:tracePt t="18892" x="1708150" y="2532063"/>
          <p14:tracePt t="18916" x="1703388" y="2532063"/>
          <p14:tracePt t="18931" x="1697038" y="2532063"/>
          <p14:tracePt t="18940" x="1692275" y="2532063"/>
          <p14:tracePt t="18972" x="1685925" y="2532063"/>
          <p14:tracePt t="19004" x="1679575" y="2532063"/>
          <p14:tracePt t="19052" x="1674813" y="2532063"/>
          <p14:tracePt t="19084" x="1668463" y="2532063"/>
          <p14:tracePt t="19116" x="1668463" y="2536825"/>
          <p14:tracePt t="19452" x="1663700" y="2536825"/>
          <p14:tracePt t="19484" x="1663700" y="2543175"/>
          <p14:tracePt t="19492" x="1657350" y="2543175"/>
          <p14:tracePt t="19502" x="1651000" y="2543175"/>
          <p14:tracePt t="19519" x="1651000" y="2549525"/>
          <p14:tracePt t="19536" x="1646238" y="2549525"/>
          <p14:tracePt t="19596" x="1639888" y="2549525"/>
          <p14:tracePt t="21996" x="1639888" y="2554288"/>
          <p14:tracePt t="22164" x="1639888" y="2560638"/>
          <p14:tracePt t="22172" x="1639888" y="2565400"/>
          <p14:tracePt t="22185" x="1639888" y="2578100"/>
          <p14:tracePt t="22202" x="1639888" y="2589213"/>
          <p14:tracePt t="22219" x="1635125" y="2600325"/>
          <p14:tracePt t="22235" x="1635125" y="2617788"/>
          <p14:tracePt t="22252" x="1635125" y="2622550"/>
          <p14:tracePt t="22268" x="1635125" y="2635250"/>
          <p14:tracePt t="22286" x="1635125" y="2640013"/>
          <p14:tracePt t="22302" x="1635125" y="2646363"/>
          <p14:tracePt t="22444" x="1635125" y="2651125"/>
          <p14:tracePt t="22460" x="1635125" y="2657475"/>
          <p14:tracePt t="22471" x="1635125" y="2674938"/>
          <p14:tracePt t="22485" x="1635125" y="2692400"/>
          <p14:tracePt t="22502" x="1635125" y="2697163"/>
          <p14:tracePt t="22519" x="1635125" y="2714625"/>
          <p14:tracePt t="22535" x="1635125" y="2720975"/>
          <p14:tracePt t="22552" x="1635125" y="2725738"/>
          <p14:tracePt t="23372" x="1635125" y="2732088"/>
          <p14:tracePt t="23388" x="1635125" y="2736850"/>
          <p14:tracePt t="23401" x="1635125" y="2743200"/>
          <p14:tracePt t="23402" x="1635125" y="2749550"/>
          <p14:tracePt t="23418" x="1635125" y="2760663"/>
          <p14:tracePt t="23418" x="1635125" y="2771775"/>
          <p14:tracePt t="23452" x="1635125" y="2778125"/>
          <p14:tracePt t="23453" x="1635125" y="2789238"/>
          <p14:tracePt t="23468" x="1635125" y="2794000"/>
          <p14:tracePt t="23485" x="1635125" y="2806700"/>
          <p14:tracePt t="23502" x="1635125" y="2811463"/>
          <p14:tracePt t="23518" x="1635125" y="2822575"/>
          <p14:tracePt t="23536" x="1635125" y="2828925"/>
          <p14:tracePt t="23552" x="1639888" y="2840038"/>
          <p14:tracePt t="23569" x="1639888" y="2851150"/>
          <p14:tracePt t="23585" x="1639888" y="2868613"/>
          <p14:tracePt t="23602" x="1639888" y="2879725"/>
          <p14:tracePt t="23618" x="1639888" y="2897188"/>
          <p14:tracePt t="23618" x="1639888" y="2903538"/>
          <p14:tracePt t="23636" x="1639888" y="2908300"/>
          <p14:tracePt t="23636" x="1639888" y="2921000"/>
          <p14:tracePt t="23652" x="1639888" y="2932113"/>
          <p14:tracePt t="23669" x="1639888" y="2943225"/>
          <p14:tracePt t="23685" x="1639888" y="2960688"/>
          <p14:tracePt t="23702" x="1639888" y="2965450"/>
          <p14:tracePt t="23718" x="1639888" y="2978150"/>
          <p14:tracePt t="23736" x="1646238" y="2989263"/>
          <p14:tracePt t="23752" x="1646238" y="2994025"/>
          <p14:tracePt t="23768" x="1646238" y="3000375"/>
          <p14:tracePt t="23785" x="1646238" y="3006725"/>
          <p14:tracePt t="23802" x="1646238" y="3017838"/>
          <p14:tracePt t="23818" x="1646238" y="3035300"/>
          <p14:tracePt t="23835" x="1651000" y="3051175"/>
          <p14:tracePt t="23852" x="1651000" y="3063875"/>
          <p14:tracePt t="23868" x="1651000" y="3074988"/>
          <p14:tracePt t="23885" x="1651000" y="3092450"/>
          <p14:tracePt t="23902" x="1651000" y="3108325"/>
          <p14:tracePt t="23918" x="1651000" y="3121025"/>
          <p14:tracePt t="23935" x="1657350" y="3136900"/>
          <p14:tracePt t="23952" x="1657350" y="3154363"/>
          <p14:tracePt t="23968" x="1663700" y="3160713"/>
          <p14:tracePt t="23985" x="1663700" y="3171825"/>
          <p14:tracePt t="24002" x="1663700" y="3182938"/>
          <p14:tracePt t="24018" x="1663700" y="3194050"/>
          <p14:tracePt t="24036" x="1668463" y="3206750"/>
          <p14:tracePt t="24052" x="1668463" y="3217863"/>
          <p14:tracePt t="24092" x="1668463" y="3222625"/>
          <p14:tracePt t="24124" x="1668463" y="3228975"/>
          <p14:tracePt t="24125" x="1674813" y="3228975"/>
          <p14:tracePt t="24135" x="1674813" y="3235325"/>
          <p14:tracePt t="24152" x="1679575" y="3240088"/>
          <p14:tracePt t="24169" x="1679575" y="3251200"/>
          <p14:tracePt t="24185" x="1685925" y="3268663"/>
          <p14:tracePt t="24202" x="1692275" y="3279775"/>
          <p14:tracePt t="24218" x="1692275" y="3297238"/>
          <p14:tracePt t="24235" x="1697038" y="3308350"/>
          <p14:tracePt t="24235" x="1697038" y="3314700"/>
          <p14:tracePt t="24252" x="1703388" y="3321050"/>
          <p14:tracePt t="24268" x="1703388" y="3332163"/>
          <p14:tracePt t="24772" x="1708150" y="3336925"/>
          <p14:tracePt t="24780" x="1714500" y="3343275"/>
          <p14:tracePt t="24785" x="1720850" y="3354388"/>
          <p14:tracePt t="24802" x="1731963" y="3360738"/>
          <p14:tracePt t="24819" x="1731963" y="3365500"/>
          <p14:tracePt t="24835" x="1736725" y="3365500"/>
          <p14:tracePt t="24956" x="1736725" y="3371850"/>
          <p14:tracePt t="24988" x="1743075" y="3371850"/>
          <p14:tracePt t="25044" x="1743075" y="3378200"/>
          <p14:tracePt t="25052" x="1749425" y="3378200"/>
          <p14:tracePt t="25076" x="1749425" y="3382963"/>
          <p14:tracePt t="25092" x="1754188" y="3382963"/>
          <p14:tracePt t="25108" x="1754188" y="3389313"/>
          <p14:tracePt t="25244" x="1760538" y="3382963"/>
          <p14:tracePt t="25252" x="1760538" y="3378200"/>
          <p14:tracePt t="25252" x="1765300" y="3354388"/>
          <p14:tracePt t="25268" x="1771650" y="3343275"/>
          <p14:tracePt t="25285" x="1771650" y="3336925"/>
          <p14:tracePt t="25372" x="1771650" y="3349625"/>
          <p14:tracePt t="25385" x="1782763" y="3365500"/>
          <p14:tracePt t="25386" x="1817688" y="3411538"/>
          <p14:tracePt t="25402" x="1839913" y="3457575"/>
          <p14:tracePt t="25419" x="1868488" y="3486150"/>
          <p14:tracePt t="25435" x="1885950" y="3497263"/>
          <p14:tracePt t="25452" x="1892300" y="3497263"/>
          <p14:tracePt t="25492" x="1892300" y="3492500"/>
          <p14:tracePt t="25493" x="1903413" y="3486150"/>
          <p14:tracePt t="25507" x="1914525" y="3463925"/>
          <p14:tracePt t="25518" x="1936750" y="3446463"/>
          <p14:tracePt t="25535" x="1965325" y="3422650"/>
          <p14:tracePt t="25552" x="1993900" y="3400425"/>
          <p14:tracePt t="25568" x="2022475" y="3394075"/>
          <p14:tracePt t="25585" x="2046288" y="3394075"/>
          <p14:tracePt t="25601" x="2063750" y="3400425"/>
          <p14:tracePt t="25618" x="2079625" y="3417888"/>
          <p14:tracePt t="25635" x="2097088" y="3446463"/>
          <p14:tracePt t="25635" x="2108200" y="3457575"/>
          <p14:tracePt t="25652" x="2125663" y="3475038"/>
          <p14:tracePt t="25668" x="2136775" y="3479800"/>
          <p14:tracePt t="25685" x="2149475" y="3486150"/>
          <p14:tracePt t="25701" x="2154238" y="3486150"/>
          <p14:tracePt t="25718" x="2160588" y="3479800"/>
          <p14:tracePt t="25735" x="2178050" y="3463925"/>
          <p14:tracePt t="25751" x="2193925" y="3446463"/>
          <p14:tracePt t="25768" x="2217738" y="3429000"/>
          <p14:tracePt t="25785" x="2228850" y="3417888"/>
          <p14:tracePt t="25801" x="2235200" y="3417888"/>
          <p14:tracePt t="25836" x="2239963" y="3417888"/>
          <p14:tracePt t="25852" x="2246313" y="3429000"/>
          <p14:tracePt t="25853" x="2263775" y="3451225"/>
          <p14:tracePt t="25868" x="2286000" y="3457575"/>
          <p14:tracePt t="25885" x="2303463" y="3468688"/>
          <p14:tracePt t="25901" x="2336800" y="3468688"/>
          <p14:tracePt t="25918" x="2371725" y="3457575"/>
          <p14:tracePt t="25935" x="2422525" y="3440113"/>
          <p14:tracePt t="25952" x="2479675" y="3417888"/>
          <p14:tracePt t="25968" x="2532063" y="3394075"/>
          <p14:tracePt t="25985" x="2571750" y="3389313"/>
          <p14:tracePt t="26001" x="2611438" y="3382963"/>
          <p14:tracePt t="26018" x="2646363" y="3382963"/>
          <p14:tracePt t="26035" x="2674938" y="3400425"/>
          <p14:tracePt t="26051" x="2725738" y="3422650"/>
          <p14:tracePt t="26068" x="2760663" y="3429000"/>
          <p14:tracePt t="26085" x="2789238" y="3435350"/>
          <p14:tracePt t="26102" x="2817813" y="3435350"/>
          <p14:tracePt t="26118" x="2851150" y="3435350"/>
          <p14:tracePt t="26135" x="2874963" y="3429000"/>
          <p14:tracePt t="26151" x="2903538" y="3422650"/>
          <p14:tracePt t="26168" x="2921000" y="3411538"/>
          <p14:tracePt t="26185" x="2943225" y="3400425"/>
          <p14:tracePt t="26202" x="2960688" y="3394075"/>
          <p14:tracePt t="26218" x="2971800" y="3389313"/>
          <p14:tracePt t="26235" x="2978150" y="3382963"/>
          <p14:tracePt t="26251" x="2989263" y="3378200"/>
          <p14:tracePt t="26268" x="2994025" y="3378200"/>
          <p14:tracePt t="26285" x="3000375" y="3378200"/>
          <p14:tracePt t="26301" x="3011488" y="3378200"/>
          <p14:tracePt t="26318" x="3022600" y="3378200"/>
          <p14:tracePt t="26335" x="3035300" y="3389313"/>
          <p14:tracePt t="26351" x="3057525" y="3400425"/>
          <p14:tracePt t="26368" x="3079750" y="3406775"/>
          <p14:tracePt t="26385" x="3092450" y="3417888"/>
          <p14:tracePt t="26402" x="3108325" y="3417888"/>
          <p14:tracePt t="26418" x="3114675" y="3417888"/>
          <p14:tracePt t="26435" x="3121025" y="3417888"/>
          <p14:tracePt t="26451" x="3125788" y="3417888"/>
          <p14:tracePt t="26468" x="3132138" y="3417888"/>
          <p14:tracePt t="26485" x="3132138" y="3411538"/>
          <p14:tracePt t="26502" x="3136900" y="3411538"/>
          <p14:tracePt t="26875" x="3143250" y="3411538"/>
          <p14:tracePt t="26932" x="3149600" y="3411538"/>
          <p14:tracePt t="26933" x="3154363" y="3411538"/>
          <p14:tracePt t="26951" x="3160713" y="3411538"/>
          <p14:tracePt t="26988" x="3165475" y="3411538"/>
          <p14:tracePt t="26989" x="3171825" y="3411538"/>
          <p14:tracePt t="27001" x="3178175" y="3411538"/>
          <p14:tracePt t="27018" x="3182938" y="3411538"/>
          <p14:tracePt t="27035" x="3194050" y="3406775"/>
          <p14:tracePt t="27051" x="3246438" y="3406775"/>
          <p14:tracePt t="27069" x="3286125" y="3400425"/>
          <p14:tracePt t="27085" x="3314700" y="3400425"/>
          <p14:tracePt t="27101" x="3349625" y="3400425"/>
          <p14:tracePt t="27118" x="3354388" y="3400425"/>
          <p14:tracePt t="27939" x="3354388" y="3394075"/>
          <p14:tracePt t="28908" x="3343275" y="3394075"/>
          <p14:tracePt t="28909" x="3336925" y="3394075"/>
          <p14:tracePt t="28918" x="3303588" y="3394075"/>
          <p14:tracePt t="28935" x="3246438" y="3389313"/>
          <p14:tracePt t="28951" x="3182938" y="3382963"/>
          <p14:tracePt t="28968" x="3125788" y="3378200"/>
          <p14:tracePt t="28985" x="3057525" y="3371850"/>
          <p14:tracePt t="29001" x="3006725" y="3371850"/>
          <p14:tracePt t="29019" x="2949575" y="3365500"/>
          <p14:tracePt t="29035" x="2874963" y="3365500"/>
          <p14:tracePt t="29052" x="2817813" y="3365500"/>
          <p14:tracePt t="29068" x="2760663" y="3360738"/>
          <p14:tracePt t="29085" x="2697163" y="3360738"/>
          <p14:tracePt t="29101" x="2640013" y="3354388"/>
          <p14:tracePt t="29118" x="2578100" y="3354388"/>
          <p14:tracePt t="29134" x="2508250" y="3360738"/>
          <p14:tracePt t="29151" x="2446338" y="3365500"/>
          <p14:tracePt t="29168" x="2371725" y="3378200"/>
          <p14:tracePt t="29185" x="2314575" y="3382963"/>
          <p14:tracePt t="29201" x="2251075" y="3389313"/>
          <p14:tracePt t="29219" x="2193925" y="3389313"/>
          <p14:tracePt t="29235" x="2114550" y="3394075"/>
          <p14:tracePt t="29252" x="2085975" y="3394075"/>
          <p14:tracePt t="29268" x="2063750" y="3394075"/>
          <p14:tracePt t="29285" x="2046288" y="3394075"/>
          <p14:tracePt t="29301" x="2028825" y="3394075"/>
          <p14:tracePt t="29318" x="2011363" y="3394075"/>
          <p14:tracePt t="29334" x="1993900" y="3394075"/>
          <p14:tracePt t="29351" x="1971675" y="3394075"/>
          <p14:tracePt t="29368" x="1960563" y="3394075"/>
          <p14:tracePt t="29385" x="1954213" y="3394075"/>
          <p14:tracePt t="29402" x="1949450" y="3394075"/>
          <p14:tracePt t="29418" x="1943100" y="3394075"/>
          <p14:tracePt t="29435" x="1936750" y="3394075"/>
          <p14:tracePt t="29580" x="1931988" y="3394075"/>
          <p14:tracePt t="29586" x="1925638" y="3394075"/>
          <p14:tracePt t="29602" x="1920875" y="3394075"/>
          <p14:tracePt t="29618" x="1903413" y="3394075"/>
          <p14:tracePt t="29635" x="1885950" y="3394075"/>
          <p14:tracePt t="29651" x="1863725" y="3394075"/>
          <p14:tracePt t="29668" x="1846263" y="3394075"/>
          <p14:tracePt t="29684" x="1835150" y="3389313"/>
          <p14:tracePt t="29701" x="1822450" y="3389313"/>
          <p14:tracePt t="29718" x="1817688" y="3389313"/>
          <p14:tracePt t="29755" x="1811338" y="3389313"/>
          <p14:tracePt t="29876" x="1806575" y="3389313"/>
          <p14:tracePt t="29892" x="1800225" y="3389313"/>
          <p14:tracePt t="29909" x="1793875" y="3389313"/>
          <p14:tracePt t="29924" x="1789113" y="3389313"/>
          <p14:tracePt t="29935" x="1782763" y="3389313"/>
          <p14:tracePt t="30284" x="1789113" y="3389313"/>
          <p14:tracePt t="30288" x="1793875" y="3394075"/>
          <p14:tracePt t="30303" x="1817688" y="3394075"/>
          <p14:tracePt t="30319" x="1857375" y="3394075"/>
          <p14:tracePt t="30336" x="1908175" y="3389313"/>
          <p14:tracePt t="30352" x="1978025" y="3389313"/>
          <p14:tracePt t="30369" x="2046288" y="3389313"/>
          <p14:tracePt t="30385" x="2108200" y="3389313"/>
          <p14:tracePt t="30403" x="2154238" y="3389313"/>
          <p14:tracePt t="30419" x="2200275" y="3394075"/>
          <p14:tracePt t="30436" x="2228850" y="3400425"/>
          <p14:tracePt t="30452" x="2274888" y="3406775"/>
          <p14:tracePt t="30469" x="2303463" y="3411538"/>
          <p14:tracePt t="30485" x="2332038" y="3411538"/>
          <p14:tracePt t="30502" x="2371725" y="3411538"/>
          <p14:tracePt t="30519" x="2406650" y="3411538"/>
          <p14:tracePt t="30536" x="2422525" y="3411538"/>
          <p14:tracePt t="30552" x="2428875" y="3411538"/>
          <p14:tracePt t="32052" x="2435225" y="3411538"/>
          <p14:tracePt t="32084" x="2435225" y="3406775"/>
          <p14:tracePt t="32100" x="2446338" y="3382963"/>
          <p14:tracePt t="32119" x="2451100" y="3365500"/>
          <p14:tracePt t="32135" x="2451100" y="3343275"/>
          <p14:tracePt t="32152" x="2451100" y="3314700"/>
          <p14:tracePt t="32169" x="2451100" y="3279775"/>
          <p14:tracePt t="32186" x="2451100" y="3235325"/>
          <p14:tracePt t="32202" x="2451100" y="3200400"/>
          <p14:tracePt t="32219" x="2451100" y="3160713"/>
          <p14:tracePt t="32235" x="2451100" y="3103563"/>
          <p14:tracePt t="32253" x="2451100" y="3063875"/>
          <p14:tracePt t="32269" x="2446338" y="3022600"/>
          <p14:tracePt t="32285" x="2435225" y="2989263"/>
          <p14:tracePt t="32302" x="2422525" y="2954338"/>
          <p14:tracePt t="32319" x="2411413" y="2921000"/>
          <p14:tracePt t="32335" x="2400300" y="2892425"/>
          <p14:tracePt t="32352" x="2389188" y="2874963"/>
          <p14:tracePt t="32369" x="2378075" y="2851150"/>
          <p14:tracePt t="32385" x="2360613" y="2822575"/>
          <p14:tracePt t="32402" x="2343150" y="2800350"/>
          <p14:tracePt t="32419" x="2320925" y="2778125"/>
          <p14:tracePt t="32435" x="2286000" y="2749550"/>
          <p14:tracePt t="32453" x="2257425" y="2725738"/>
          <p14:tracePt t="32469" x="2222500" y="2714625"/>
          <p14:tracePt t="32485" x="2189163" y="2697163"/>
          <p14:tracePt t="32502" x="2149475" y="2674938"/>
          <p14:tracePt t="32519" x="2114550" y="2657475"/>
          <p14:tracePt t="32535" x="2085975" y="2646363"/>
          <p14:tracePt t="32552" x="2051050" y="2635250"/>
          <p14:tracePt t="32569" x="2022475" y="2617788"/>
          <p14:tracePt t="32585" x="1982788" y="2606675"/>
          <p14:tracePt t="32602" x="1954213" y="2589213"/>
          <p14:tracePt t="32619" x="1925638" y="2571750"/>
          <p14:tracePt t="32635" x="1897063" y="2554288"/>
          <p14:tracePt t="32652" x="1885950" y="2554288"/>
          <p14:tracePt t="32669" x="1874838" y="2549525"/>
          <p14:tracePt t="32685" x="1868488" y="2543175"/>
          <p14:tracePt t="32703" x="1868488" y="2536825"/>
          <p14:tracePt t="32719" x="1863725" y="2536825"/>
          <p14:tracePt t="33108" x="1868488" y="2536825"/>
          <p14:tracePt t="33133" x="1879600" y="2536825"/>
          <p14:tracePt t="33134" x="1897063" y="2536825"/>
          <p14:tracePt t="33152" x="1920875" y="2536825"/>
          <p14:tracePt t="33169" x="1954213" y="2536825"/>
          <p14:tracePt t="33186" x="1989138" y="2543175"/>
          <p14:tracePt t="33202" x="2028825" y="2543175"/>
          <p14:tracePt t="33218" x="2068513" y="2543175"/>
          <p14:tracePt t="33236" x="2103438" y="2543175"/>
          <p14:tracePt t="33252" x="2120900" y="2543175"/>
          <p14:tracePt t="34117" x="2108200" y="2543175"/>
          <p14:tracePt t="34121" x="2085975" y="2543175"/>
          <p14:tracePt t="34135" x="2057400" y="2543175"/>
          <p14:tracePt t="34152" x="2028825" y="2536825"/>
          <p14:tracePt t="34169" x="2000250" y="2536825"/>
          <p14:tracePt t="34185" x="1978025" y="2536825"/>
          <p14:tracePt t="34202" x="1971675" y="2536825"/>
          <p14:tracePt t="34218" x="1965325" y="2536825"/>
          <p14:tracePt t="34308" x="1960563" y="2536825"/>
          <p14:tracePt t="34652" x="1960563" y="2532063"/>
          <p14:tracePt t="34972" x="1960563" y="2536825"/>
          <p14:tracePt t="34978" x="1965325" y="2554288"/>
          <p14:tracePt t="34985" x="1989138" y="2593975"/>
          <p14:tracePt t="35002" x="2017713" y="2646363"/>
          <p14:tracePt t="35019" x="2046288" y="2703513"/>
          <p14:tracePt t="35035" x="2097088" y="2778125"/>
          <p14:tracePt t="35053" x="2114550" y="2794000"/>
          <p14:tracePt t="35068" x="2120900" y="2806700"/>
          <p14:tracePt t="35260" x="2120900" y="2811463"/>
          <p14:tracePt t="35268" x="2149475" y="2892425"/>
          <p14:tracePt t="35285" x="2189163" y="2978150"/>
          <p14:tracePt t="35302" x="2235200" y="3068638"/>
          <p14:tracePt t="35319" x="2279650" y="3136900"/>
          <p14:tracePt t="35335" x="2303463" y="3171825"/>
          <p14:tracePt t="35352" x="2314575" y="3182938"/>
          <p14:tracePt t="35444" x="2314575" y="3189288"/>
          <p14:tracePt t="35468" x="2320925" y="3194050"/>
          <p14:tracePt t="35473" x="2320925" y="3200400"/>
          <p14:tracePt t="35636" x="2320925" y="3206750"/>
          <p14:tracePt t="35638" x="2325688" y="3206750"/>
          <p14:tracePt t="35652" x="2332038" y="3222625"/>
          <p14:tracePt t="35668" x="2332038" y="3240088"/>
          <p14:tracePt t="35685" x="2343150" y="3257550"/>
          <p14:tracePt t="35702" x="2343150" y="3275013"/>
          <p14:tracePt t="35718" x="2349500" y="3279775"/>
          <p14:tracePt t="35828" x="2349500" y="3286125"/>
          <p14:tracePt t="35836" x="2349500" y="3292475"/>
          <p14:tracePt t="35852" x="2354263" y="3303588"/>
          <p14:tracePt t="35868" x="2354263" y="3308350"/>
          <p14:tracePt t="39091" x="2354263" y="3314700"/>
          <p14:tracePt t="39099" x="2349500" y="3343275"/>
          <p14:tracePt t="39118" x="2343150" y="3382963"/>
          <p14:tracePt t="39134" x="2336800" y="3435350"/>
          <p14:tracePt t="39151" x="2320925" y="3492500"/>
          <p14:tracePt t="39167" x="2303463" y="3560763"/>
          <p14:tracePt t="39184" x="2292350" y="3617913"/>
          <p14:tracePt t="39200" x="2279650" y="3686175"/>
          <p14:tracePt t="39217" x="2268538" y="3736975"/>
          <p14:tracePt t="39234" x="2268538" y="3794125"/>
          <p14:tracePt t="39250" x="2251075" y="3903663"/>
          <p14:tracePt t="39268" x="2246313" y="4006850"/>
          <p14:tracePt t="39284" x="2228850" y="4125913"/>
          <p14:tracePt t="39301" x="2217738" y="4268788"/>
          <p14:tracePt t="39317" x="2211388" y="4422775"/>
          <p14:tracePt t="39334" x="2193925" y="4578350"/>
          <p14:tracePt t="39350" x="2178050" y="4725988"/>
          <p14:tracePt t="39368" x="2149475" y="4875213"/>
          <p14:tracePt t="39384" x="2108200" y="5046663"/>
          <p14:tracePt t="39401" x="2085975" y="5189538"/>
          <p14:tracePt t="39417" x="2068513" y="5292725"/>
          <p14:tracePt t="39434" x="2063750" y="5383213"/>
          <p14:tracePt t="39450" x="2057400" y="5503863"/>
          <p14:tracePt t="39468" x="2051050" y="5583238"/>
          <p14:tracePt t="39484" x="2051050" y="5692775"/>
          <p14:tracePt t="39501" x="2074863" y="5807075"/>
          <p14:tracePt t="39518" x="2103438" y="5840413"/>
          <p14:tracePt t="39535" x="2120900" y="5846763"/>
          <p14:tracePt t="39550" x="2125663" y="5846763"/>
          <p14:tracePt t="39915" x="2114550" y="5846763"/>
          <p14:tracePt t="39923" x="2103438" y="5840413"/>
          <p14:tracePt t="39934" x="2103438" y="5835650"/>
          <p14:tracePt t="39950" x="2097088" y="5835650"/>
          <p14:tracePt t="39967" x="2079625" y="5822950"/>
          <p14:tracePt t="39984" x="2039938" y="5822950"/>
          <p14:tracePt t="40001" x="2017713" y="5811838"/>
          <p14:tracePt t="40017" x="1989138" y="5807075"/>
          <p14:tracePt t="40034" x="1965325" y="5807075"/>
          <p14:tracePt t="40050" x="1936750" y="5807075"/>
          <p14:tracePt t="40068" x="1931988" y="5807075"/>
          <p14:tracePt t="40084" x="1925638" y="5807075"/>
          <p14:tracePt t="40101" x="1920875" y="5811838"/>
          <p14:tracePt t="40139" x="1914525" y="5811838"/>
          <p14:tracePt t="40140" x="1914525" y="5818188"/>
          <p14:tracePt t="40171" x="1908175" y="5822950"/>
          <p14:tracePt t="40172" x="1908175" y="5829300"/>
          <p14:tracePt t="40184" x="1903413" y="5840413"/>
          <p14:tracePt t="40201" x="1892300" y="5857875"/>
          <p14:tracePt t="40217" x="1885950" y="5875338"/>
          <p14:tracePt t="40234" x="1874838" y="5897563"/>
          <p14:tracePt t="40250" x="1868488" y="5943600"/>
          <p14:tracePt t="40267" x="1857375" y="5978525"/>
          <p14:tracePt t="40284" x="1851025" y="6011863"/>
          <p14:tracePt t="40300" x="1839913" y="6051550"/>
          <p14:tracePt t="40317" x="1835150" y="6086475"/>
          <p14:tracePt t="40334" x="1828800" y="6115050"/>
          <p14:tracePt t="40350" x="1828800" y="6137275"/>
          <p14:tracePt t="40368" x="1822450" y="6154738"/>
          <p14:tracePt t="40384" x="1822450" y="6172200"/>
          <p14:tracePt t="40401" x="1822450" y="6183313"/>
          <p14:tracePt t="40417" x="1822450" y="6194425"/>
          <p14:tracePt t="40434" x="1822450" y="6200775"/>
          <p14:tracePt t="40450" x="1822450" y="6211888"/>
          <p14:tracePt t="40467" x="1822450" y="6223000"/>
          <p14:tracePt t="40483" x="1822450" y="6240463"/>
          <p14:tracePt t="40500" x="1822450" y="6257925"/>
          <p14:tracePt t="40517" x="1822450" y="6280150"/>
          <p14:tracePt t="40534" x="1828800" y="6303963"/>
          <p14:tracePt t="40550" x="1828800" y="6332538"/>
          <p14:tracePt t="40567" x="1828800" y="6350000"/>
          <p14:tracePt t="40584" x="1828800" y="6365875"/>
          <p14:tracePt t="40600" x="1828800" y="6378575"/>
          <p14:tracePt t="40617" x="1828800" y="6400800"/>
          <p14:tracePt t="40634" x="1828800" y="6418263"/>
          <p14:tracePt t="40650" x="1822450" y="6435725"/>
          <p14:tracePt t="40667" x="1817688" y="6451600"/>
          <p14:tracePt t="40684" x="1811338" y="6457950"/>
          <p14:tracePt t="40722" x="1811338" y="6464300"/>
          <p14:tracePt t="40739" x="1806575" y="6464300"/>
          <p14:tracePt t="40867" x="1800225" y="6464300"/>
          <p14:tracePt t="40875" x="1800225" y="6469063"/>
          <p14:tracePt t="40939" x="1793875" y="6469063"/>
          <p14:tracePt t="40971" x="1789113" y="6475413"/>
          <p14:tracePt t="40984" x="1782763" y="6480175"/>
          <p14:tracePt t="40985" x="1778000" y="6492875"/>
          <p14:tracePt t="41000" x="1771650" y="6497638"/>
          <p14:tracePt t="41017" x="1771650" y="6508750"/>
          <p14:tracePt t="41034" x="1765300" y="6526213"/>
          <p14:tracePt t="41051" x="1765300" y="6537325"/>
          <p14:tracePt t="41475" x="1760538" y="6537325"/>
          <p14:tracePt t="41507" x="1754188" y="6532563"/>
          <p14:tracePt t="41547" x="1754188" y="6526213"/>
          <p14:tracePt t="41555" x="1749425" y="6526213"/>
          <p14:tracePt t="41566" x="1749425" y="6521450"/>
          <p14:tracePt t="41867" x="1754188" y="6521450"/>
          <p14:tracePt t="41874" x="1760538" y="6521450"/>
          <p14:tracePt t="41884" x="1771650" y="6521450"/>
          <p14:tracePt t="41900" x="1782763" y="6521450"/>
          <p14:tracePt t="41918" x="1806575" y="6521450"/>
          <p14:tracePt t="41934" x="1822450" y="6521450"/>
          <p14:tracePt t="41951" x="1857375" y="6521450"/>
          <p14:tracePt t="41967" x="1879600" y="6515100"/>
          <p14:tracePt t="41984" x="1908175" y="6515100"/>
          <p14:tracePt t="42000" x="1931988" y="6508750"/>
          <p14:tracePt t="42017" x="1943100" y="6508750"/>
          <p14:tracePt t="42034" x="1960563" y="6508750"/>
          <p14:tracePt t="42051" x="1971675" y="6508750"/>
          <p14:tracePt t="42067" x="1978025" y="6508750"/>
          <p14:tracePt t="42084" x="1989138" y="6508750"/>
          <p14:tracePt t="42100" x="2000250" y="6508750"/>
          <p14:tracePt t="42117" x="2011363" y="6508750"/>
          <p14:tracePt t="42134" x="2028825" y="6508750"/>
          <p14:tracePt t="42150" x="2046288" y="6508750"/>
          <p14:tracePt t="42167" x="2063750" y="6515100"/>
          <p14:tracePt t="42184" x="2079625" y="6515100"/>
          <p14:tracePt t="42200" x="2103438" y="6515100"/>
          <p14:tracePt t="42217" x="2125663" y="6515100"/>
          <p14:tracePt t="42234" x="2136775" y="6521450"/>
          <p14:tracePt t="42234" x="2149475" y="6521450"/>
          <p14:tracePt t="42251" x="2171700" y="6526213"/>
          <p14:tracePt t="42267" x="2189163" y="6526213"/>
          <p14:tracePt t="42284" x="2206625" y="6532563"/>
          <p14:tracePt t="42300" x="2228850" y="6537325"/>
          <p14:tracePt t="42317" x="2239963" y="6537325"/>
          <p14:tracePt t="42334" x="2246313" y="6537325"/>
          <p14:tracePt t="42443" x="2251075" y="6537325"/>
          <p14:tracePt t="42467" x="2263775" y="6537325"/>
          <p14:tracePt t="42469" x="2268538" y="6537325"/>
          <p14:tracePt t="42483" x="2279650" y="6537325"/>
          <p14:tracePt t="42500" x="2303463" y="6537325"/>
          <p14:tracePt t="42517" x="2314575" y="6537325"/>
          <p14:tracePt t="42534" x="2332038" y="6543675"/>
          <p14:tracePt t="42550" x="2336800" y="6543675"/>
          <p14:tracePt t="42567" x="2343150" y="6543675"/>
          <p14:tracePt t="42583" x="2349500" y="6543675"/>
          <p14:tracePt t="42601" x="2354263" y="6543675"/>
          <p14:tracePt t="42691" x="2360613" y="6543675"/>
          <p14:tracePt t="42699" x="2371725" y="6543675"/>
          <p14:tracePt t="42717" x="2382838" y="6543675"/>
          <p14:tracePt t="42734" x="2389188" y="6543675"/>
          <p14:tracePt t="42750" x="2393950" y="6543675"/>
          <p14:tracePt t="43211" x="2400300" y="6543675"/>
          <p14:tracePt t="43219" x="2411413" y="6543675"/>
          <p14:tracePt t="43234" x="2422525" y="6543675"/>
          <p14:tracePt t="43234" x="2439988" y="6543675"/>
          <p14:tracePt t="43251" x="2463800" y="6543675"/>
          <p14:tracePt t="43267" x="2486025" y="6543675"/>
          <p14:tracePt t="43283" x="2514600" y="6543675"/>
          <p14:tracePt t="43301" x="2536825" y="6543675"/>
          <p14:tracePt t="43317" x="2560638" y="6543675"/>
          <p14:tracePt t="43334" x="2571750" y="6550025"/>
          <p14:tracePt t="43350" x="2582863" y="6550025"/>
          <p14:tracePt t="43367" x="2600325" y="6550025"/>
          <p14:tracePt t="43383" x="2611438" y="6554788"/>
          <p14:tracePt t="43400" x="2622550" y="6554788"/>
          <p14:tracePt t="43417" x="2628900" y="6554788"/>
          <p14:tracePt t="43434" x="2646363" y="6554788"/>
          <p14:tracePt t="43450" x="2663825" y="6554788"/>
          <p14:tracePt t="43468" x="2679700" y="6554788"/>
          <p14:tracePt t="43483" x="2692400" y="6554788"/>
          <p14:tracePt t="43501" x="2708275" y="6554788"/>
          <p14:tracePt t="43517" x="2720975" y="6554788"/>
          <p14:tracePt t="43534" x="2725738" y="6554788"/>
          <p14:tracePt t="43550" x="2736850" y="6554788"/>
          <p14:tracePt t="43567" x="2743200" y="6554788"/>
          <p14:tracePt t="43826" x="2749550" y="6554788"/>
          <p14:tracePt t="43835" x="2754313" y="6554788"/>
          <p14:tracePt t="43866" x="2754313" y="6550025"/>
          <p14:tracePt t="43883" x="2760663" y="6550025"/>
          <p14:tracePt t="43900" x="2765425" y="6550025"/>
          <p14:tracePt t="43939" x="2765425" y="6543675"/>
          <p14:tracePt t="43950" x="2771775" y="6543675"/>
          <p14:tracePt t="43979" x="2778125" y="6543675"/>
          <p14:tracePt t="43985" x="2778125" y="6537325"/>
          <p14:tracePt t="44000" x="2782888" y="6537325"/>
          <p14:tracePt t="44042" x="2782888" y="6532563"/>
          <p14:tracePt t="44051" x="2789238" y="6532563"/>
          <p14:tracePt t="44052" x="2794000" y="6526213"/>
          <p14:tracePt t="44067" x="2800350" y="6526213"/>
          <p14:tracePt t="44083" x="2806700" y="6521450"/>
          <p14:tracePt t="44100" x="2811463" y="6515100"/>
          <p14:tracePt t="44117" x="2817813" y="6508750"/>
          <p14:tracePt t="44134" x="2828925" y="6503988"/>
          <p14:tracePt t="44150" x="2835275" y="6497638"/>
          <p14:tracePt t="44167" x="2846388" y="6492875"/>
          <p14:tracePt t="44183" x="2851150" y="6486525"/>
          <p14:tracePt t="44200" x="2863850" y="6480175"/>
          <p14:tracePt t="44217" x="2868613" y="6475413"/>
          <p14:tracePt t="44233" x="2879725" y="6475413"/>
          <p14:tracePt t="44251" x="2886075" y="6469063"/>
          <p14:tracePt t="44267" x="2892425" y="6469063"/>
          <p14:tracePt t="44284" x="2897188" y="6464300"/>
          <p14:tracePt t="44300" x="2903538" y="6464300"/>
          <p14:tracePt t="44317" x="2908300" y="6457950"/>
          <p14:tracePt t="44333" x="2921000" y="6451600"/>
          <p14:tracePt t="44350" x="2925763" y="6451600"/>
          <p14:tracePt t="44367" x="2932113" y="6446838"/>
          <p14:tracePt t="44384" x="2943225" y="6440488"/>
          <p14:tracePt t="44400" x="2949575" y="6435725"/>
          <p14:tracePt t="44417" x="2960688" y="6429375"/>
          <p14:tracePt t="44434" x="2971800" y="6423025"/>
          <p14:tracePt t="44434" x="2978150" y="6418263"/>
          <p14:tracePt t="44451" x="2989263" y="6411913"/>
          <p14:tracePt t="44467" x="3000375" y="6407150"/>
          <p14:tracePt t="44484" x="3011488" y="6400800"/>
          <p14:tracePt t="44500" x="3022600" y="6389688"/>
          <p14:tracePt t="44517" x="3035300" y="6383338"/>
          <p14:tracePt t="44533" x="3046413" y="6378575"/>
          <p14:tracePt t="44550" x="3057525" y="6378575"/>
          <p14:tracePt t="44567" x="3063875" y="6372225"/>
          <p14:tracePt t="44584" x="3068638" y="6372225"/>
          <p14:tracePt t="44600" x="3079750" y="6365875"/>
          <p14:tracePt t="44617" x="3086100" y="6365875"/>
          <p14:tracePt t="44633" x="3097213" y="6365875"/>
          <p14:tracePt t="44633" x="3103563" y="6361113"/>
          <p14:tracePt t="44651" x="3125788" y="6354763"/>
          <p14:tracePt t="44667" x="3149600" y="6354763"/>
          <p14:tracePt t="44684" x="3171825" y="6354763"/>
          <p14:tracePt t="44700" x="3189288" y="6354763"/>
          <p14:tracePt t="44717" x="3211513" y="6354763"/>
          <p14:tracePt t="44733" x="3222625" y="6354763"/>
          <p14:tracePt t="44771" x="3228975" y="6354763"/>
          <p14:tracePt t="49675" x="3222625" y="6354763"/>
          <p14:tracePt t="49684" x="3217863" y="6354763"/>
          <p14:tracePt t="49691" x="3206750" y="6354763"/>
          <p14:tracePt t="49701" x="3178175" y="6354763"/>
          <p14:tracePt t="49717" x="3121025" y="6361113"/>
          <p14:tracePt t="49735" x="3046413" y="6361113"/>
          <p14:tracePt t="49750" x="2965450" y="6361113"/>
          <p14:tracePt t="49767" x="2879725" y="6361113"/>
          <p14:tracePt t="49784" x="2794000" y="6361113"/>
          <p14:tracePt t="49801" x="2725738" y="6361113"/>
          <p14:tracePt t="49817" x="2651125" y="6361113"/>
          <p14:tracePt t="49834" x="2589213" y="6361113"/>
          <p14:tracePt t="49850" x="2508250" y="6361113"/>
          <p14:tracePt t="49867" x="2463800" y="6361113"/>
          <p14:tracePt t="49884" x="2411413" y="6365875"/>
          <p14:tracePt t="49901" x="2371725" y="6372225"/>
          <p14:tracePt t="49917" x="2325688" y="6383338"/>
          <p14:tracePt t="49934" x="2274888" y="6389688"/>
          <p14:tracePt t="49950" x="2222500" y="6407150"/>
          <p14:tracePt t="49967" x="2178050" y="6418263"/>
          <p14:tracePt t="49984" x="2136775" y="6423025"/>
          <p14:tracePt t="50001" x="2092325" y="6429375"/>
          <p14:tracePt t="50018" x="2057400" y="6435725"/>
          <p14:tracePt t="50034" x="2022475" y="6440488"/>
          <p14:tracePt t="50050" x="1978025" y="6446838"/>
          <p14:tracePt t="50068" x="1954213" y="6451600"/>
          <p14:tracePt t="50084" x="1931988" y="6451600"/>
          <p14:tracePt t="50101" x="1914525" y="6451600"/>
          <p14:tracePt t="50117" x="1897063" y="6451600"/>
          <p14:tracePt t="50134" x="1885950" y="6451600"/>
          <p14:tracePt t="50150" x="1868488" y="6451600"/>
          <p14:tracePt t="50167" x="1857375" y="6451600"/>
          <p14:tracePt t="50184" x="1846263" y="6451600"/>
          <p14:tracePt t="50201" x="1839913" y="6446838"/>
          <p14:tracePt t="50217" x="1835150" y="6446838"/>
          <p14:tracePt t="50234" x="1828800" y="6440488"/>
          <p14:tracePt t="50250" x="1817688" y="6440488"/>
          <p14:tracePt t="50267" x="1806575" y="6435725"/>
          <p14:tracePt t="50284" x="1793875" y="6435725"/>
          <p14:tracePt t="50301" x="1782763" y="6435725"/>
          <p14:tracePt t="50317" x="1765300" y="6435725"/>
          <p14:tracePt t="50334" x="1754188" y="6435725"/>
          <p14:tracePt t="50350" x="1736725" y="6440488"/>
          <p14:tracePt t="50367" x="1725613" y="6446838"/>
          <p14:tracePt t="50384" x="1714500" y="6451600"/>
          <p14:tracePt t="50401" x="1703388" y="6457950"/>
          <p14:tracePt t="50417" x="1697038" y="6469063"/>
          <p14:tracePt t="50434" x="1692275" y="6480175"/>
          <p14:tracePt t="50450" x="1685925" y="6486525"/>
          <p14:tracePt t="50467" x="1679575" y="6497638"/>
          <p14:tracePt t="50484" x="1679575" y="6503988"/>
          <p14:tracePt t="50501" x="1679575" y="6508750"/>
          <p14:tracePt t="50539" x="1679575" y="6515100"/>
          <p14:tracePt t="50553" x="1679575" y="6521450"/>
          <p14:tracePt t="50567" x="1679575" y="6532563"/>
          <p14:tracePt t="50584" x="1685925" y="6543675"/>
          <p14:tracePt t="50601" x="1685925" y="6561138"/>
          <p14:tracePt t="50617" x="1692275" y="6572250"/>
          <p14:tracePt t="50634" x="1697038" y="6578600"/>
          <p14:tracePt t="50650" x="1697038" y="6589713"/>
          <p14:tracePt t="50668" x="1697038" y="6594475"/>
          <p14:tracePt t="50684" x="1697038" y="6600825"/>
          <p14:tracePt t="50701" x="1703388" y="6600825"/>
          <p14:tracePt t="50717" x="1703388" y="6611938"/>
          <p14:tracePt t="50734" x="1703388" y="6618288"/>
          <p14:tracePt t="50750" x="1703388" y="6629400"/>
          <p14:tracePt t="50767" x="1703388" y="6640513"/>
          <p14:tracePt t="50784" x="1708150" y="6646863"/>
          <p14:tracePt t="50801" x="1708150" y="6657975"/>
          <p14:tracePt t="50817" x="1714500" y="6657975"/>
          <p14:tracePt t="50834" x="1714500" y="6664325"/>
          <p14:tracePt t="51252" x="1720850" y="6664325"/>
          <p14:tracePt t="51253" x="1720850" y="6657975"/>
          <p14:tracePt t="51268" x="1720850" y="6651625"/>
          <p14:tracePt t="51284" x="1725613" y="6651625"/>
          <p14:tracePt t="51300" x="1725613" y="6646863"/>
          <p14:tracePt t="51435" x="1725613" y="6640513"/>
          <p14:tracePt t="51467" x="1725613" y="6635750"/>
          <p14:tracePt t="51475" x="1731963" y="6635750"/>
          <p14:tracePt t="51651" x="1736725" y="6635750"/>
          <p14:tracePt t="51795" x="1743075" y="6635750"/>
          <p14:tracePt t="51819" x="1749425" y="6635750"/>
          <p14:tracePt t="51820" x="1754188" y="6635750"/>
          <p14:tracePt t="51834" x="1760538" y="6635750"/>
          <p14:tracePt t="51850" x="1765300" y="6635750"/>
          <p14:tracePt t="51899" x="1771650" y="6635750"/>
          <p14:tracePt t="51899" x="1778000" y="6635750"/>
          <p14:tracePt t="51923" x="1782763" y="6635750"/>
          <p14:tracePt t="51939" x="1806575" y="6635750"/>
          <p14:tracePt t="51951" x="1839913" y="6635750"/>
          <p14:tracePt t="51967" x="1868488" y="6635750"/>
          <p14:tracePt t="51984" x="1903413" y="6640513"/>
          <p14:tracePt t="52000" x="1936750" y="6651625"/>
          <p14:tracePt t="52018" x="1965325" y="6657975"/>
          <p14:tracePt t="52034" x="1989138" y="6664325"/>
          <p14:tracePt t="52034" x="2000250" y="6675438"/>
          <p14:tracePt t="52052" x="2028825" y="6686550"/>
          <p14:tracePt t="52067" x="2051050" y="6704013"/>
          <p14:tracePt t="52084" x="2079625" y="6715125"/>
          <p14:tracePt t="52100" x="2103438" y="6726238"/>
          <p14:tracePt t="52117" x="2125663" y="6726238"/>
          <p14:tracePt t="52134" x="2149475" y="6732588"/>
          <p14:tracePt t="52150" x="2165350" y="6732588"/>
          <p14:tracePt t="52167" x="2182813" y="6732588"/>
          <p14:tracePt t="52184" x="2200275" y="6726238"/>
          <p14:tracePt t="52200" x="2217738" y="6721475"/>
          <p14:tracePt t="52217" x="2235200" y="6708775"/>
          <p14:tracePt t="52234" x="2251075" y="6697663"/>
          <p14:tracePt t="52251" x="2286000" y="6686550"/>
          <p14:tracePt t="52267" x="2303463" y="6680200"/>
          <p14:tracePt t="52284" x="2325688" y="6680200"/>
          <p14:tracePt t="52300" x="2343150" y="6680200"/>
          <p14:tracePt t="52317" x="2371725" y="6686550"/>
          <p14:tracePt t="52334" x="2400300" y="6704013"/>
          <p14:tracePt t="52350" x="2428875" y="6715125"/>
          <p14:tracePt t="52367" x="2446338" y="6721475"/>
          <p14:tracePt t="52384" x="2463800" y="6732588"/>
          <p14:tracePt t="52400" x="2486025" y="6732588"/>
          <p14:tracePt t="52417" x="2503488" y="6732588"/>
          <p14:tracePt t="52434" x="2525713" y="6732588"/>
          <p14:tracePt t="52450" x="2549525" y="6732588"/>
          <p14:tracePt t="52468" x="2565400" y="6726238"/>
          <p14:tracePt t="52484" x="2578100" y="6721475"/>
          <p14:tracePt t="52501" x="2593975" y="6715125"/>
          <p14:tracePt t="52517" x="2606675" y="6715125"/>
          <p14:tracePt t="52534" x="2611438" y="6715125"/>
          <p14:tracePt t="52550" x="2617788" y="6715125"/>
          <p14:tracePt t="52568" x="2622550" y="6715125"/>
          <p14:tracePt t="52584" x="2635250" y="6721475"/>
          <p14:tracePt t="52601" x="2640013" y="6726238"/>
          <p14:tracePt t="52617" x="2640013" y="6732588"/>
          <p14:tracePt t="52634" x="2646363" y="6732588"/>
          <p14:tracePt t="52650" x="2651125" y="6732588"/>
          <p14:tracePt t="52667" x="2657475" y="6732588"/>
          <p14:tracePt t="52684" x="2663825" y="6732588"/>
          <p14:tracePt t="52701" x="2668588" y="6732588"/>
          <p14:tracePt t="52717" x="2679700" y="6726238"/>
          <p14:tracePt t="52734" x="2697163" y="6721475"/>
          <p14:tracePt t="52750" x="2708275" y="6721475"/>
          <p14:tracePt t="52767" x="2720975" y="6721475"/>
          <p14:tracePt t="52784" x="2725738" y="6721475"/>
          <p14:tracePt t="52801" x="2732088" y="6721475"/>
          <p14:tracePt t="52851" x="2736850" y="6726238"/>
          <p14:tracePt t="52859" x="2743200" y="6732588"/>
          <p14:tracePt t="52867" x="2749550" y="6737350"/>
          <p14:tracePt t="52884" x="2754313" y="6737350"/>
          <p14:tracePt t="52900" x="2760663" y="6737350"/>
          <p14:tracePt t="52917" x="2771775" y="6737350"/>
          <p14:tracePt t="52934" x="2778125" y="6737350"/>
          <p14:tracePt t="52950" x="2794000" y="6737350"/>
          <p14:tracePt t="52967" x="2806700" y="6737350"/>
          <p14:tracePt t="52984" x="2817813" y="6737350"/>
          <p14:tracePt t="53000" x="2822575" y="6737350"/>
          <p14:tracePt t="53017" x="2835275" y="6737350"/>
          <p14:tracePt t="53034" x="2840038" y="6737350"/>
          <p14:tracePt t="53050" x="2851150" y="6743700"/>
          <p14:tracePt t="53068" x="2868613" y="6743700"/>
          <p14:tracePt t="53084" x="2879725" y="6750050"/>
          <p14:tracePt t="53100" x="2886075" y="6750050"/>
          <p14:tracePt t="53117" x="2897188" y="6750050"/>
          <p14:tracePt t="53134" x="2908300" y="6750050"/>
          <p14:tracePt t="53150" x="2914650" y="6750050"/>
          <p14:tracePt t="53167" x="2925763" y="6750050"/>
          <p14:tracePt t="53184" x="2936875" y="6750050"/>
          <p14:tracePt t="53201" x="2943225" y="6750050"/>
          <p14:tracePt t="53217" x="2954338" y="6750050"/>
          <p14:tracePt t="53234" x="2971800" y="6737350"/>
          <p14:tracePt t="53250" x="2989263" y="6737350"/>
          <p14:tracePt t="53268" x="3006725" y="6732588"/>
          <p14:tracePt t="53284" x="3028950" y="6732588"/>
          <p14:tracePt t="53301" x="3040063" y="6726238"/>
          <p14:tracePt t="53317" x="3057525" y="6726238"/>
          <p14:tracePt t="53334" x="3074988" y="6726238"/>
          <p14:tracePt t="53350" x="3092450" y="6732588"/>
          <p14:tracePt t="53367" x="3114675" y="6737350"/>
          <p14:tracePt t="53384" x="3132138" y="6743700"/>
          <p14:tracePt t="53401" x="3136900" y="6750050"/>
          <p14:tracePt t="53417" x="3143250" y="6750050"/>
          <p14:tracePt t="53434" x="3149600" y="6750050"/>
          <p14:tracePt t="53450" x="3154363" y="6750050"/>
          <p14:tracePt t="53467" x="3154363" y="6754813"/>
          <p14:tracePt t="53484" x="3160713" y="6754813"/>
          <p14:tracePt t="53500" x="3171825" y="6754813"/>
          <p14:tracePt t="53517" x="3182938" y="6754813"/>
          <p14:tracePt t="53534" x="3189288" y="6761163"/>
          <p14:tracePt t="53550" x="3194050" y="6761163"/>
          <p14:tracePt t="53567" x="3200400" y="6761163"/>
          <p14:tracePt t="55323" x="3194050" y="6761163"/>
          <p14:tracePt t="55339" x="3189288" y="6761163"/>
          <p14:tracePt t="55340" x="3182938" y="6754813"/>
          <p14:tracePt t="55467" x="3178175" y="6754813"/>
          <p14:tracePt t="55539" x="3171825" y="6754813"/>
          <p14:tracePt t="55563" x="3165475" y="6754813"/>
          <p14:tracePt t="55569" x="3160713" y="6754813"/>
          <p14:tracePt t="55603" x="3154363" y="6754813"/>
          <p14:tracePt t="55723" x="3149600" y="6754813"/>
          <p14:tracePt t="55811" x="3143250" y="6754813"/>
          <p14:tracePt t="56195" x="3136900" y="6754813"/>
          <p14:tracePt t="56422" x="3132138" y="6754813"/>
          <p14:tracePt t="57371" x="3132138" y="6750050"/>
          <p14:tracePt t="57379" x="3125788" y="6750050"/>
          <p14:tracePt t="57403" x="3121025" y="6743700"/>
          <p14:tracePt t="57404" x="3121025" y="6737350"/>
          <p14:tracePt t="57459" x="3121025" y="6732588"/>
          <p14:tracePt t="57467" x="3114675" y="6732588"/>
          <p14:tracePt t="57691" x="3114675" y="6726238"/>
          <p14:tracePt t="57707" x="3114675" y="6721475"/>
          <p14:tracePt t="57730" x="3114675" y="6715125"/>
          <p14:tracePt t="57907" x="3121025" y="6715125"/>
          <p14:tracePt t="57912" x="3125788" y="6715125"/>
          <p14:tracePt t="57917" x="3132138" y="6715125"/>
          <p14:tracePt t="57933" x="3136900" y="6715125"/>
          <p14:tracePt t="57950" x="3149600" y="6715125"/>
          <p14:tracePt t="57967" x="3160713" y="6708775"/>
          <p14:tracePt t="57984" x="3171825" y="6708775"/>
          <p14:tracePt t="58000" x="3178175" y="6708775"/>
          <p14:tracePt t="58017" x="3182938" y="6708775"/>
          <p14:tracePt t="58051" x="3189288" y="6708775"/>
          <p14:tracePt t="58075" x="3194050" y="6708775"/>
          <p14:tracePt t="58083" x="3200400" y="6708775"/>
          <p14:tracePt t="58084" x="3217863" y="6708775"/>
          <p14:tracePt t="58100" x="3246438" y="6704013"/>
          <p14:tracePt t="58117" x="3275013" y="6704013"/>
          <p14:tracePt t="58133" x="3314700" y="6704013"/>
          <p14:tracePt t="58151" x="3349625" y="6704013"/>
          <p14:tracePt t="58167" x="3382963" y="6704013"/>
          <p14:tracePt t="58184" x="3422650" y="6704013"/>
          <p14:tracePt t="58201" x="3451225" y="6697663"/>
          <p14:tracePt t="58217" x="3468688" y="6697663"/>
          <p14:tracePt t="58233" x="3486150" y="6692900"/>
          <p14:tracePt t="58233" x="3492500" y="6692900"/>
          <p14:tracePt t="58251" x="3508375" y="6692900"/>
          <p14:tracePt t="58267" x="3525838" y="6692900"/>
          <p14:tracePt t="58283" x="3554413" y="6692900"/>
          <p14:tracePt t="58300" x="3589338" y="6692900"/>
          <p14:tracePt t="58317" x="3629025" y="6692900"/>
          <p14:tracePt t="58333" x="3686175" y="6692900"/>
          <p14:tracePt t="58351" x="3725863" y="6692900"/>
          <p14:tracePt t="58367" x="3771900" y="6692900"/>
          <p14:tracePt t="58384" x="3822700" y="6692900"/>
          <p14:tracePt t="58400" x="3863975" y="6692900"/>
          <p14:tracePt t="58417" x="3892550" y="6692900"/>
          <p14:tracePt t="58433" x="3914775" y="6692900"/>
          <p14:tracePt t="58433" x="3921125" y="6692900"/>
          <p14:tracePt t="58467" x="3925888" y="6692900"/>
          <p14:tracePt t="59315" x="3932238" y="6692900"/>
          <p14:tracePt t="59333" x="3937000" y="6692900"/>
          <p14:tracePt t="59335" x="3954463" y="6692900"/>
          <p14:tracePt t="59350" x="3994150" y="6692900"/>
          <p14:tracePt t="59367" x="4075113" y="6692900"/>
          <p14:tracePt t="59383" x="4160838" y="6692900"/>
          <p14:tracePt t="59400" x="4246563" y="6692900"/>
          <p14:tracePt t="59417" x="4321175" y="6686550"/>
          <p14:tracePt t="59434" x="4389438" y="6686550"/>
          <p14:tracePt t="59450" x="4446588" y="6680200"/>
          <p14:tracePt t="59467" x="4451350" y="6680200"/>
          <p14:tracePt t="59795" x="4451350" y="6675438"/>
          <p14:tracePt t="59851" x="4457700" y="6675438"/>
          <p14:tracePt t="60060" x="4464050" y="6675438"/>
          <p14:tracePt t="60075" x="4468813" y="6675438"/>
          <p14:tracePt t="60090" x="4479925" y="6669088"/>
          <p14:tracePt t="60100" x="4492625" y="6664325"/>
          <p14:tracePt t="60117" x="4503738" y="6664325"/>
          <p14:tracePt t="60133" x="4508500" y="6664325"/>
          <p14:tracePt t="60150" x="4514850" y="6664325"/>
          <p14:tracePt t="60167" x="4521200" y="6664325"/>
          <p14:tracePt t="60183" x="4537075" y="6657975"/>
          <p14:tracePt t="60201" x="4554538" y="6640513"/>
          <p14:tracePt t="60216" x="4560888" y="6623050"/>
          <p14:tracePt t="60216" x="4560888" y="6618288"/>
          <p14:tracePt t="61003" x="4565650" y="6618288"/>
          <p14:tracePt t="61035" x="4572000" y="6618288"/>
          <p14:tracePt t="61042" x="4578350" y="6618288"/>
          <p14:tracePt t="61267" x="4583113" y="6618288"/>
          <p14:tracePt t="61291" x="4589463" y="6618288"/>
          <p14:tracePt t="61299" x="4600575" y="6600825"/>
          <p14:tracePt t="61317" x="4618038" y="6583363"/>
          <p14:tracePt t="61333" x="4657725" y="6554788"/>
          <p14:tracePt t="61350" x="4732338" y="6503988"/>
          <p14:tracePt t="61366" x="4846638" y="6429375"/>
          <p14:tracePt t="61384" x="5029200" y="6321425"/>
          <p14:tracePt t="61400" x="5268913" y="6161088"/>
          <p14:tracePt t="61417" x="5583238" y="5978525"/>
          <p14:tracePt t="61433" x="5926138" y="5765800"/>
          <p14:tracePt t="61450" x="6264275" y="5543550"/>
          <p14:tracePt t="61466" x="6692900" y="5235575"/>
          <p14:tracePt t="61484" x="6908800" y="5057775"/>
          <p14:tracePt t="61500" x="7080250" y="4921250"/>
          <p14:tracePt t="61517" x="7212013" y="4811713"/>
          <p14:tracePt t="61533" x="7308850" y="4721225"/>
          <p14:tracePt t="61550" x="7400925" y="4640263"/>
          <p14:tracePt t="61566" x="7480300" y="4572000"/>
          <p14:tracePt t="61583" x="7537450" y="4508500"/>
          <p14:tracePt t="61600" x="7578725" y="4464050"/>
          <p14:tracePt t="61617" x="7600950" y="4422775"/>
          <p14:tracePt t="61633" x="7618413" y="4394200"/>
          <p14:tracePt t="61650" x="7623175" y="4378325"/>
          <p14:tracePt t="61666" x="7635875" y="4371975"/>
          <p14:tracePt t="61683" x="7640638" y="4365625"/>
          <p14:tracePt t="61700" x="7651750" y="4365625"/>
          <p14:tracePt t="61717" x="7651750" y="4360863"/>
          <p14:tracePt t="61733" x="7658100" y="4360863"/>
          <p14:tracePt t="61827" x="7658100" y="4354513"/>
          <p14:tracePt t="61835" x="7664450" y="4354513"/>
          <p14:tracePt t="61931" x="7664450" y="4349750"/>
          <p14:tracePt t="61938" x="7669213" y="4349750"/>
          <p14:tracePt t="61950" x="7675563" y="4343400"/>
          <p14:tracePt t="61966" x="7686675" y="4343400"/>
          <p14:tracePt t="61983" x="7704138" y="4343400"/>
          <p14:tracePt t="62000" x="7721600" y="4343400"/>
          <p14:tracePt t="62017" x="7732713" y="4343400"/>
          <p14:tracePt t="62033" x="7737475" y="4337050"/>
          <p14:tracePt t="62067" x="7743825" y="4337050"/>
          <p14:tracePt t="62068" x="7750175" y="4337050"/>
          <p14:tracePt t="62179" x="7754938" y="4332288"/>
          <p14:tracePt t="62186" x="7766050" y="4325938"/>
          <p14:tracePt t="62186" x="7772400" y="4325938"/>
          <p14:tracePt t="62203" x="7778750" y="4321175"/>
          <p14:tracePt t="62216" x="7789863" y="4314825"/>
          <p14:tracePt t="62233" x="7794625" y="4314825"/>
          <p14:tracePt t="63443" x="7794625" y="4308475"/>
          <p14:tracePt t="63555" x="7794625" y="4303713"/>
          <p14:tracePt t="63571" x="7794625" y="4297363"/>
          <p14:tracePt t="63571" x="7794625" y="4292600"/>
          <p14:tracePt t="63583" x="7794625" y="4279900"/>
          <p14:tracePt t="63600" x="7794625" y="4275138"/>
          <p14:tracePt t="63616" x="7794625" y="4268788"/>
          <p14:tracePt t="63714" x="7794625" y="4264025"/>
          <p14:tracePt t="63720" x="7800975" y="4264025"/>
          <p14:tracePt t="63733" x="7800975" y="4251325"/>
          <p14:tracePt t="63750" x="7800975" y="4246563"/>
          <p14:tracePt t="63766" x="7800975" y="4229100"/>
          <p14:tracePt t="63783" x="7800975" y="4222750"/>
          <p14:tracePt t="63800" x="7800975" y="4217988"/>
          <p14:tracePt t="64010" x="7807325" y="4217988"/>
          <p14:tracePt t="64017" x="7812088" y="4217988"/>
          <p14:tracePt t="64033" x="7829550" y="4217988"/>
          <p14:tracePt t="64050" x="7864475" y="4217988"/>
          <p14:tracePt t="64067" x="7893050" y="4217988"/>
          <p14:tracePt t="64084" x="7921625" y="4217988"/>
          <p14:tracePt t="64100" x="7950200" y="4217988"/>
          <p14:tracePt t="64117" x="7961313" y="4217988"/>
          <p14:tracePt t="64133" x="7966075" y="4217988"/>
          <p14:tracePt t="64602" x="7961313" y="4217988"/>
          <p14:tracePt t="64619" x="7954963" y="4217988"/>
          <p14:tracePt t="64651" x="7954963" y="4211638"/>
          <p14:tracePt t="64652" x="7950200" y="4211638"/>
          <p14:tracePt t="64674" x="7943850" y="4200525"/>
          <p14:tracePt t="64683" x="7937500" y="4194175"/>
          <p14:tracePt t="64700" x="7932738" y="4194175"/>
          <p14:tracePt t="64716" x="7932738" y="4189413"/>
          <p14:tracePt t="64786" x="7926388" y="4189413"/>
          <p14:tracePt t="64819" x="7926388" y="4183063"/>
          <p14:tracePt t="64834" x="7921625" y="4183063"/>
          <p14:tracePt t="64835" x="7915275" y="4178300"/>
          <p14:tracePt t="64851" x="7904163" y="4171950"/>
          <p14:tracePt t="64868" x="7897813" y="4171950"/>
          <p14:tracePt t="64884" x="7897813" y="4165600"/>
          <p14:tracePt t="64901" x="7893050" y="4165600"/>
          <p14:tracePt t="64917" x="7893050" y="4160838"/>
          <p14:tracePt t="64934" x="7893050" y="4154488"/>
          <p14:tracePt t="64951" x="7886700" y="4149725"/>
          <p14:tracePt t="64967" x="7886700" y="4143375"/>
          <p14:tracePt t="64984" x="7886700" y="4137025"/>
          <p14:tracePt t="65000" x="7880350" y="4125913"/>
          <p14:tracePt t="65018" x="7880350" y="4114800"/>
          <p14:tracePt t="65034" x="7875588" y="4108450"/>
          <p14:tracePt t="65051" x="7875588" y="4103688"/>
          <p14:tracePt t="65067" x="7875588" y="4097338"/>
          <p14:tracePt t="65084" x="7875588" y="4086225"/>
          <p14:tracePt t="65100" x="7875588" y="4079875"/>
          <p14:tracePt t="65117" x="7869238" y="4079875"/>
          <p14:tracePt t="65163" x="7869238" y="4075113"/>
          <p14:tracePt t="65435" x="7864475" y="4075113"/>
          <p14:tracePt t="65467" x="7858125" y="4075113"/>
          <p14:tracePt t="65499" x="7851775" y="4075113"/>
          <p14:tracePt t="65503" x="7851775" y="4079875"/>
          <p14:tracePt t="65517" x="7847013" y="4079875"/>
          <p14:tracePt t="65534" x="7840663" y="4079875"/>
          <p14:tracePt t="65551" x="7835900" y="4079875"/>
          <p14:tracePt t="65567" x="7829550" y="4079875"/>
          <p14:tracePt t="66211" x="7823200" y="4079875"/>
          <p14:tracePt t="66219" x="7818438" y="4079875"/>
          <p14:tracePt t="66235" x="7812088" y="4079875"/>
          <p14:tracePt t="66251" x="7807325" y="4079875"/>
          <p14:tracePt t="66252" x="7794625" y="4079875"/>
          <p14:tracePt t="66268" x="7789863" y="4079875"/>
          <p14:tracePt t="66284" x="7783513" y="4079875"/>
          <p14:tracePt t="66301" x="7778750" y="4079875"/>
          <p14:tracePt t="66340" x="7772400" y="4079875"/>
          <p14:tracePt t="66571" x="7766050" y="4079875"/>
          <p14:tracePt t="66587" x="7761288" y="4079875"/>
          <p14:tracePt t="66628" x="7754938" y="4079875"/>
          <p14:tracePt t="66699" x="7750175" y="4079875"/>
          <p14:tracePt t="66931" x="7743825" y="4079875"/>
          <p14:tracePt t="69827" x="7743825" y="4075113"/>
          <p14:tracePt t="70011" x="7743825" y="4068763"/>
          <p14:tracePt t="70020" x="7743825" y="4064000"/>
          <p14:tracePt t="70415" x="7743825" y="4068763"/>
          <p14:tracePt t="70435" x="7743825" y="4075113"/>
          <p14:tracePt t="70436" x="7743825" y="4086225"/>
          <p14:tracePt t="70450" x="7737475" y="4108450"/>
          <p14:tracePt t="70467" x="7737475" y="4125913"/>
          <p14:tracePt t="70483" x="7737475" y="4154488"/>
          <p14:tracePt t="70500" x="7732713" y="4189413"/>
          <p14:tracePt t="70517" x="7726363" y="4222750"/>
          <p14:tracePt t="70534" x="7721600" y="4257675"/>
          <p14:tracePt t="70550" x="7721600" y="4292600"/>
          <p14:tracePt t="70567" x="7715250" y="4314825"/>
          <p14:tracePt t="70583" x="7704138" y="4343400"/>
          <p14:tracePt t="70600" x="7704138" y="4365625"/>
          <p14:tracePt t="70617" x="7697788" y="4383088"/>
          <p14:tracePt t="70633" x="7697788" y="4400550"/>
          <p14:tracePt t="70651" x="7697788" y="4418013"/>
          <p14:tracePt t="70667" x="7697788" y="4429125"/>
          <p14:tracePt t="70684" x="7697788" y="4440238"/>
          <p14:tracePt t="70700" x="7697788" y="4446588"/>
          <p14:tracePt t="70717" x="7697788" y="4457700"/>
          <p14:tracePt t="70733" x="7697788" y="4468813"/>
          <p14:tracePt t="70751" x="7697788" y="4479925"/>
          <p14:tracePt t="70767" x="7697788" y="4497388"/>
          <p14:tracePt t="70784" x="7697788" y="4508500"/>
          <p14:tracePt t="70800" x="7697788" y="4521200"/>
          <p14:tracePt t="70817" x="7697788" y="4525963"/>
          <p14:tracePt t="71291" x="7704138" y="4525963"/>
          <p14:tracePt t="71355" x="7708900" y="4525963"/>
          <p14:tracePt t="71363" x="7708900" y="4521200"/>
          <p14:tracePt t="71387" x="7708900" y="4514850"/>
          <p14:tracePt t="71388" x="7715250" y="4514850"/>
          <p14:tracePt t="71400" x="7721600" y="4508500"/>
          <p14:tracePt t="71417" x="7721600" y="4497388"/>
          <p14:tracePt t="71433" x="7732713" y="4479925"/>
          <p14:tracePt t="71451" x="7737475" y="4464050"/>
          <p14:tracePt t="71467" x="7743825" y="4451350"/>
          <p14:tracePt t="71483" x="7743825" y="4440238"/>
          <p14:tracePt t="71500" x="7750175" y="4435475"/>
          <p14:tracePt t="71517" x="7750175" y="4422775"/>
          <p14:tracePt t="71534" x="7750175" y="4411663"/>
          <p14:tracePt t="71551" x="7750175" y="4400550"/>
          <p14:tracePt t="71567" x="7750175" y="4383088"/>
          <p14:tracePt t="71584" x="7754938" y="4365625"/>
          <p14:tracePt t="71600" x="7754938" y="4354513"/>
          <p14:tracePt t="71617" x="7754938" y="4349750"/>
          <p14:tracePt t="71633" x="7761288" y="4343400"/>
          <p14:tracePt t="71651" x="7761288" y="4337050"/>
          <p14:tracePt t="71667" x="7761288" y="4325938"/>
          <p14:tracePt t="71684" x="7761288" y="4321175"/>
          <p14:tracePt t="71700" x="7761288" y="4314825"/>
          <p14:tracePt t="71717" x="7761288" y="4308475"/>
          <p14:tracePt t="71787" x="7766050" y="4308475"/>
          <p14:tracePt t="73044" x="7766050" y="4303713"/>
          <p14:tracePt t="73055" x="7754938" y="4297363"/>
          <p14:tracePt t="73068" x="7737475" y="4286250"/>
          <p14:tracePt t="73084" x="7715250" y="4268788"/>
          <p14:tracePt t="73102" x="7646988" y="4251325"/>
          <p14:tracePt t="73118" x="7572375" y="4229100"/>
          <p14:tracePt t="73135" x="7480300" y="4217988"/>
          <p14:tracePt t="73151" x="7372350" y="4194175"/>
          <p14:tracePt t="73168" x="7258050" y="4183063"/>
          <p14:tracePt t="73184" x="7121525" y="4160838"/>
          <p14:tracePt t="73201" x="6965950" y="4132263"/>
          <p14:tracePt t="73218" x="6800850" y="4114800"/>
          <p14:tracePt t="73235" x="6629400" y="4092575"/>
          <p14:tracePt t="73251" x="6383338" y="4075113"/>
          <p14:tracePt t="73268" x="6246813" y="4068763"/>
          <p14:tracePt t="73284" x="6103938" y="4064000"/>
          <p14:tracePt t="73301" x="5983288" y="4064000"/>
          <p14:tracePt t="73318" x="5880100" y="4051300"/>
          <p14:tracePt t="73334" x="5794375" y="4051300"/>
          <p14:tracePt t="73351" x="5721350" y="4051300"/>
          <p14:tracePt t="73368" x="5675313" y="4051300"/>
          <p14:tracePt t="73384" x="5635625" y="4051300"/>
          <p14:tracePt t="73401" x="5611813" y="4057650"/>
          <p14:tracePt t="73418" x="5600700" y="4064000"/>
          <p14:tracePt t="73435" x="5594350" y="4064000"/>
          <p14:tracePt t="73451" x="5589588" y="4068763"/>
          <p14:tracePt t="73468" x="5583238" y="4075113"/>
          <p14:tracePt t="73484" x="5565775" y="4075113"/>
          <p14:tracePt t="73501" x="5543550" y="4092575"/>
          <p14:tracePt t="73518" x="5526088" y="4092575"/>
          <p14:tracePt t="73534" x="5521325" y="4097338"/>
          <p14:tracePt t="73700" x="5526088" y="4097338"/>
          <p14:tracePt t="73706" x="5532438" y="4097338"/>
          <p14:tracePt t="73720" x="5543550" y="4097338"/>
          <p14:tracePt t="73734" x="5565775" y="4097338"/>
          <p14:tracePt t="73751" x="5589588" y="4092575"/>
          <p14:tracePt t="73768" x="5611813" y="4092575"/>
          <p14:tracePt t="73784" x="5629275" y="4086225"/>
          <p14:tracePt t="73801" x="5640388" y="4086225"/>
          <p14:tracePt t="73817" x="5646738" y="4079875"/>
          <p14:tracePt t="73868" x="5651500" y="4079875"/>
          <p14:tracePt t="73900" x="5657850" y="4079875"/>
          <p14:tracePt t="73917" x="5664200" y="4079875"/>
          <p14:tracePt t="73919" x="5668963" y="4079875"/>
          <p14:tracePt t="73934" x="5675313" y="4079875"/>
          <p14:tracePt t="73980" x="5680075" y="4079875"/>
          <p14:tracePt t="75140" x="5675313" y="4079875"/>
          <p14:tracePt t="75620" x="5668963" y="4079875"/>
          <p14:tracePt t="75652" x="5664200" y="4079875"/>
          <p14:tracePt t="75667" x="5657850" y="4079875"/>
          <p14:tracePt t="75669" x="5651500" y="4079875"/>
          <p14:tracePt t="75708" x="5646738" y="4079875"/>
          <p14:tracePt t="75709" x="5640388" y="4079875"/>
          <p14:tracePt t="75740" x="5635625" y="4079875"/>
          <p14:tracePt t="75948" x="5629275" y="4079875"/>
          <p14:tracePt t="76052" x="5622925" y="4079875"/>
          <p14:tracePt t="76476" x="5629275" y="4079875"/>
          <p14:tracePt t="76516" x="5635625" y="4079875"/>
          <p14:tracePt t="76564" x="5640388" y="4079875"/>
          <p14:tracePt t="76572" x="5640388" y="4075113"/>
          <p14:tracePt t="76588" x="5646738" y="4075113"/>
          <p14:tracePt t="76620" x="5651500" y="4075113"/>
          <p14:tracePt t="76652" x="5657850" y="4075113"/>
          <p14:tracePt t="76657" x="5657850" y="4068763"/>
          <p14:tracePt t="76667" x="5668963" y="4064000"/>
          <p14:tracePt t="76684" x="5675313" y="4064000"/>
          <p14:tracePt t="76701" x="5686425" y="4057650"/>
          <p14:tracePt t="76740" x="5692775" y="4057650"/>
          <p14:tracePt t="76788" x="5692775" y="4051300"/>
          <p14:tracePt t="76852" x="5692775" y="4046538"/>
          <p14:tracePt t="76854" x="5692775" y="4040188"/>
          <p14:tracePt t="76900" x="5692775" y="4035425"/>
          <p14:tracePt t="76901" x="5686425" y="4029075"/>
          <p14:tracePt t="76921" x="5680075" y="4022725"/>
          <p14:tracePt t="76934" x="5675313" y="4017963"/>
          <p14:tracePt t="76951" x="5675313" y="4011613"/>
          <p14:tracePt t="76968" x="5668963" y="4006850"/>
          <p14:tracePt t="76984" x="5657850" y="4006850"/>
          <p14:tracePt t="77001" x="5651500" y="4000500"/>
          <p14:tracePt t="77036" x="5646738" y="3994150"/>
          <p14:tracePt t="77052" x="5640388" y="3994150"/>
          <p14:tracePt t="77052" x="5635625" y="3989388"/>
          <p14:tracePt t="77067" x="5629275" y="3983038"/>
          <p14:tracePt t="77084" x="5618163" y="3978275"/>
          <p14:tracePt t="77101" x="5611813" y="3978275"/>
          <p14:tracePt t="77117" x="5607050" y="3971925"/>
          <p14:tracePt t="77134" x="5594350" y="3965575"/>
          <p14:tracePt t="77151" x="5583238" y="3960813"/>
          <p14:tracePt t="77167" x="5572125" y="3954463"/>
          <p14:tracePt t="77184" x="5549900" y="3943350"/>
          <p14:tracePt t="77201" x="5526088" y="3937000"/>
          <p14:tracePt t="77217" x="5486400" y="3921125"/>
          <p14:tracePt t="77234" x="5446713" y="3914775"/>
          <p14:tracePt t="77251" x="5400675" y="3903663"/>
          <p14:tracePt t="77267" x="5326063" y="3892550"/>
          <p14:tracePt t="77285" x="5275263" y="3886200"/>
          <p14:tracePt t="77301" x="5229225" y="3886200"/>
          <p14:tracePt t="77318" x="5194300" y="3886200"/>
          <p14:tracePt t="77334" x="5165725" y="3886200"/>
          <p14:tracePt t="77351" x="5154613" y="3886200"/>
          <p14:tracePt t="77367" x="5143500" y="3886200"/>
          <p14:tracePt t="77384" x="5137150" y="3892550"/>
          <p14:tracePt t="77401" x="5121275" y="3903663"/>
          <p14:tracePt t="77418" x="5108575" y="3908425"/>
          <p14:tracePt t="77434" x="5092700" y="3921125"/>
          <p14:tracePt t="77451" x="5075238" y="3937000"/>
          <p14:tracePt t="77451" x="5064125" y="3943350"/>
          <p14:tracePt t="77468" x="5040313" y="3960813"/>
          <p14:tracePt t="77485" x="5018088" y="3983038"/>
          <p14:tracePt t="77500" x="4994275" y="4000500"/>
          <p14:tracePt t="77518" x="4965700" y="4022725"/>
          <p14:tracePt t="77534" x="4954588" y="4040188"/>
          <p14:tracePt t="77551" x="4943475" y="4064000"/>
          <p14:tracePt t="77567" x="4937125" y="4079875"/>
          <p14:tracePt t="77584" x="4937125" y="4103688"/>
          <p14:tracePt t="77600" x="4937125" y="4114800"/>
          <p14:tracePt t="77618" x="4937125" y="4132263"/>
          <p14:tracePt t="77634" x="4943475" y="4149725"/>
          <p14:tracePt t="77651" x="4949825" y="4160838"/>
          <p14:tracePt t="77667" x="4965700" y="4171950"/>
          <p14:tracePt t="77684" x="4978400" y="4183063"/>
          <p14:tracePt t="77700" x="4994275" y="4194175"/>
          <p14:tracePt t="77717" x="5000625" y="4200525"/>
          <p14:tracePt t="77734" x="5011738" y="4200525"/>
          <p14:tracePt t="77751" x="5022850" y="4206875"/>
          <p14:tracePt t="77767" x="5029200" y="4211638"/>
          <p14:tracePt t="77784" x="5040313" y="4211638"/>
          <p14:tracePt t="77800" x="5051425" y="4211638"/>
          <p14:tracePt t="77818" x="5057775" y="4211638"/>
          <p14:tracePt t="77834" x="5068888" y="4217988"/>
          <p14:tracePt t="77851" x="5075238" y="4217988"/>
          <p14:tracePt t="77867" x="5086350" y="4217988"/>
          <p14:tracePt t="77884" x="5097463" y="4217988"/>
          <p14:tracePt t="77900" x="5103813" y="4217988"/>
          <p14:tracePt t="77917" x="5114925" y="4217988"/>
          <p14:tracePt t="77934" x="5137150" y="4222750"/>
          <p14:tracePt t="77951" x="5165725" y="4222750"/>
          <p14:tracePt t="77967" x="5194300" y="4229100"/>
          <p14:tracePt t="77985" x="5222875" y="4229100"/>
          <p14:tracePt t="78000" x="5251450" y="4229100"/>
          <p14:tracePt t="78018" x="5275263" y="4229100"/>
          <p14:tracePt t="78034" x="5308600" y="4229100"/>
          <p14:tracePt t="78051" x="5337175" y="4229100"/>
          <p14:tracePt t="78067" x="5378450" y="4229100"/>
          <p14:tracePt t="78084" x="5394325" y="4229100"/>
          <p14:tracePt t="78100" x="5418138" y="4229100"/>
          <p14:tracePt t="78118" x="5429250" y="4235450"/>
          <p14:tracePt t="78134" x="5451475" y="4235450"/>
          <p14:tracePt t="78151" x="5464175" y="4235450"/>
          <p14:tracePt t="78167" x="5475288" y="4235450"/>
          <p14:tracePt t="78184" x="5480050" y="4235450"/>
          <p14:tracePt t="78200" x="5492750" y="4235450"/>
          <p14:tracePt t="78252" x="5497513" y="4235450"/>
          <p14:tracePt t="78276" x="5497513" y="4229100"/>
          <p14:tracePt t="78284" x="5503863" y="4229100"/>
          <p14:tracePt t="78284" x="5508625" y="4229100"/>
          <p14:tracePt t="78300" x="5514975" y="4229100"/>
          <p14:tracePt t="78317" x="5521325" y="4222750"/>
          <p14:tracePt t="78334" x="5526088" y="4222750"/>
          <p14:tracePt t="78351" x="5537200" y="4222750"/>
          <p14:tracePt t="78367" x="5549900" y="4217988"/>
          <p14:tracePt t="78403" x="5554663" y="4217988"/>
          <p14:tracePt t="78406" x="5554663" y="4211638"/>
          <p14:tracePt t="78417" x="5561013" y="4211638"/>
          <p14:tracePt t="78451" x="5565775" y="4211638"/>
          <p14:tracePt t="78452" x="5572125" y="4211638"/>
          <p14:tracePt t="78467" x="5578475" y="4206875"/>
          <p14:tracePt t="78508" x="5583238" y="4206875"/>
          <p14:tracePt t="78517" x="5589588" y="4206875"/>
          <p14:tracePt t="78572" x="5589588" y="4200525"/>
          <p14:tracePt t="78636" x="5594350" y="4200525"/>
          <p14:tracePt t="78708" x="5600700" y="4200525"/>
          <p14:tracePt t="78739" x="5600700" y="4194175"/>
          <p14:tracePt t="78763" x="5607050" y="4194175"/>
          <p14:tracePt t="78796" x="5611813" y="4194175"/>
          <p14:tracePt t="78802" x="5611813" y="4189413"/>
          <p14:tracePt t="78868" x="5618163" y="4189413"/>
          <p14:tracePt t="79116" x="5618163" y="4183063"/>
          <p14:tracePt t="79134" x="5622925" y="4183063"/>
          <p14:tracePt t="79324" x="5622925" y="4178300"/>
          <p14:tracePt t="79476" x="5622925" y="4171950"/>
          <p14:tracePt t="79492" x="5622925" y="4165600"/>
          <p14:tracePt t="79579" x="5622925" y="4160838"/>
          <p14:tracePt t="79683" x="5622925" y="4154488"/>
          <p14:tracePt t="79700" x="5622925" y="4149725"/>
          <p14:tracePt t="79723" x="5622925" y="4143375"/>
          <p14:tracePt t="79740" x="5618163" y="4132263"/>
          <p14:tracePt t="79748" x="5618163" y="4125913"/>
          <p14:tracePt t="79756" x="5618163" y="4114800"/>
          <p14:tracePt t="79767" x="5618163" y="4108450"/>
          <p14:tracePt t="79784" x="5618163" y="4097338"/>
          <p14:tracePt t="79819" x="5618163" y="4092575"/>
          <p14:tracePt t="82274" x="0" y="0"/>
        </p14:tracePtLst>
      </p14:laserTraceLst>
    </p:ext>
  </p:extLs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of Cases 2, 3, 4, and 5</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pic>
        <p:nvPicPr>
          <p:cNvPr id="6"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75" y="2438400"/>
            <a:ext cx="496252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75" y="1233488"/>
            <a:ext cx="496252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00" y="3657600"/>
            <a:ext cx="496252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75" y="4914900"/>
            <a:ext cx="496252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rot="18944854">
            <a:off x="4674548" y="1291714"/>
            <a:ext cx="22860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Local Voltage Control</a:t>
            </a:r>
            <a:endParaRPr lang="en-US" sz="1200" dirty="0">
              <a:latin typeface="Times New Roman" pitchFamily="18" charset="0"/>
              <a:cs typeface="Times New Roman" pitchFamily="18" charset="0"/>
            </a:endParaRPr>
          </a:p>
        </p:txBody>
      </p:sp>
      <p:sp>
        <p:nvSpPr>
          <p:cNvPr id="16" name="TextBox 15"/>
          <p:cNvSpPr txBox="1"/>
          <p:nvPr/>
        </p:nvSpPr>
        <p:spPr>
          <a:xfrm rot="18944854">
            <a:off x="4649148" y="2496626"/>
            <a:ext cx="22860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VVO-2,400V</a:t>
            </a:r>
            <a:endParaRPr lang="en-US" sz="1200" dirty="0">
              <a:latin typeface="Times New Roman" pitchFamily="18" charset="0"/>
              <a:cs typeface="Times New Roman" pitchFamily="18" charset="0"/>
            </a:endParaRPr>
          </a:p>
        </p:txBody>
      </p:sp>
      <p:sp>
        <p:nvSpPr>
          <p:cNvPr id="17" name="TextBox 16"/>
          <p:cNvSpPr txBox="1"/>
          <p:nvPr/>
        </p:nvSpPr>
        <p:spPr>
          <a:xfrm rot="18944854">
            <a:off x="4649148" y="3713653"/>
            <a:ext cx="22860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VVO-2,300V</a:t>
            </a:r>
            <a:endParaRPr lang="en-US" sz="1200" dirty="0">
              <a:latin typeface="Times New Roman" pitchFamily="18" charset="0"/>
              <a:cs typeface="Times New Roman" pitchFamily="18" charset="0"/>
            </a:endParaRPr>
          </a:p>
        </p:txBody>
      </p:sp>
      <p:sp>
        <p:nvSpPr>
          <p:cNvPr id="18" name="TextBox 17"/>
          <p:cNvSpPr txBox="1"/>
          <p:nvPr/>
        </p:nvSpPr>
        <p:spPr>
          <a:xfrm rot="18944854">
            <a:off x="4649148" y="4973126"/>
            <a:ext cx="22860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VVO-2,200V</a:t>
            </a:r>
            <a:endParaRPr lang="en-US" sz="1200" dirty="0">
              <a:latin typeface="Times New Roman" pitchFamily="18" charset="0"/>
              <a:cs typeface="Times New Roman" pitchFamily="18" charset="0"/>
            </a:endParaRPr>
          </a:p>
        </p:txBody>
      </p:sp>
      <p:pic>
        <p:nvPicPr>
          <p:cNvPr id="81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8872" y="1553304"/>
            <a:ext cx="2831152" cy="861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8872" y="2670655"/>
            <a:ext cx="2831152" cy="861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0831783"/>
      </p:ext>
    </p:extLst>
  </p:cSld>
  <p:clrMapOvr>
    <a:masterClrMapping/>
  </p:clrMapOvr>
  <mc:AlternateContent xmlns:mc="http://schemas.openxmlformats.org/markup-compatibility/2006" xmlns:p14="http://schemas.microsoft.com/office/powerpoint/2010/main">
    <mc:Choice Requires="p14">
      <p:transition spd="slow" p14:dur="2000" advTm="217317"/>
    </mc:Choice>
    <mc:Fallback xmlns="">
      <p:transition spd="slow" advTm="217317"/>
    </mc:Fallback>
  </mc:AlternateContent>
  <p:timing>
    <p:tnLst>
      <p:par>
        <p:cTn id="1" dur="indefinite" restart="never" nodeType="tmRoot"/>
      </p:par>
    </p:tnLst>
  </p:timing>
  <p:extLst mod="1">
    <p:ext uri="{3A86A75C-4F4B-4683-9AE1-C65F6400EC91}">
      <p14:laserTraceLst xmlns:p14="http://schemas.microsoft.com/office/powerpoint/2010/main">
        <p14:tracePtLst>
          <p14:tracePt t="11290" x="1022350" y="1903413"/>
          <p14:tracePt t="11597" x="1028700" y="1903413"/>
          <p14:tracePt t="11602" x="1035050" y="1903413"/>
          <p14:tracePt t="11620" x="1057275" y="1903413"/>
          <p14:tracePt t="11637" x="1085850" y="1908175"/>
          <p14:tracePt t="11653" x="1149350" y="1908175"/>
          <p14:tracePt t="11670" x="1206500" y="1908175"/>
          <p14:tracePt t="11686" x="1268413" y="1908175"/>
          <p14:tracePt t="11704" x="1360488" y="1908175"/>
          <p14:tracePt t="11720" x="1446213" y="1908175"/>
          <p14:tracePt t="11737" x="1531938" y="1903413"/>
          <p14:tracePt t="11753" x="1600200" y="1903413"/>
          <p14:tracePt t="11770" x="1668463" y="1903413"/>
          <p14:tracePt t="11786" x="1714500" y="1903413"/>
          <p14:tracePt t="11803" x="1749425" y="1903413"/>
          <p14:tracePt t="11820" x="1778000" y="1903413"/>
          <p14:tracePt t="11837" x="1817688" y="1908175"/>
          <p14:tracePt t="11853" x="1863725" y="1914525"/>
          <p14:tracePt t="11870" x="1903413" y="1914525"/>
          <p14:tracePt t="11886" x="1943100" y="1914525"/>
          <p14:tracePt t="11903" x="1989138" y="1914525"/>
          <p14:tracePt t="11919" x="2028825" y="1914525"/>
          <p14:tracePt t="11937" x="2068513" y="1914525"/>
          <p14:tracePt t="11953" x="2120900" y="1908175"/>
          <p14:tracePt t="11970" x="2160588" y="1908175"/>
          <p14:tracePt t="11986" x="2193925" y="1908175"/>
          <p14:tracePt t="12003" x="2217738" y="1908175"/>
          <p14:tracePt t="12019" x="2228850" y="1903413"/>
          <p14:tracePt t="12037" x="2239963" y="1903413"/>
          <p14:tracePt t="12293" x="2239963" y="1897063"/>
          <p14:tracePt t="12797" x="2246313" y="1897063"/>
          <p14:tracePt t="12805" x="2257425" y="1897063"/>
          <p14:tracePt t="12821" x="2268538" y="1885950"/>
          <p14:tracePt t="12997" x="2274888" y="1885950"/>
          <p14:tracePt t="13002" x="2279650" y="1885950"/>
          <p14:tracePt t="13002" x="2286000" y="1885950"/>
          <p14:tracePt t="13037" x="2292350" y="1885950"/>
          <p14:tracePt t="13038" x="2303463" y="1879600"/>
          <p14:tracePt t="13053" x="2314575" y="1879600"/>
          <p14:tracePt t="13070" x="2336800" y="1879600"/>
          <p14:tracePt t="13086" x="2349500" y="1879600"/>
          <p14:tracePt t="13103" x="2365375" y="1879600"/>
          <p14:tracePt t="13119" x="2371725" y="1879600"/>
          <p14:tracePt t="13261" x="2365375" y="1879600"/>
          <p14:tracePt t="13269" x="2360613" y="1879600"/>
          <p14:tracePt t="13277" x="2332038" y="1879600"/>
          <p14:tracePt t="13286" x="2274888" y="1879600"/>
          <p14:tracePt t="13303" x="2206625" y="1879600"/>
          <p14:tracePt t="13320" x="2108200" y="1879600"/>
          <p14:tracePt t="13336" x="1993900" y="1879600"/>
          <p14:tracePt t="13353" x="1857375" y="1879600"/>
          <p14:tracePt t="13369" x="1731963" y="1874838"/>
          <p14:tracePt t="13387" x="1600200" y="1874838"/>
          <p14:tracePt t="13403" x="1474788" y="1874838"/>
          <p14:tracePt t="13420" x="1365250" y="1868488"/>
          <p14:tracePt t="13436" x="1222375" y="1868488"/>
          <p14:tracePt t="13454" x="1149350" y="1868488"/>
          <p14:tracePt t="13469" x="1103313" y="1868488"/>
          <p14:tracePt t="13486" x="1068388" y="1868488"/>
          <p14:tracePt t="13503" x="1046163" y="1868488"/>
          <p14:tracePt t="13520" x="1028700" y="1868488"/>
          <p14:tracePt t="13536" x="1006475" y="1868488"/>
          <p14:tracePt t="13553" x="989013" y="1868488"/>
          <p14:tracePt t="13569" x="960438" y="1868488"/>
          <p14:tracePt t="13586" x="936625" y="1868488"/>
          <p14:tracePt t="13603" x="908050" y="1863725"/>
          <p14:tracePt t="13620" x="879475" y="1863725"/>
          <p14:tracePt t="13636" x="835025" y="1863725"/>
          <p14:tracePt t="13653" x="800100" y="1857375"/>
          <p14:tracePt t="13669" x="760413" y="1851025"/>
          <p14:tracePt t="13687" x="720725" y="1846263"/>
          <p14:tracePt t="13703" x="685800" y="1846263"/>
          <p14:tracePt t="13720" x="646113" y="1839913"/>
          <p14:tracePt t="13736" x="611188" y="1839913"/>
          <p14:tracePt t="13753" x="582613" y="1839913"/>
          <p14:tracePt t="13769" x="560388" y="1839913"/>
          <p14:tracePt t="13787" x="549275" y="1839913"/>
          <p14:tracePt t="13803" x="536575" y="1839913"/>
          <p14:tracePt t="13885" x="531813" y="1839913"/>
          <p14:tracePt t="13917" x="525463" y="1839913"/>
          <p14:tracePt t="13973" x="520700" y="1839913"/>
          <p14:tracePt t="14013" x="514350" y="1839913"/>
          <p14:tracePt t="14029" x="508000" y="1839913"/>
          <p14:tracePt t="14045" x="503238" y="1839913"/>
          <p14:tracePt t="14061" x="496888" y="1839913"/>
          <p14:tracePt t="14069" x="468313" y="1839913"/>
          <p14:tracePt t="14086" x="450850" y="1835150"/>
          <p14:tracePt t="14103" x="428625" y="1835150"/>
          <p14:tracePt t="14120" x="422275" y="1835150"/>
          <p14:tracePt t="14136" x="411163" y="1835150"/>
          <p14:tracePt t="14153" x="406400" y="1835150"/>
          <p14:tracePt t="14501" x="411163" y="1835150"/>
          <p14:tracePt t="14506" x="417513" y="1835150"/>
          <p14:tracePt t="14519" x="422275" y="1835150"/>
          <p14:tracePt t="14536" x="439738" y="1828800"/>
          <p14:tracePt t="14553" x="457200" y="1828800"/>
          <p14:tracePt t="14569" x="479425" y="1822450"/>
          <p14:tracePt t="14586" x="496888" y="1822450"/>
          <p14:tracePt t="14603" x="514350" y="1822450"/>
          <p14:tracePt t="14619" x="531813" y="1822450"/>
          <p14:tracePt t="14636" x="554038" y="1822450"/>
          <p14:tracePt t="14653" x="560388" y="1822450"/>
          <p14:tracePt t="14725" x="565150" y="1822450"/>
          <p14:tracePt t="15717" x="560388" y="1822450"/>
          <p14:tracePt t="15749" x="554038" y="1822450"/>
          <p14:tracePt t="15757" x="554038" y="1828800"/>
          <p14:tracePt t="15770" x="549275" y="1828800"/>
          <p14:tracePt t="15786" x="542925" y="1835150"/>
          <p14:tracePt t="15803" x="536575" y="1846263"/>
          <p14:tracePt t="15819" x="531813" y="1851025"/>
          <p14:tracePt t="15836" x="525463" y="1863725"/>
          <p14:tracePt t="15853" x="508000" y="1892300"/>
          <p14:tracePt t="15869" x="503238" y="1920875"/>
          <p14:tracePt t="15886" x="492125" y="1949450"/>
          <p14:tracePt t="15903" x="485775" y="1989138"/>
          <p14:tracePt t="15919" x="468313" y="2028825"/>
          <p14:tracePt t="15936" x="457200" y="2074863"/>
          <p14:tracePt t="15952" x="457200" y="2125663"/>
          <p14:tracePt t="15970" x="439738" y="2182813"/>
          <p14:tracePt t="15986" x="428625" y="2239963"/>
          <p14:tracePt t="16003" x="422275" y="2297113"/>
          <p14:tracePt t="16019" x="417513" y="2365375"/>
          <p14:tracePt t="16019" x="417513" y="2393950"/>
          <p14:tracePt t="16037" x="411163" y="2422525"/>
          <p14:tracePt t="16052" x="406400" y="2503488"/>
          <p14:tracePt t="16070" x="406400" y="2549525"/>
          <p14:tracePt t="16086" x="406400" y="2600325"/>
          <p14:tracePt t="16103" x="400050" y="2640013"/>
          <p14:tracePt t="16119" x="400050" y="2679700"/>
          <p14:tracePt t="16137" x="400050" y="2732088"/>
          <p14:tracePt t="16152" x="400050" y="2765425"/>
          <p14:tracePt t="16169" x="393700" y="2800350"/>
          <p14:tracePt t="16186" x="393700" y="2835275"/>
          <p14:tracePt t="16203" x="393700" y="2868613"/>
          <p14:tracePt t="16219" x="393700" y="2892425"/>
          <p14:tracePt t="16237" x="393700" y="2914650"/>
          <p14:tracePt t="16252" x="393700" y="2960688"/>
          <p14:tracePt t="16270" x="393700" y="2982913"/>
          <p14:tracePt t="16286" x="393700" y="3011488"/>
          <p14:tracePt t="16303" x="393700" y="3028950"/>
          <p14:tracePt t="16319" x="393700" y="3051175"/>
          <p14:tracePt t="16336" x="393700" y="3068638"/>
          <p14:tracePt t="16352" x="393700" y="3086100"/>
          <p14:tracePt t="16369" x="393700" y="3097213"/>
          <p14:tracePt t="16386" x="393700" y="3103563"/>
          <p14:tracePt t="16403" x="393700" y="3108325"/>
          <p14:tracePt t="16419" x="393700" y="3114675"/>
          <p14:tracePt t="16501" x="393700" y="3121025"/>
          <p14:tracePt t="16533" x="388938" y="3121025"/>
          <p14:tracePt t="16565" x="382588" y="3121025"/>
          <p14:tracePt t="16725" x="382588" y="3125788"/>
          <p14:tracePt t="16741" x="382588" y="3132138"/>
          <p14:tracePt t="16757" x="382588" y="3136900"/>
          <p14:tracePt t="16758" x="388938" y="3149600"/>
          <p14:tracePt t="16773" x="393700" y="3160713"/>
          <p14:tracePt t="16786" x="406400" y="3171825"/>
          <p14:tracePt t="16802" x="417513" y="3189288"/>
          <p14:tracePt t="16820" x="428625" y="3200400"/>
          <p14:tracePt t="16836" x="439738" y="3206750"/>
          <p14:tracePt t="16853" x="446088" y="3206750"/>
          <p14:tracePt t="16869" x="450850" y="3206750"/>
          <p14:tracePt t="16925" x="457200" y="3206750"/>
          <p14:tracePt t="17101" x="457200" y="3200400"/>
          <p14:tracePt t="17106" x="457200" y="3194050"/>
          <p14:tracePt t="17149" x="457200" y="3189288"/>
          <p14:tracePt t="17181" x="457200" y="3182938"/>
          <p14:tracePt t="17221" x="457200" y="3178175"/>
          <p14:tracePt t="17237" x="457200" y="3171825"/>
          <p14:tracePt t="17253" x="457200" y="3165475"/>
          <p14:tracePt t="17277" x="457200" y="3160713"/>
          <p14:tracePt t="17286" x="457200" y="3154363"/>
          <p14:tracePt t="17349" x="457200" y="3149600"/>
          <p14:tracePt t="17389" x="457200" y="3143250"/>
          <p14:tracePt t="17421" x="457200" y="3136900"/>
          <p14:tracePt t="17429" x="457200" y="3132138"/>
          <p14:tracePt t="17453" x="457200" y="3125788"/>
          <p14:tracePt t="17485" x="457200" y="3121025"/>
          <p14:tracePt t="17495" x="457200" y="3114675"/>
          <p14:tracePt t="17541" x="457200" y="3108325"/>
          <p14:tracePt t="17605" x="450850" y="3108325"/>
          <p14:tracePt t="17608" x="450850" y="3103563"/>
          <p14:tracePt t="22293" x="457200" y="3103563"/>
          <p14:tracePt t="22295" x="463550" y="3103563"/>
          <p14:tracePt t="22303" x="468313" y="3103563"/>
          <p14:tracePt t="22320" x="474663" y="3097213"/>
          <p14:tracePt t="22337" x="485775" y="3097213"/>
          <p14:tracePt t="22353" x="514350" y="3097213"/>
          <p14:tracePt t="22370" x="536575" y="3097213"/>
          <p14:tracePt t="22386" x="560388" y="3097213"/>
          <p14:tracePt t="22404" x="588963" y="3097213"/>
          <p14:tracePt t="22420" x="611188" y="3097213"/>
          <p14:tracePt t="22437" x="628650" y="3097213"/>
          <p14:tracePt t="22453" x="650875" y="3097213"/>
          <p14:tracePt t="22470" x="663575" y="3097213"/>
          <p14:tracePt t="22486" x="668338" y="3097213"/>
          <p14:tracePt t="22503" x="679450" y="3097213"/>
          <p14:tracePt t="22520" x="692150" y="3097213"/>
          <p14:tracePt t="22537" x="708025" y="3097213"/>
          <p14:tracePt t="22553" x="720725" y="3097213"/>
          <p14:tracePt t="22570" x="749300" y="3097213"/>
          <p14:tracePt t="22587" x="771525" y="3097213"/>
          <p14:tracePt t="22604" x="800100" y="3097213"/>
          <p14:tracePt t="22620" x="828675" y="3097213"/>
          <p14:tracePt t="22637" x="857250" y="3097213"/>
          <p14:tracePt t="22653" x="908050" y="3097213"/>
          <p14:tracePt t="22670" x="942975" y="3097213"/>
          <p14:tracePt t="22686" x="977900" y="3097213"/>
          <p14:tracePt t="22703" x="1017588" y="3103563"/>
          <p14:tracePt t="22720" x="1046163" y="3103563"/>
          <p14:tracePt t="22737" x="1079500" y="3103563"/>
          <p14:tracePt t="22753" x="1108075" y="3108325"/>
          <p14:tracePt t="22770" x="1143000" y="3108325"/>
          <p14:tracePt t="22786" x="1182688" y="3114675"/>
          <p14:tracePt t="22803" x="1222375" y="3114675"/>
          <p14:tracePt t="22820" x="1263650" y="3121025"/>
          <p14:tracePt t="22837" x="1308100" y="3121025"/>
          <p14:tracePt t="22853" x="1393825" y="3121025"/>
          <p14:tracePt t="22870" x="1439863" y="3121025"/>
          <p14:tracePt t="22886" x="1497013" y="3121025"/>
          <p14:tracePt t="22903" x="1543050" y="3125788"/>
          <p14:tracePt t="22920" x="1593850" y="3125788"/>
          <p14:tracePt t="22936" x="1639888" y="3125788"/>
          <p14:tracePt t="22953" x="1692275" y="3125788"/>
          <p14:tracePt t="22970" x="1725613" y="3125788"/>
          <p14:tracePt t="22986" x="1754188" y="3125788"/>
          <p14:tracePt t="23003" x="1778000" y="3125788"/>
          <p14:tracePt t="23020" x="1793875" y="3125788"/>
          <p14:tracePt t="23036" x="1800225" y="3125788"/>
          <p14:tracePt t="23053" x="1806575" y="3125788"/>
          <p14:tracePt t="23726" x="1811338" y="3125788"/>
          <p14:tracePt t="23739" x="1817688" y="3125788"/>
          <p14:tracePt t="23754" x="1822450" y="3125788"/>
          <p14:tracePt t="23770" x="1828800" y="3125788"/>
          <p14:tracePt t="23787" x="1839913" y="3125788"/>
          <p14:tracePt t="23803" x="1846263" y="3121025"/>
          <p14:tracePt t="23820" x="1857375" y="3114675"/>
          <p14:tracePt t="23836" x="1863725" y="3114675"/>
          <p14:tracePt t="23853" x="1874838" y="3114675"/>
          <p14:tracePt t="23870" x="1879600" y="3114675"/>
          <p14:tracePt t="23886" x="1879600" y="3108325"/>
          <p14:tracePt t="23903" x="1885950" y="3108325"/>
          <p14:tracePt t="24878" x="1874838" y="3108325"/>
          <p14:tracePt t="24904" x="1863725" y="3108325"/>
          <p14:tracePt t="24905" x="1846263" y="3108325"/>
          <p14:tracePt t="24921" x="1828800" y="3108325"/>
          <p14:tracePt t="24938" x="1793875" y="3108325"/>
          <p14:tracePt t="24954" x="1736725" y="3108325"/>
          <p14:tracePt t="24971" x="1657350" y="3108325"/>
          <p14:tracePt t="24987" x="1565275" y="3108325"/>
          <p14:tracePt t="25004" x="1463675" y="3108325"/>
          <p14:tracePt t="25021" x="1354138" y="3108325"/>
          <p14:tracePt t="25037" x="1257300" y="3108325"/>
          <p14:tracePt t="25054" x="1131888" y="3103563"/>
          <p14:tracePt t="25071" x="1063625" y="3103563"/>
          <p14:tracePt t="25087" x="1017588" y="3097213"/>
          <p14:tracePt t="25104" x="993775" y="3092450"/>
          <p14:tracePt t="25121" x="982663" y="3092450"/>
          <p14:tracePt t="25718" x="977900" y="3097213"/>
          <p14:tracePt t="25726" x="971550" y="3121025"/>
          <p14:tracePt t="25738" x="971550" y="3165475"/>
          <p14:tracePt t="25754" x="965200" y="3222625"/>
          <p14:tracePt t="25771" x="960438" y="3286125"/>
          <p14:tracePt t="25787" x="954088" y="3349625"/>
          <p14:tracePt t="25804" x="949325" y="3417888"/>
          <p14:tracePt t="25820" x="942975" y="3479800"/>
          <p14:tracePt t="25838" x="942975" y="3525838"/>
          <p14:tracePt t="25854" x="942975" y="3582988"/>
          <p14:tracePt t="25871" x="942975" y="3600450"/>
          <p14:tracePt t="25887" x="942975" y="3622675"/>
          <p14:tracePt t="25904" x="942975" y="3629025"/>
          <p14:tracePt t="25920" x="942975" y="3640138"/>
          <p14:tracePt t="25959" x="942975" y="3646488"/>
          <p14:tracePt t="25974" x="942975" y="3651250"/>
          <p14:tracePt t="25998" x="936625" y="3651250"/>
          <p14:tracePt t="26006" x="931863" y="3657600"/>
          <p14:tracePt t="26022" x="925513" y="3668713"/>
          <p14:tracePt t="26126" x="931863" y="3668713"/>
          <p14:tracePt t="26142" x="936625" y="3668713"/>
          <p14:tracePt t="26150" x="942975" y="3668713"/>
          <p14:tracePt t="26157" x="949325" y="3668713"/>
          <p14:tracePt t="26170" x="954088" y="3668713"/>
          <p14:tracePt t="26187" x="965200" y="3668713"/>
          <p14:tracePt t="26204" x="977900" y="3686175"/>
          <p14:tracePt t="26220" x="1000125" y="3703638"/>
          <p14:tracePt t="26238" x="1006475" y="3714750"/>
          <p14:tracePt t="26254" x="1011238" y="3714750"/>
          <p14:tracePt t="26678" x="1011238" y="3721100"/>
          <p14:tracePt t="26702" x="1000125" y="3725863"/>
          <p14:tracePt t="26710" x="993775" y="3732213"/>
          <p14:tracePt t="26721" x="989013" y="3732213"/>
          <p14:tracePt t="26737" x="989013" y="3736975"/>
          <p14:tracePt t="26775" x="989013" y="3743325"/>
          <p14:tracePt t="26775" x="989013" y="3749675"/>
          <p14:tracePt t="26788" x="982663" y="3749675"/>
          <p14:tracePt t="26804" x="977900" y="3754438"/>
          <p14:tracePt t="26821" x="971550" y="3760788"/>
          <p14:tracePt t="26837" x="965200" y="3765550"/>
          <p14:tracePt t="26837" x="965200" y="3771900"/>
          <p14:tracePt t="26854" x="960438" y="3778250"/>
          <p14:tracePt t="26870" x="960438" y="3783013"/>
          <p14:tracePt t="26887" x="960438" y="3789363"/>
          <p14:tracePt t="26904" x="954088" y="3794125"/>
          <p14:tracePt t="26921" x="954088" y="3806825"/>
          <p14:tracePt t="26937" x="954088" y="3817938"/>
          <p14:tracePt t="26954" x="954088" y="3840163"/>
          <p14:tracePt t="26970" x="949325" y="3868738"/>
          <p14:tracePt t="26988" x="949325" y="3892550"/>
          <p14:tracePt t="27004" x="942975" y="3932238"/>
          <p14:tracePt t="27021" x="931863" y="3960813"/>
          <p14:tracePt t="27037" x="925513" y="4006850"/>
          <p14:tracePt t="27037" x="920750" y="4022725"/>
          <p14:tracePt t="27055" x="896938" y="4075113"/>
          <p14:tracePt t="27071" x="885825" y="4114800"/>
          <p14:tracePt t="27088" x="874713" y="4125913"/>
          <p14:tracePt t="27104" x="863600" y="4132263"/>
          <p14:tracePt t="27121" x="857250" y="4137025"/>
          <p14:tracePt t="27137" x="850900" y="4137025"/>
          <p14:tracePt t="27154" x="846138" y="4143375"/>
          <p14:tracePt t="27170" x="839788" y="4143375"/>
          <p14:tracePt t="27214" x="835025" y="4143375"/>
          <p14:tracePt t="27222" x="828675" y="4143375"/>
          <p14:tracePt t="27223" x="817563" y="4143375"/>
          <p14:tracePt t="27254" x="800100" y="4132263"/>
          <p14:tracePt t="27255" x="760413" y="4121150"/>
          <p14:tracePt t="27271" x="725488" y="4108450"/>
          <p14:tracePt t="27288" x="685800" y="4097338"/>
          <p14:tracePt t="27304" x="657225" y="4086225"/>
          <p14:tracePt t="27321" x="622300" y="4075113"/>
          <p14:tracePt t="27337" x="606425" y="4064000"/>
          <p14:tracePt t="27354" x="577850" y="4057650"/>
          <p14:tracePt t="27370" x="565150" y="4057650"/>
          <p14:tracePt t="27388" x="549275" y="4057650"/>
          <p14:tracePt t="27404" x="536575" y="4057650"/>
          <p14:tracePt t="27421" x="525463" y="4064000"/>
          <p14:tracePt t="27437" x="514350" y="4068763"/>
          <p14:tracePt t="27437" x="508000" y="4068763"/>
          <p14:tracePt t="27454" x="503238" y="4075113"/>
          <p14:tracePt t="27471" x="496888" y="4075113"/>
          <p14:tracePt t="27574" x="492125" y="4075113"/>
          <p14:tracePt t="27587" x="492125" y="4079875"/>
          <p14:tracePt t="27588" x="479425" y="4086225"/>
          <p14:tracePt t="27604" x="468313" y="4086225"/>
          <p14:tracePt t="27621" x="463550" y="4092575"/>
          <p14:tracePt t="27637" x="450850" y="4092575"/>
          <p14:tracePt t="27655" x="446088" y="4097338"/>
          <p14:tracePt t="27711" x="439738" y="4097338"/>
          <p14:tracePt t="27758" x="434975" y="4092575"/>
          <p14:tracePt t="27770" x="428625" y="4092575"/>
          <p14:tracePt t="27770" x="428625" y="4086225"/>
          <p14:tracePt t="27774" x="428625" y="4079875"/>
          <p14:tracePt t="27787" x="422275" y="4075113"/>
          <p14:tracePt t="27804" x="417513" y="4057650"/>
          <p14:tracePt t="27821" x="417513" y="4046538"/>
          <p14:tracePt t="27837" x="411163" y="4035425"/>
          <p14:tracePt t="28174" x="411163" y="4040188"/>
          <p14:tracePt t="28175" x="411163" y="4046538"/>
          <p14:tracePt t="28187" x="422275" y="4075113"/>
          <p14:tracePt t="28204" x="428625" y="4092575"/>
          <p14:tracePt t="28220" x="446088" y="4114800"/>
          <p14:tracePt t="28237" x="450850" y="4137025"/>
          <p14:tracePt t="28254" x="468313" y="4183063"/>
          <p14:tracePt t="28271" x="479425" y="4200525"/>
          <p14:tracePt t="28287" x="485775" y="4222750"/>
          <p14:tracePt t="28304" x="492125" y="4240213"/>
          <p14:tracePt t="28320" x="492125" y="4251325"/>
          <p14:tracePt t="28337" x="496888" y="4264025"/>
          <p14:tracePt t="28354" x="496888" y="4279900"/>
          <p14:tracePt t="28371" x="503238" y="4292600"/>
          <p14:tracePt t="28387" x="503238" y="4297363"/>
          <p14:tracePt t="28404" x="503238" y="4308475"/>
          <p14:tracePt t="28420" x="503238" y="4314825"/>
          <p14:tracePt t="28437" x="503238" y="4325938"/>
          <p14:tracePt t="28454" x="508000" y="4343400"/>
          <p14:tracePt t="28471" x="508000" y="4349750"/>
          <p14:tracePt t="28487" x="508000" y="4360863"/>
          <p14:tracePt t="28504" x="508000" y="4365625"/>
          <p14:tracePt t="28520" x="514350" y="4383088"/>
          <p14:tracePt t="28538" x="514350" y="4394200"/>
          <p14:tracePt t="28554" x="514350" y="4411663"/>
          <p14:tracePt t="28571" x="514350" y="4429125"/>
          <p14:tracePt t="28587" x="514350" y="4440238"/>
          <p14:tracePt t="28604" x="514350" y="4446588"/>
          <p14:tracePt t="28758" x="514350" y="4451350"/>
          <p14:tracePt t="28770" x="508000" y="4451350"/>
          <p14:tracePt t="28771" x="503238" y="4451350"/>
          <p14:tracePt t="28787" x="496888" y="4457700"/>
          <p14:tracePt t="28804" x="492125" y="4457700"/>
          <p14:tracePt t="28820" x="485775" y="4464050"/>
          <p14:tracePt t="28838" x="479425" y="4468813"/>
          <p14:tracePt t="28854" x="474663" y="4468813"/>
          <p14:tracePt t="29014" x="479425" y="4468813"/>
          <p14:tracePt t="29038" x="485775" y="4468813"/>
          <p14:tracePt t="29054" x="485775" y="4464050"/>
          <p14:tracePt t="29055" x="492125" y="4464050"/>
          <p14:tracePt t="29502" x="496888" y="4464050"/>
          <p14:tracePt t="29520" x="503238" y="4464050"/>
          <p14:tracePt t="29522" x="508000" y="4464050"/>
          <p14:tracePt t="29537" x="520700" y="4464050"/>
          <p14:tracePt t="29554" x="525463" y="4464050"/>
          <p14:tracePt t="29570" x="531813" y="4464050"/>
          <p14:tracePt t="29926" x="525463" y="4464050"/>
          <p14:tracePt t="29966" x="520700" y="4464050"/>
          <p14:tracePt t="30038" x="514350" y="4464050"/>
          <p14:tracePt t="30110" x="508000" y="4464050"/>
          <p14:tracePt t="30120" x="508000" y="4468813"/>
          <p14:tracePt t="30121" x="503238" y="4468813"/>
          <p14:tracePt t="30190" x="496888" y="4468813"/>
          <p14:tracePt t="30270" x="492125" y="4468813"/>
          <p14:tracePt t="30278" x="492125" y="4475163"/>
          <p14:tracePt t="30317" x="485775" y="4475163"/>
          <p14:tracePt t="30406" x="479425" y="4475163"/>
          <p14:tracePt t="30430" x="474663" y="4475163"/>
          <p14:tracePt t="31134" x="479425" y="4475163"/>
          <p14:tracePt t="31374" x="485775" y="4475163"/>
          <p14:tracePt t="31454" x="492125" y="4475163"/>
          <p14:tracePt t="31606" x="496888" y="4475163"/>
          <p14:tracePt t="31622" x="503238" y="4475163"/>
          <p14:tracePt t="31637" x="508000" y="4475163"/>
          <p14:tracePt t="31654" x="514350" y="4475163"/>
          <p14:tracePt t="31654" x="520700" y="4475163"/>
          <p14:tracePt t="31798" x="525463" y="4475163"/>
          <p14:tracePt t="31918" x="531813" y="4475163"/>
          <p14:tracePt t="31942" x="536575" y="4475163"/>
          <p14:tracePt t="31970" x="549275" y="4475163"/>
          <p14:tracePt t="31972" x="571500" y="4475163"/>
          <p14:tracePt t="31987" x="593725" y="4475163"/>
          <p14:tracePt t="32004" x="611188" y="4475163"/>
          <p14:tracePt t="32020" x="628650" y="4475163"/>
          <p14:tracePt t="32020" x="635000" y="4475163"/>
          <p14:tracePt t="32038" x="639763" y="4475163"/>
          <p14:tracePt t="32054" x="657225" y="4475163"/>
          <p14:tracePt t="32071" x="674688" y="4475163"/>
          <p14:tracePt t="32087" x="679450" y="4475163"/>
          <p14:tracePt t="32104" x="692150" y="4475163"/>
          <p14:tracePt t="32120" x="696913" y="4475163"/>
          <p14:tracePt t="32137" x="703263" y="4475163"/>
          <p14:tracePt t="32154" x="708025" y="4475163"/>
          <p14:tracePt t="32170" x="725488" y="4475163"/>
          <p14:tracePt t="32187" x="749300" y="4475163"/>
          <p14:tracePt t="32204" x="782638" y="4475163"/>
          <p14:tracePt t="32220" x="806450" y="4479925"/>
          <p14:tracePt t="32238" x="828675" y="4486275"/>
          <p14:tracePt t="32253" x="868363" y="4486275"/>
          <p14:tracePt t="32271" x="896938" y="4486275"/>
          <p14:tracePt t="32287" x="925513" y="4486275"/>
          <p14:tracePt t="32304" x="960438" y="4486275"/>
          <p14:tracePt t="32320" x="982663" y="4486275"/>
          <p14:tracePt t="32337" x="1011238" y="4486275"/>
          <p14:tracePt t="32353" x="1028700" y="4486275"/>
          <p14:tracePt t="32370" x="1039813" y="4486275"/>
          <p14:tracePt t="32387" x="1050925" y="4486275"/>
          <p14:tracePt t="32403" x="1063625" y="4486275"/>
          <p14:tracePt t="32420" x="1068388" y="4486275"/>
          <p14:tracePt t="32437" x="1079500" y="4486275"/>
          <p14:tracePt t="32454" x="1096963" y="4486275"/>
          <p14:tracePt t="32470" x="1120775" y="4486275"/>
          <p14:tracePt t="32487" x="1149350" y="4486275"/>
          <p14:tracePt t="32504" x="1177925" y="4486275"/>
          <p14:tracePt t="32520" x="1211263" y="4492625"/>
          <p14:tracePt t="32537" x="1246188" y="4492625"/>
          <p14:tracePt t="32553" x="1285875" y="4497388"/>
          <p14:tracePt t="32570" x="1320800" y="4497388"/>
          <p14:tracePt t="32587" x="1365250" y="4497388"/>
          <p14:tracePt t="32604" x="1400175" y="4497388"/>
          <p14:tracePt t="32620" x="1435100" y="4497388"/>
          <p14:tracePt t="32637" x="1468438" y="4497388"/>
          <p14:tracePt t="32653" x="1520825" y="4497388"/>
          <p14:tracePt t="32670" x="1554163" y="4497388"/>
          <p14:tracePt t="32687" x="1582738" y="4497388"/>
          <p14:tracePt t="32704" x="1622425" y="4497388"/>
          <p14:tracePt t="32720" x="1663700" y="4497388"/>
          <p14:tracePt t="32737" x="1708150" y="4497388"/>
          <p14:tracePt t="32753" x="1754188" y="4497388"/>
          <p14:tracePt t="32770" x="1811338" y="4497388"/>
          <p14:tracePt t="32787" x="1892300" y="4497388"/>
          <p14:tracePt t="32804" x="1971675" y="4497388"/>
          <p14:tracePt t="32820" x="2057400" y="4503738"/>
          <p14:tracePt t="32837" x="2143125" y="4503738"/>
          <p14:tracePt t="32853" x="2274888" y="4503738"/>
          <p14:tracePt t="32871" x="2349500" y="4497388"/>
          <p14:tracePt t="32887" x="2428875" y="4492625"/>
          <p14:tracePt t="32904" x="2492375" y="4492625"/>
          <p14:tracePt t="32920" x="2565400" y="4486275"/>
          <p14:tracePt t="32937" x="2628900" y="4486275"/>
          <p14:tracePt t="32953" x="2692400" y="4479925"/>
          <p14:tracePt t="32970" x="2743200" y="4479925"/>
          <p14:tracePt t="32987" x="2789238" y="4479925"/>
          <p14:tracePt t="33003" x="2840038" y="4475163"/>
          <p14:tracePt t="33020" x="2886075" y="4475163"/>
          <p14:tracePt t="33036" x="2943225" y="4475163"/>
          <p14:tracePt t="33036" x="2971800" y="4475163"/>
          <p14:tracePt t="33054" x="3028950" y="4468813"/>
          <p14:tracePt t="33070" x="3086100" y="4468813"/>
          <p14:tracePt t="33087" x="3143250" y="4468813"/>
          <p14:tracePt t="33104" x="3189288" y="4468813"/>
          <p14:tracePt t="33120" x="3240088" y="4468813"/>
          <p14:tracePt t="33137" x="3279775" y="4468813"/>
          <p14:tracePt t="33153" x="3321050" y="4468813"/>
          <p14:tracePt t="33170" x="3354388" y="4468813"/>
          <p14:tracePt t="33187" x="3382963" y="4468813"/>
          <p14:tracePt t="33203" x="3411538" y="4468813"/>
          <p14:tracePt t="33220" x="3422650" y="4468813"/>
          <p14:tracePt t="33237" x="3429000" y="4464050"/>
          <p14:tracePt t="34007" x="3422650" y="4464050"/>
          <p14:tracePt t="34010" x="3417888" y="4464050"/>
          <p14:tracePt t="34020" x="3400425" y="4464050"/>
          <p14:tracePt t="34037" x="3354388" y="4464050"/>
          <p14:tracePt t="34054" x="3314700" y="4468813"/>
          <p14:tracePt t="34070" x="3257550" y="4475163"/>
          <p14:tracePt t="34087" x="3194050" y="4479925"/>
          <p14:tracePt t="34103" x="3132138" y="4486275"/>
          <p14:tracePt t="34120" x="3074988" y="4503738"/>
          <p14:tracePt t="34137" x="3000375" y="4514850"/>
          <p14:tracePt t="34154" x="2921000" y="4525963"/>
          <p14:tracePt t="34170" x="2828925" y="4537075"/>
          <p14:tracePt t="34187" x="2754313" y="4543425"/>
          <p14:tracePt t="34203" x="2663825" y="4549775"/>
          <p14:tracePt t="34220" x="2582863" y="4560888"/>
          <p14:tracePt t="34237" x="2486025" y="4572000"/>
          <p14:tracePt t="34237" x="2439988" y="4589463"/>
          <p14:tracePt t="34254" x="2349500" y="4611688"/>
          <p14:tracePt t="34270" x="2263775" y="4635500"/>
          <p14:tracePt t="34287" x="2189163" y="4651375"/>
          <p14:tracePt t="34303" x="2114550" y="4668838"/>
          <p14:tracePt t="34320" x="2039938" y="4679950"/>
          <p14:tracePt t="34337" x="1965325" y="4697413"/>
          <p14:tracePt t="34354" x="1874838" y="4714875"/>
          <p14:tracePt t="34370" x="1793875" y="4725988"/>
          <p14:tracePt t="34387" x="1714500" y="4737100"/>
          <p14:tracePt t="34403" x="1639888" y="4749800"/>
          <p14:tracePt t="34421" x="1577975" y="4760913"/>
          <p14:tracePt t="34437" x="1508125" y="4778375"/>
          <p14:tracePt t="34437" x="1485900" y="4783138"/>
          <p14:tracePt t="34454" x="1422400" y="4800600"/>
          <p14:tracePt t="34470" x="1365250" y="4829175"/>
          <p14:tracePt t="34487" x="1308100" y="4857750"/>
          <p14:tracePt t="34503" x="1268413" y="4886325"/>
          <p14:tracePt t="34520" x="1235075" y="4921250"/>
          <p14:tracePt t="34537" x="1211263" y="4949825"/>
          <p14:tracePt t="34554" x="1193800" y="4965700"/>
          <p14:tracePt t="34570" x="1189038" y="4972050"/>
          <p14:tracePt t="34587" x="1177925" y="4972050"/>
          <p14:tracePt t="34603" x="1160463" y="4972050"/>
          <p14:tracePt t="35126" x="1149350" y="4972050"/>
          <p14:tracePt t="35137" x="1143000" y="4978400"/>
          <p14:tracePt t="35137" x="1114425" y="4983163"/>
          <p14:tracePt t="35153" x="1079500" y="4989513"/>
          <p14:tracePt t="35170" x="1050925" y="4989513"/>
          <p14:tracePt t="35186" x="1017588" y="4989513"/>
          <p14:tracePt t="35204" x="982663" y="4994275"/>
          <p14:tracePt t="35220" x="949325" y="5006975"/>
          <p14:tracePt t="35237" x="920750" y="5011738"/>
          <p14:tracePt t="35253" x="868363" y="5029200"/>
          <p14:tracePt t="35271" x="839788" y="5040313"/>
          <p14:tracePt t="35287" x="806450" y="5051425"/>
          <p14:tracePt t="35303" x="771525" y="5075238"/>
          <p14:tracePt t="35320" x="742950" y="5092700"/>
          <p14:tracePt t="35337" x="720725" y="5108575"/>
          <p14:tracePt t="35353" x="703263" y="5132388"/>
          <p14:tracePt t="35371" x="685800" y="5160963"/>
          <p14:tracePt t="35387" x="668338" y="5183188"/>
          <p14:tracePt t="35404" x="650875" y="5200650"/>
          <p14:tracePt t="35420" x="639763" y="5222875"/>
          <p14:tracePt t="35437" x="628650" y="5240338"/>
          <p14:tracePt t="35453" x="606425" y="5275263"/>
          <p14:tracePt t="35470" x="588963" y="5297488"/>
          <p14:tracePt t="35487" x="577850" y="5314950"/>
          <p14:tracePt t="35503" x="560388" y="5332413"/>
          <p14:tracePt t="35520" x="554038" y="5349875"/>
          <p14:tracePt t="35537" x="536575" y="5360988"/>
          <p14:tracePt t="35553" x="531813" y="5372100"/>
          <p14:tracePt t="35570" x="520700" y="5378450"/>
          <p14:tracePt t="35587" x="514350" y="5383213"/>
          <p14:tracePt t="35604" x="508000" y="5389563"/>
          <p14:tracePt t="35620" x="508000" y="5394325"/>
          <p14:tracePt t="35637" x="508000" y="5400675"/>
          <p14:tracePt t="35653" x="496888" y="5400675"/>
          <p14:tracePt t="35670" x="496888" y="5411788"/>
          <p14:tracePt t="35687" x="492125" y="5411788"/>
          <p14:tracePt t="35703" x="492125" y="5418138"/>
          <p14:tracePt t="35720" x="479425" y="5429250"/>
          <p14:tracePt t="35737" x="474663" y="5446713"/>
          <p14:tracePt t="35753" x="463550" y="5457825"/>
          <p14:tracePt t="35771" x="457200" y="5475288"/>
          <p14:tracePt t="35786" x="446088" y="5486400"/>
          <p14:tracePt t="35803" x="446088" y="5503863"/>
          <p14:tracePt t="35820" x="439738" y="5521325"/>
          <p14:tracePt t="35837" x="434975" y="5537200"/>
          <p14:tracePt t="35853" x="434975" y="5578475"/>
          <p14:tracePt t="35870" x="428625" y="5600700"/>
          <p14:tracePt t="35886" x="422275" y="5629275"/>
          <p14:tracePt t="35903" x="417513" y="5646738"/>
          <p14:tracePt t="35920" x="417513" y="5664200"/>
          <p14:tracePt t="35936" x="417513" y="5686425"/>
          <p14:tracePt t="35953" x="417513" y="5703888"/>
          <p14:tracePt t="35970" x="417513" y="5726113"/>
          <p14:tracePt t="35986" x="417513" y="5749925"/>
          <p14:tracePt t="36003" x="417513" y="5778500"/>
          <p14:tracePt t="36020" x="417513" y="5811838"/>
          <p14:tracePt t="36037" x="422275" y="5835650"/>
          <p14:tracePt t="36053" x="428625" y="5875338"/>
          <p14:tracePt t="36070" x="428625" y="5892800"/>
          <p14:tracePt t="36086" x="428625" y="5908675"/>
          <p14:tracePt t="36103" x="428625" y="5926138"/>
          <p14:tracePt t="36120" x="434975" y="5932488"/>
          <p14:tracePt t="36136" x="439738" y="5949950"/>
          <p14:tracePt t="36153" x="439738" y="5961063"/>
          <p14:tracePt t="36170" x="446088" y="5972175"/>
          <p14:tracePt t="36186" x="450850" y="5989638"/>
          <p14:tracePt t="36203" x="450850" y="6007100"/>
          <p14:tracePt t="36220" x="457200" y="6035675"/>
          <p14:tracePt t="36237" x="463550" y="6051550"/>
          <p14:tracePt t="36253" x="463550" y="6069013"/>
          <p14:tracePt t="36270" x="463550" y="6075363"/>
          <p14:tracePt t="36414" x="468313" y="6075363"/>
          <p14:tracePt t="36438" x="474663" y="6075363"/>
          <p14:tracePt t="36462" x="479425" y="6069013"/>
          <p14:tracePt t="36478" x="479425" y="6064250"/>
          <p14:tracePt t="36485" x="492125" y="6057900"/>
          <p14:tracePt t="36503" x="496888" y="6057900"/>
          <p14:tracePt t="36520" x="503238" y="6051550"/>
          <p14:tracePt t="36537" x="514350" y="6040438"/>
          <p14:tracePt t="36553" x="531813" y="6035675"/>
          <p14:tracePt t="36570" x="554038" y="6029325"/>
          <p14:tracePt t="36587" x="577850" y="6018213"/>
          <p14:tracePt t="36603" x="611188" y="6011863"/>
          <p14:tracePt t="36620" x="639763" y="6011863"/>
          <p14:tracePt t="36637" x="668338" y="6011863"/>
          <p14:tracePt t="36653" x="708025" y="6011863"/>
          <p14:tracePt t="36670" x="731838" y="6011863"/>
          <p14:tracePt t="36687" x="782638" y="6011863"/>
          <p14:tracePt t="36720" x="800100" y="6011863"/>
          <p14:tracePt t="36736" x="822325" y="6011863"/>
          <p14:tracePt t="36753" x="839788" y="6018213"/>
          <p14:tracePt t="36769" x="857250" y="6018213"/>
          <p14:tracePt t="36787" x="879475" y="6018213"/>
          <p14:tracePt t="36803" x="896938" y="6018213"/>
          <p14:tracePt t="36820" x="931863" y="6018213"/>
          <p14:tracePt t="36836" x="977900" y="6018213"/>
          <p14:tracePt t="36853" x="1050925" y="6011863"/>
          <p14:tracePt t="36870" x="1103313" y="6011863"/>
          <p14:tracePt t="36887" x="1160463" y="6011863"/>
          <p14:tracePt t="36903" x="1222375" y="6011863"/>
          <p14:tracePt t="36920" x="1279525" y="6011863"/>
          <p14:tracePt t="36936" x="1343025" y="6011863"/>
          <p14:tracePt t="36953" x="1406525" y="6011863"/>
          <p14:tracePt t="36969" x="1457325" y="6007100"/>
          <p14:tracePt t="36987" x="1520825" y="6007100"/>
          <p14:tracePt t="37003" x="1582738" y="6000750"/>
          <p14:tracePt t="37020" x="1651000" y="5994400"/>
          <p14:tracePt t="37036" x="1703388" y="5994400"/>
          <p14:tracePt t="37053" x="1811338" y="5989638"/>
          <p14:tracePt t="37070" x="1879600" y="5983288"/>
          <p14:tracePt t="37087" x="1982788" y="5972175"/>
          <p14:tracePt t="37103" x="2085975" y="5972175"/>
          <p14:tracePt t="37120" x="2211388" y="5972175"/>
          <p14:tracePt t="37136" x="2308225" y="5972175"/>
          <p14:tracePt t="37153" x="2411413" y="5972175"/>
          <p14:tracePt t="37169" x="2508250" y="5978525"/>
          <p14:tracePt t="37187" x="2589213" y="5978525"/>
          <p14:tracePt t="37203" x="2635250" y="5978525"/>
          <p14:tracePt t="37220" x="2663825" y="5978525"/>
          <p14:tracePt t="37236" x="2674938" y="5978525"/>
          <p14:tracePt t="38582" x="2668588" y="5978525"/>
          <p14:tracePt t="38594" x="2657475" y="5965825"/>
          <p14:tracePt t="38603" x="2628900" y="5937250"/>
          <p14:tracePt t="38620" x="2578100" y="5886450"/>
          <p14:tracePt t="38637" x="2497138" y="5818188"/>
          <p14:tracePt t="38653" x="2349500" y="5686425"/>
          <p14:tracePt t="38671" x="2228850" y="5578475"/>
          <p14:tracePt t="38687" x="2108200" y="5457825"/>
          <p14:tracePt t="38703" x="1965325" y="5337175"/>
          <p14:tracePt t="38720" x="1835150" y="5207000"/>
          <p14:tracePt t="38737" x="1714500" y="5086350"/>
          <p14:tracePt t="38753" x="1593850" y="4954588"/>
          <p14:tracePt t="38770" x="1497013" y="4829175"/>
          <p14:tracePt t="38786" x="1411288" y="4697413"/>
          <p14:tracePt t="38803" x="1349375" y="4589463"/>
          <p14:tracePt t="38820" x="1303338" y="4492625"/>
          <p14:tracePt t="38837" x="1263650" y="4394200"/>
          <p14:tracePt t="38853" x="1206500" y="4246563"/>
          <p14:tracePt t="38870" x="1171575" y="4137025"/>
          <p14:tracePt t="38886" x="1125538" y="4035425"/>
          <p14:tracePt t="38903" x="1079500" y="3925888"/>
          <p14:tracePt t="38919" x="1039813" y="3829050"/>
          <p14:tracePt t="38937" x="993775" y="3732213"/>
          <p14:tracePt t="38953" x="965200" y="3640138"/>
          <p14:tracePt t="38970" x="936625" y="3565525"/>
          <p14:tracePt t="38986" x="914400" y="3497263"/>
          <p14:tracePt t="39003" x="892175" y="3429000"/>
          <p14:tracePt t="39019" x="868363" y="3365500"/>
          <p14:tracePt t="39037" x="846138" y="3303588"/>
          <p14:tracePt t="39053" x="822325" y="3200400"/>
          <p14:tracePt t="39070" x="800100" y="3143250"/>
          <p14:tracePt t="39086" x="793750" y="3086100"/>
          <p14:tracePt t="39103" x="777875" y="3022600"/>
          <p14:tracePt t="39120" x="765175" y="2989263"/>
          <p14:tracePt t="39136" x="760413" y="2954338"/>
          <p14:tracePt t="39153" x="754063" y="2936875"/>
          <p14:tracePt t="39170" x="742950" y="2921000"/>
          <p14:tracePt t="39186" x="742950" y="2908300"/>
          <p14:tracePt t="39854" x="742950" y="2921000"/>
          <p14:tracePt t="39854" x="742950" y="2949575"/>
          <p14:tracePt t="39870" x="742950" y="2989263"/>
          <p14:tracePt t="39887" x="742950" y="3035300"/>
          <p14:tracePt t="39903" x="742950" y="3086100"/>
          <p14:tracePt t="39920" x="749300" y="3143250"/>
          <p14:tracePt t="39936" x="754063" y="3194050"/>
          <p14:tracePt t="39953" x="760413" y="3251200"/>
          <p14:tracePt t="39970" x="765175" y="3297238"/>
          <p14:tracePt t="39986" x="771525" y="3343275"/>
          <p14:tracePt t="40003" x="777875" y="3371850"/>
          <p14:tracePt t="40020" x="777875" y="3394075"/>
          <p14:tracePt t="40036" x="777875" y="3411538"/>
          <p14:tracePt t="40054" x="777875" y="3417888"/>
          <p14:tracePt t="40069" x="777875" y="3429000"/>
          <p14:tracePt t="40086" x="777875" y="3435350"/>
          <p14:tracePt t="40103" x="777875" y="3440113"/>
          <p14:tracePt t="40141" x="777875" y="3446463"/>
          <p14:tracePt t="40166" x="777875" y="3451225"/>
          <p14:tracePt t="40173" x="777875" y="3457575"/>
          <p14:tracePt t="40186" x="777875" y="3463925"/>
          <p14:tracePt t="40230" x="777875" y="3468688"/>
          <p14:tracePt t="40254" x="777875" y="3475038"/>
          <p14:tracePt t="40254" x="777875" y="3479800"/>
          <p14:tracePt t="40270" x="777875" y="3486150"/>
          <p14:tracePt t="40286" x="777875" y="3492500"/>
          <p14:tracePt t="40303" x="782638" y="3503613"/>
          <p14:tracePt t="40320" x="782638" y="3514725"/>
          <p14:tracePt t="40336" x="782638" y="3525838"/>
          <p14:tracePt t="40353" x="782638" y="3536950"/>
          <p14:tracePt t="40370" x="782638" y="3543300"/>
          <p14:tracePt t="40386" x="782638" y="3549650"/>
          <p14:tracePt t="40478" x="788988" y="3549650"/>
          <p14:tracePt t="40486" x="788988" y="3554413"/>
          <p14:tracePt t="40486" x="788988" y="3560763"/>
          <p14:tracePt t="40503" x="788988" y="3565525"/>
          <p14:tracePt t="40520" x="788988" y="3582988"/>
          <p14:tracePt t="40536" x="793750" y="3606800"/>
          <p14:tracePt t="40553" x="793750" y="3646488"/>
          <p14:tracePt t="40570" x="800100" y="3679825"/>
          <p14:tracePt t="40586" x="811213" y="3725863"/>
          <p14:tracePt t="40603" x="822325" y="3771900"/>
          <p14:tracePt t="40620" x="828675" y="3822700"/>
          <p14:tracePt t="40636" x="839788" y="3868738"/>
          <p14:tracePt t="40653" x="850900" y="3943350"/>
          <p14:tracePt t="40670" x="863600" y="4000500"/>
          <p14:tracePt t="40686" x="868363" y="4057650"/>
          <p14:tracePt t="40703" x="868363" y="4097338"/>
          <p14:tracePt t="40720" x="879475" y="4143375"/>
          <p14:tracePt t="40736" x="879475" y="4178300"/>
          <p14:tracePt t="40753" x="885825" y="4206875"/>
          <p14:tracePt t="40769" x="892175" y="4235450"/>
          <p14:tracePt t="40786" x="892175" y="4264025"/>
          <p14:tracePt t="40803" x="892175" y="4292600"/>
          <p14:tracePt t="40820" x="892175" y="4314825"/>
          <p14:tracePt t="40836" x="896938" y="4337050"/>
          <p14:tracePt t="40853" x="896938" y="4365625"/>
          <p14:tracePt t="40869" x="896938" y="4378325"/>
          <p14:tracePt t="40886" x="896938" y="4383088"/>
          <p14:tracePt t="40903" x="896938" y="4389438"/>
          <p14:tracePt t="40920" x="896938" y="4394200"/>
          <p14:tracePt t="41230" x="896938" y="4400550"/>
          <p14:tracePt t="41237" x="903288" y="4406900"/>
          <p14:tracePt t="41253" x="914400" y="4446588"/>
          <p14:tracePt t="41271" x="931863" y="4492625"/>
          <p14:tracePt t="41286" x="960438" y="4549775"/>
          <p14:tracePt t="41304" x="982663" y="4618038"/>
          <p14:tracePt t="41319" x="1017588" y="4708525"/>
          <p14:tracePt t="41337" x="1039813" y="4806950"/>
          <p14:tracePt t="41353" x="1063625" y="4908550"/>
          <p14:tracePt t="41370" x="1092200" y="5006975"/>
          <p14:tracePt t="41386" x="1108075" y="5108575"/>
          <p14:tracePt t="41403" x="1125538" y="5218113"/>
          <p14:tracePt t="41419" x="1136650" y="5303838"/>
          <p14:tracePt t="41437" x="1154113" y="5389563"/>
          <p14:tracePt t="41453" x="1165225" y="5497513"/>
          <p14:tracePt t="41470" x="1177925" y="5554663"/>
          <p14:tracePt t="41486" x="1182688" y="5589588"/>
          <p14:tracePt t="41503" x="1189038" y="5618163"/>
          <p14:tracePt t="41519" x="1189038" y="5635625"/>
          <p14:tracePt t="41536" x="1189038" y="5651500"/>
          <p14:tracePt t="41553" x="1189038" y="5664200"/>
          <p14:tracePt t="41570" x="1189038" y="5675313"/>
          <p14:tracePt t="41586" x="1189038" y="5692775"/>
          <p14:tracePt t="41603" x="1189038" y="5703888"/>
          <p14:tracePt t="41619" x="1189038" y="5715000"/>
          <p14:tracePt t="41636" x="1189038" y="5737225"/>
          <p14:tracePt t="41653" x="1193800" y="5765800"/>
          <p14:tracePt t="41670" x="1200150" y="5778500"/>
          <p14:tracePt t="41686" x="1200150" y="5789613"/>
          <p14:tracePt t="41703" x="1200150" y="5794375"/>
          <p14:tracePt t="41719" x="1200150" y="5807075"/>
          <p14:tracePt t="42374" x="1206500" y="5800725"/>
          <p14:tracePt t="42387" x="1206500" y="5789613"/>
          <p14:tracePt t="42390" x="1217613" y="5765800"/>
          <p14:tracePt t="42404" x="1235075" y="5737225"/>
          <p14:tracePt t="42420" x="1257300" y="5708650"/>
          <p14:tracePt t="42437" x="1279525" y="5675313"/>
          <p14:tracePt t="42454" x="1314450" y="5635625"/>
          <p14:tracePt t="42471" x="1331913" y="5607050"/>
          <p14:tracePt t="42488" x="1349375" y="5583238"/>
          <p14:tracePt t="42504" x="1365250" y="5561013"/>
          <p14:tracePt t="42520" x="1382713" y="5537200"/>
          <p14:tracePt t="42537" x="1393825" y="5514975"/>
          <p14:tracePt t="42554" x="1400175" y="5503863"/>
          <p14:tracePt t="42571" x="1406525" y="5497513"/>
          <p14:tracePt t="42587" x="1406525" y="5492750"/>
          <p14:tracePt t="43366" x="1406525" y="5486400"/>
          <p14:tracePt t="43374" x="1417638" y="5480050"/>
          <p14:tracePt t="43387" x="1435100" y="5464175"/>
          <p14:tracePt t="43404" x="1457325" y="5446713"/>
          <p14:tracePt t="43421" x="1485900" y="5422900"/>
          <p14:tracePt t="43437" x="1508125" y="5400675"/>
          <p14:tracePt t="43454" x="1582738" y="5354638"/>
          <p14:tracePt t="43470" x="1639888" y="5321300"/>
          <p14:tracePt t="43487" x="1708150" y="5280025"/>
          <p14:tracePt t="43504" x="1789113" y="5229225"/>
          <p14:tracePt t="43521" x="1885950" y="5165725"/>
          <p14:tracePt t="43537" x="1989138" y="5103813"/>
          <p14:tracePt t="43554" x="2103438" y="5035550"/>
          <p14:tracePt t="43570" x="2235200" y="4954588"/>
          <p14:tracePt t="43587" x="2400300" y="4864100"/>
          <p14:tracePt t="43604" x="2593975" y="4732338"/>
          <p14:tracePt t="43620" x="2835275" y="4572000"/>
          <p14:tracePt t="43637" x="3068638" y="4422775"/>
          <p14:tracePt t="43654" x="3394075" y="4183063"/>
          <p14:tracePt t="43670" x="3606800" y="4040188"/>
          <p14:tracePt t="43687" x="3783013" y="3921125"/>
          <p14:tracePt t="43704" x="3943350" y="3806825"/>
          <p14:tracePt t="43721" x="4068763" y="3725863"/>
          <p14:tracePt t="43737" x="4183063" y="3640138"/>
          <p14:tracePt t="43754" x="4297363" y="3560763"/>
          <p14:tracePt t="43770" x="4400550" y="3486150"/>
          <p14:tracePt t="43787" x="4503738" y="3411538"/>
          <p14:tracePt t="43803" x="4606925" y="3336925"/>
          <p14:tracePt t="43820" x="4697413" y="3263900"/>
          <p14:tracePt t="43837" x="4765675" y="3194050"/>
          <p14:tracePt t="43854" x="4811713" y="3132138"/>
          <p14:tracePt t="43870" x="4818063" y="3074988"/>
          <p14:tracePt t="43888" x="4818063" y="3068638"/>
          <p14:tracePt t="43958" x="4806950" y="3074988"/>
          <p14:tracePt t="43966" x="4794250" y="3086100"/>
          <p14:tracePt t="43974" x="4772025" y="3160713"/>
          <p14:tracePt t="43987" x="4783138" y="3211513"/>
          <p14:tracePt t="44003" x="4800600" y="3228975"/>
          <p14:tracePt t="44342" x="4800600" y="3235325"/>
          <p14:tracePt t="44353" x="4806950" y="3235325"/>
          <p14:tracePt t="44398" x="4811713" y="3235325"/>
          <p14:tracePt t="44422" x="4811713" y="3228975"/>
          <p14:tracePt t="44423" x="4818063" y="3228975"/>
          <p14:tracePt t="44437" x="4822825" y="3217863"/>
          <p14:tracePt t="44437" x="4829175" y="3217863"/>
          <p14:tracePt t="44454" x="4829175" y="3211513"/>
          <p14:tracePt t="44470" x="4875213" y="3189288"/>
          <p14:tracePt t="44487" x="4960938" y="3154363"/>
          <p14:tracePt t="44504" x="5080000" y="3103563"/>
          <p14:tracePt t="44520" x="5257800" y="3057525"/>
          <p14:tracePt t="44537" x="5480050" y="2989263"/>
          <p14:tracePt t="44554" x="5765800" y="2921000"/>
          <p14:tracePt t="44570" x="6035675" y="2851150"/>
          <p14:tracePt t="44587" x="6308725" y="2760663"/>
          <p14:tracePt t="44603" x="6572250" y="2663825"/>
          <p14:tracePt t="44620" x="6794500" y="2593975"/>
          <p14:tracePt t="44638" x="7011988" y="2514600"/>
          <p14:tracePt t="44653" x="7240588" y="2417763"/>
          <p14:tracePt t="44671" x="7350125" y="2360613"/>
          <p14:tracePt t="44687" x="7418388" y="2320925"/>
          <p14:tracePt t="44704" x="7464425" y="2292350"/>
          <p14:tracePt t="44720" x="7493000" y="2274888"/>
          <p14:tracePt t="44737" x="7504113" y="2268538"/>
          <p14:tracePt t="44753" x="7521575" y="2257425"/>
          <p14:tracePt t="44771" x="7537450" y="2251075"/>
          <p14:tracePt t="44787" x="7543800" y="2246313"/>
          <p14:tracePt t="44804" x="7550150" y="2239963"/>
          <p14:tracePt t="44846" x="7554913" y="2239963"/>
          <p14:tracePt t="44854" x="7554913" y="2235200"/>
          <p14:tracePt t="44854" x="7566025" y="2228850"/>
          <p14:tracePt t="44870" x="7572375" y="2222500"/>
          <p14:tracePt t="44887" x="7589838" y="2211388"/>
          <p14:tracePt t="44904" x="7607300" y="2193925"/>
          <p14:tracePt t="44920" x="7629525" y="2165350"/>
          <p14:tracePt t="44937" x="7646988" y="2143125"/>
          <p14:tracePt t="44953" x="7664450" y="2120900"/>
          <p14:tracePt t="44970" x="7680325" y="2103438"/>
          <p14:tracePt t="44987" x="7697788" y="2079625"/>
          <p14:tracePt t="45004" x="7708900" y="2063750"/>
          <p14:tracePt t="45020" x="7715250" y="2046288"/>
          <p14:tracePt t="45037" x="7726363" y="2028825"/>
          <p14:tracePt t="45053" x="7737475" y="2011363"/>
          <p14:tracePt t="45071" x="7737475" y="1993900"/>
          <p14:tracePt t="45087" x="7750175" y="1989138"/>
          <p14:tracePt t="45104" x="7750175" y="1978025"/>
          <p14:tracePt t="45120" x="7750175" y="1965325"/>
          <p14:tracePt t="45137" x="7750175" y="1960563"/>
          <p14:tracePt t="45326" x="7754938" y="1960563"/>
          <p14:tracePt t="45438" x="7761288" y="1960563"/>
          <p14:tracePt t="45446" x="7761288" y="1954213"/>
          <p14:tracePt t="45454" x="7772400" y="1949450"/>
          <p14:tracePt t="45454" x="7772400" y="1943100"/>
          <p14:tracePt t="45470" x="7783513" y="1936750"/>
          <p14:tracePt t="45518" x="7789863" y="1936750"/>
          <p14:tracePt t="45550" x="7789863" y="1931988"/>
          <p14:tracePt t="45558" x="7794625" y="1931988"/>
          <p14:tracePt t="45710" x="7794625" y="1925638"/>
          <p14:tracePt t="45720" x="7800975" y="1925638"/>
          <p14:tracePt t="45720" x="7807325" y="1920875"/>
          <p14:tracePt t="45742" x="7812088" y="1914525"/>
          <p14:tracePt t="45750" x="7818438" y="1908175"/>
          <p14:tracePt t="45758" x="7829550" y="1903413"/>
          <p14:tracePt t="45770" x="7835900" y="1897063"/>
          <p14:tracePt t="45787" x="7840663" y="1892300"/>
          <p14:tracePt t="45804" x="7851775" y="1885950"/>
          <p14:tracePt t="45838" x="7858125" y="1885950"/>
          <p14:tracePt t="45839" x="7858125" y="1879600"/>
          <p14:tracePt t="45853" x="7864475" y="1874838"/>
          <p14:tracePt t="45894" x="7864475" y="1868488"/>
          <p14:tracePt t="45895" x="7869238" y="1868488"/>
          <p14:tracePt t="45903" x="7875588" y="1868488"/>
          <p14:tracePt t="45920" x="7875588" y="1863725"/>
          <p14:tracePt t="45974" x="7875588" y="1857375"/>
          <p14:tracePt t="45982" x="7875588" y="1851025"/>
          <p14:tracePt t="46006" x="7880350" y="1851025"/>
          <p14:tracePt t="46007" x="7880350" y="1846263"/>
          <p14:tracePt t="46038" x="7880350" y="1839913"/>
          <p14:tracePt t="46054" x="7880350" y="1835150"/>
          <p14:tracePt t="46110" x="7886700" y="1835150"/>
          <p14:tracePt t="46262" x="7886700" y="1839913"/>
          <p14:tracePt t="46270" x="7893050" y="1868488"/>
          <p14:tracePt t="46287" x="7893050" y="1879600"/>
          <p14:tracePt t="46303" x="7893050" y="1892300"/>
          <p14:tracePt t="46320" x="7893050" y="1897063"/>
          <p14:tracePt t="46337" x="7893050" y="1903413"/>
          <p14:tracePt t="46354" x="7893050" y="1908175"/>
          <p14:tracePt t="46370" x="7893050" y="1920875"/>
          <p14:tracePt t="46406" x="7893050" y="1925638"/>
          <p14:tracePt t="46407" x="7893050" y="1931988"/>
          <p14:tracePt t="46421" x="7886700" y="1936750"/>
          <p14:tracePt t="46436" x="7880350" y="1943100"/>
          <p14:tracePt t="46454" x="7880350" y="1949450"/>
          <p14:tracePt t="46470" x="7880350" y="1960563"/>
          <p14:tracePt t="46487" x="7880350" y="1965325"/>
          <p14:tracePt t="46503" x="7875588" y="1971675"/>
          <p14:tracePt t="46646" x="7869238" y="1971675"/>
          <p14:tracePt t="46654" x="7869238" y="1978025"/>
          <p14:tracePt t="46678" x="7869238" y="1982788"/>
          <p14:tracePt t="46702" x="7869238" y="1993900"/>
          <p14:tracePt t="46710" x="7869238" y="2000250"/>
          <p14:tracePt t="46720" x="7869238" y="2011363"/>
          <p14:tracePt t="46737" x="7869238" y="2022475"/>
          <p14:tracePt t="46754" x="7869238" y="2028825"/>
          <p14:tracePt t="46806" x="7864475" y="2028825"/>
          <p14:tracePt t="46894" x="7864475" y="2022475"/>
          <p14:tracePt t="46902" x="7864475" y="2017713"/>
          <p14:tracePt t="46910" x="7864475" y="2006600"/>
          <p14:tracePt t="46920" x="7864475" y="1993900"/>
          <p14:tracePt t="46937" x="7864475" y="1989138"/>
          <p14:tracePt t="47150" x="7869238" y="1989138"/>
          <p14:tracePt t="47350" x="7869238" y="1982788"/>
          <p14:tracePt t="47382" x="7869238" y="1978025"/>
          <p14:tracePt t="47390" x="7869238" y="1971675"/>
          <p14:tracePt t="47408" x="7869238" y="1965325"/>
          <p14:tracePt t="47470" x="7869238" y="1960563"/>
          <p14:tracePt t="47474" x="7869238" y="1954213"/>
          <p14:tracePt t="47486" x="7869238" y="1949450"/>
          <p14:tracePt t="47503" x="7869238" y="1943100"/>
          <p14:tracePt t="47520" x="7869238" y="1931988"/>
          <p14:tracePt t="47537" x="7869238" y="1914525"/>
          <p14:tracePt t="47553" x="7869238" y="1903413"/>
          <p14:tracePt t="47570" x="7869238" y="1897063"/>
          <p14:tracePt t="47587" x="7869238" y="1892300"/>
          <p14:tracePt t="47603" x="7869238" y="1885950"/>
          <p14:tracePt t="48013" x="7875588" y="1885950"/>
          <p14:tracePt t="48036" x="7880350" y="1885950"/>
          <p14:tracePt t="48036" x="7886700" y="1885950"/>
          <p14:tracePt t="48053" x="7893050" y="1885950"/>
          <p14:tracePt t="48054" x="7893050" y="1892300"/>
          <p14:tracePt t="48069" x="7904163" y="1892300"/>
          <p14:tracePt t="48085" x="7908925" y="1892300"/>
          <p14:tracePt t="48102" x="7915275" y="1892300"/>
          <p14:tracePt t="48141" x="7921625" y="1892300"/>
          <p14:tracePt t="48165" x="7926388" y="1892300"/>
          <p14:tracePt t="48197" x="7932738" y="1892300"/>
          <p14:tracePt t="48213" x="7932738" y="1885950"/>
          <p14:tracePt t="48221" x="7937500" y="1885950"/>
          <p14:tracePt t="48236" x="7943850" y="1879600"/>
          <p14:tracePt t="48252" x="7954963" y="1874838"/>
          <p14:tracePt t="48270" x="7954963" y="1868488"/>
          <p14:tracePt t="48285" x="7961313" y="1863725"/>
          <p14:tracePt t="48453" x="7954963" y="1863725"/>
          <p14:tracePt t="48525" x="7950200" y="1863725"/>
          <p14:tracePt t="48565" x="7943850" y="1863725"/>
          <p14:tracePt t="48573" x="7943850" y="1868488"/>
          <p14:tracePt t="48645" x="7937500" y="1868488"/>
          <p14:tracePt t="49749" x="7932738" y="1868488"/>
          <p14:tracePt t="49789" x="7926388" y="1868488"/>
          <p14:tracePt t="49837" x="7921625" y="1868488"/>
          <p14:tracePt t="49861" x="7921625" y="1863725"/>
          <p14:tracePt t="49973" x="7915275" y="1863725"/>
          <p14:tracePt t="50013" x="7915275" y="1857375"/>
          <p14:tracePt t="50045" x="7915275" y="1851025"/>
          <p14:tracePt t="50053" x="7908925" y="1851025"/>
          <p14:tracePt t="50054" x="7908925" y="1846263"/>
          <p14:tracePt t="50173" x="7908925" y="1839913"/>
          <p14:tracePt t="50405" x="7904163" y="1839913"/>
          <p14:tracePt t="50419" x="7904163" y="1835150"/>
          <p14:tracePt t="50508" x="7897813" y="1835150"/>
          <p14:tracePt t="50509" x="7897813" y="1828800"/>
          <p14:tracePt t="50877" x="7904163" y="1828800"/>
          <p14:tracePt t="50877" x="7904163" y="1822450"/>
          <p14:tracePt t="50893" x="7921625" y="1822450"/>
          <p14:tracePt t="50905" x="7966075" y="1817688"/>
          <p14:tracePt t="50919" x="8023225" y="1811338"/>
          <p14:tracePt t="50935" x="8097838" y="1811338"/>
          <p14:tracePt t="50952" x="8166100" y="1811338"/>
          <p14:tracePt t="50969" x="8235950" y="1811338"/>
          <p14:tracePt t="50985" x="8280400" y="1811338"/>
          <p14:tracePt t="51002" x="8304213" y="1811338"/>
          <p14:tracePt t="51019" x="8308975" y="1811338"/>
          <p14:tracePt t="51405" x="8304213" y="1811338"/>
          <p14:tracePt t="51413" x="8297863" y="1811338"/>
          <p14:tracePt t="51436" x="8280400" y="1811338"/>
          <p14:tracePt t="51437" x="8269288" y="1811338"/>
          <p14:tracePt t="51452" x="8207375" y="1811338"/>
          <p14:tracePt t="51469" x="8143875" y="1811338"/>
          <p14:tracePt t="51486" x="8080375" y="1811338"/>
          <p14:tracePt t="51503" x="8007350" y="1811338"/>
          <p14:tracePt t="51518" x="7937500" y="1811338"/>
          <p14:tracePt t="51536" x="7869238" y="1817688"/>
          <p14:tracePt t="51552" x="7807325" y="1817688"/>
          <p14:tracePt t="51569" x="7761288" y="1817688"/>
          <p14:tracePt t="51585" x="7715250" y="1822450"/>
          <p14:tracePt t="51602" x="7675563" y="1822450"/>
          <p14:tracePt t="51619" x="7646988" y="1822450"/>
          <p14:tracePt t="51636" x="7612063" y="1828800"/>
          <p14:tracePt t="51652" x="7572375" y="1835150"/>
          <p14:tracePt t="51669" x="7543800" y="1839913"/>
          <p14:tracePt t="51685" x="7515225" y="1851025"/>
          <p14:tracePt t="51702" x="7480300" y="1857375"/>
          <p14:tracePt t="51719" x="7440613" y="1874838"/>
          <p14:tracePt t="51735" x="7412038" y="1885950"/>
          <p14:tracePt t="51752" x="7383463" y="1903413"/>
          <p14:tracePt t="51769" x="7361238" y="1908175"/>
          <p14:tracePt t="51785" x="7350125" y="1920875"/>
          <p14:tracePt t="51802" x="7343775" y="1925638"/>
          <p14:tracePt t="51819" x="7343775" y="1931988"/>
          <p14:tracePt t="51835" x="7337425" y="1943100"/>
          <p14:tracePt t="51852" x="7332663" y="1954213"/>
          <p14:tracePt t="51869" x="7332663" y="1965325"/>
          <p14:tracePt t="52005" x="7337425" y="1965325"/>
          <p14:tracePt t="52013" x="7337425" y="1971675"/>
          <p14:tracePt t="52021" x="7343775" y="1971675"/>
          <p14:tracePt t="52035" x="7366000" y="1978025"/>
          <p14:tracePt t="52052" x="7389813" y="1978025"/>
          <p14:tracePt t="52052" x="7407275" y="1978025"/>
          <p14:tracePt t="52069" x="7451725" y="1982788"/>
          <p14:tracePt t="52085" x="7497763" y="1982788"/>
          <p14:tracePt t="52102" x="7550150" y="1982788"/>
          <p14:tracePt t="52118" x="7600950" y="1982788"/>
          <p14:tracePt t="52135" x="7651750" y="1982788"/>
          <p14:tracePt t="52152" x="7697788" y="1982788"/>
          <p14:tracePt t="52169" x="7754938" y="1989138"/>
          <p14:tracePt t="52185" x="7807325" y="1989138"/>
          <p14:tracePt t="52202" x="7851775" y="1989138"/>
          <p14:tracePt t="52218" x="7908925" y="1989138"/>
          <p14:tracePt t="52236" x="7954963" y="1989138"/>
          <p14:tracePt t="52252" x="8012113" y="1989138"/>
          <p14:tracePt t="52252" x="8047038" y="1989138"/>
          <p14:tracePt t="52269" x="8132763" y="1989138"/>
          <p14:tracePt t="52285" x="8218488" y="1993900"/>
          <p14:tracePt t="52302" x="8304213" y="1993900"/>
          <p14:tracePt t="52318" x="8401050" y="2000250"/>
          <p14:tracePt t="52335" x="8486775" y="2000250"/>
          <p14:tracePt t="52352" x="8572500" y="2000250"/>
          <p14:tracePt t="52369" x="8651875" y="2006600"/>
          <p14:tracePt t="52385" x="8709025" y="2006600"/>
          <p14:tracePt t="52402" x="8750300" y="2006600"/>
          <p14:tracePt t="52418" x="8778875" y="2006600"/>
          <p14:tracePt t="52436" x="8794750" y="2006600"/>
          <p14:tracePt t="52452" x="8801100" y="2011363"/>
          <p14:tracePt t="54389" x="8794750" y="2011363"/>
          <p14:tracePt t="54418" x="8778875" y="2011363"/>
          <p14:tracePt t="54419" x="8761413" y="2011363"/>
          <p14:tracePt t="54435" x="8726488" y="2011363"/>
          <p14:tracePt t="54452" x="8693150" y="2011363"/>
          <p14:tracePt t="54468" x="8647113" y="2011363"/>
          <p14:tracePt t="54485" x="8618538" y="2011363"/>
          <p14:tracePt t="54502" x="8583613" y="2006600"/>
          <p14:tracePt t="54518" x="8561388" y="2006600"/>
          <p14:tracePt t="54536" x="8543925" y="2006600"/>
          <p14:tracePt t="54552" x="8532813" y="2006600"/>
          <p14:tracePt t="54569" x="8526463" y="2006600"/>
          <p14:tracePt t="54585" x="8521700" y="2006600"/>
          <p14:tracePt t="55453" x="8515350" y="2006600"/>
          <p14:tracePt t="55749" x="8515350" y="2000250"/>
          <p14:tracePt t="55773" x="8515350" y="1993900"/>
          <p14:tracePt t="55789" x="8515350" y="1989138"/>
          <p14:tracePt t="55933" x="8515350" y="1982788"/>
          <p14:tracePt t="56117" x="8515350" y="1978025"/>
          <p14:tracePt t="56119" x="8515350" y="1971675"/>
          <p14:tracePt t="56135" x="8515350" y="1965325"/>
          <p14:tracePt t="56152" x="8521700" y="1965325"/>
          <p14:tracePt t="56261" x="8521700" y="1960563"/>
          <p14:tracePt t="56277" x="8526463" y="1954213"/>
          <p14:tracePt t="56285" x="8526463" y="1949450"/>
          <p14:tracePt t="56453" x="8532813" y="1949450"/>
          <p14:tracePt t="56460" x="8532813" y="1943100"/>
          <p14:tracePt t="56477" x="8537575" y="1936750"/>
          <p14:tracePt t="56485" x="8537575" y="1931988"/>
          <p14:tracePt t="56502" x="8543925" y="1931988"/>
          <p14:tracePt t="56557" x="8543925" y="1925638"/>
          <p14:tracePt t="56580" x="8543925" y="1920875"/>
          <p14:tracePt t="56597" x="8543925" y="1914525"/>
          <p14:tracePt t="56604" x="8543925" y="1908175"/>
          <p14:tracePt t="56619" x="8543925" y="1903413"/>
          <p14:tracePt t="56635" x="8543925" y="1897063"/>
          <p14:tracePt t="56652" x="8543925" y="1892300"/>
          <p14:tracePt t="56668" x="8543925" y="1879600"/>
          <p14:tracePt t="56685" x="8543925" y="1874838"/>
          <p14:tracePt t="56702" x="8543925" y="1863725"/>
          <p14:tracePt t="56719" x="8543925" y="1851025"/>
          <p14:tracePt t="56735" x="8537575" y="1835150"/>
          <p14:tracePt t="56752" x="8537575" y="1822450"/>
          <p14:tracePt t="56768" x="8537575" y="1806575"/>
          <p14:tracePt t="56785" x="8532813" y="1793875"/>
          <p14:tracePt t="56802" x="8532813" y="1789113"/>
          <p14:tracePt t="56818" x="8526463" y="1778000"/>
          <p14:tracePt t="56835" x="8521700" y="1760538"/>
          <p14:tracePt t="56852" x="8515350" y="1749425"/>
          <p14:tracePt t="56868" x="8504238" y="1725613"/>
          <p14:tracePt t="56885" x="8493125" y="1708150"/>
          <p14:tracePt t="56902" x="8486775" y="1697038"/>
          <p14:tracePt t="56918" x="8475663" y="1685925"/>
          <p14:tracePt t="56935" x="8469313" y="1679575"/>
          <p14:tracePt t="56952" x="8464550" y="1679575"/>
          <p14:tracePt t="56968" x="8458200" y="1674813"/>
          <p14:tracePt t="56985" x="8458200" y="1668463"/>
          <p14:tracePt t="57002" x="8451850" y="1668463"/>
          <p14:tracePt t="57018" x="8447088" y="1668463"/>
          <p14:tracePt t="57053" x="8440738" y="1668463"/>
          <p14:tracePt t="57069" x="8435975" y="1668463"/>
          <p14:tracePt t="57069" x="8429625" y="1668463"/>
          <p14:tracePt t="57085" x="8423275" y="1668463"/>
          <p14:tracePt t="57102" x="8418513" y="1663700"/>
          <p14:tracePt t="57119" x="8407400" y="1663700"/>
          <p14:tracePt t="57135" x="8401050" y="1663700"/>
          <p14:tracePt t="57152" x="8389938" y="1663700"/>
          <p14:tracePt t="57168" x="8383588" y="1663700"/>
          <p14:tracePt t="57185" x="8366125" y="1663700"/>
          <p14:tracePt t="57202" x="8355013" y="1663700"/>
          <p14:tracePt t="57219" x="8343900" y="1663700"/>
          <p14:tracePt t="57235" x="8321675" y="1663700"/>
          <p14:tracePt t="57252" x="8304213" y="1663700"/>
          <p14:tracePt t="57268" x="8275638" y="1663700"/>
          <p14:tracePt t="57285" x="8251825" y="1663700"/>
          <p14:tracePt t="57302" x="8240713" y="1663700"/>
          <p14:tracePt t="57318" x="8212138" y="1668463"/>
          <p14:tracePt t="57335" x="8194675" y="1674813"/>
          <p14:tracePt t="57351" x="8172450" y="1679575"/>
          <p14:tracePt t="57368" x="8166100" y="1685925"/>
          <p14:tracePt t="57385" x="8154988" y="1685925"/>
          <p14:tracePt t="57401" x="8150225" y="1692275"/>
          <p14:tracePt t="57436" x="8143875" y="1692275"/>
          <p14:tracePt t="57453" x="8143875" y="1697038"/>
          <p14:tracePt t="57453" x="8132763" y="1703388"/>
          <p14:tracePt t="57469" x="8121650" y="1708150"/>
          <p14:tracePt t="57485" x="8115300" y="1720850"/>
          <p14:tracePt t="57502" x="8104188" y="1731963"/>
          <p14:tracePt t="57518" x="8093075" y="1749425"/>
          <p14:tracePt t="57535" x="8086725" y="1765300"/>
          <p14:tracePt t="57552" x="8080375" y="1778000"/>
          <p14:tracePt t="57568" x="8075613" y="1793875"/>
          <p14:tracePt t="57586" x="8075613" y="1817688"/>
          <p14:tracePt t="57602" x="8075613" y="1835150"/>
          <p14:tracePt t="57618" x="8075613" y="1857375"/>
          <p14:tracePt t="57635" x="8075613" y="1874838"/>
          <p14:tracePt t="57652" x="8080375" y="1885950"/>
          <p14:tracePt t="57668" x="8093075" y="1908175"/>
          <p14:tracePt t="57685" x="8097838" y="1920875"/>
          <p14:tracePt t="57702" x="8104188" y="1936750"/>
          <p14:tracePt t="57719" x="8115300" y="1949450"/>
          <p14:tracePt t="57735" x="8132763" y="1960563"/>
          <p14:tracePt t="57752" x="8137525" y="1960563"/>
          <p14:tracePt t="57768" x="8150225" y="1965325"/>
          <p14:tracePt t="57785" x="8154988" y="1965325"/>
          <p14:tracePt t="57820" x="8161338" y="1965325"/>
          <p14:tracePt t="57821" x="8161338" y="1971675"/>
          <p14:tracePt t="57836" x="8178800" y="1971675"/>
          <p14:tracePt t="57851" x="8201025" y="1978025"/>
          <p14:tracePt t="57868" x="8240713" y="1978025"/>
          <p14:tracePt t="57885" x="8269288" y="1978025"/>
          <p14:tracePt t="57902" x="8304213" y="1978025"/>
          <p14:tracePt t="57918" x="8337550" y="1978025"/>
          <p14:tracePt t="57935" x="8366125" y="1978025"/>
          <p14:tracePt t="57951" x="8394700" y="1982788"/>
          <p14:tracePt t="57968" x="8412163" y="1982788"/>
          <p14:tracePt t="57985" x="8423275" y="1982788"/>
          <p14:tracePt t="58002" x="8429625" y="1982788"/>
          <p14:tracePt t="58133" x="8435975" y="1982788"/>
          <p14:tracePt t="58164" x="8440738" y="1982788"/>
          <p14:tracePt t="58181" x="8447088" y="1982788"/>
          <p14:tracePt t="58196" x="8451850" y="1982788"/>
          <p14:tracePt t="58202" x="8458200" y="1978025"/>
          <p14:tracePt t="58237" x="8464550" y="1978025"/>
          <p14:tracePt t="58260" x="8469313" y="1978025"/>
          <p14:tracePt t="58268" x="8475663" y="1978025"/>
          <p14:tracePt t="58269" x="8475663" y="1971675"/>
          <p14:tracePt t="58285" x="8480425" y="1971675"/>
          <p14:tracePt t="58420" x="8486775" y="1971675"/>
          <p14:tracePt t="58452" x="8486775" y="1965325"/>
          <p14:tracePt t="58469" x="8493125" y="1965325"/>
          <p14:tracePt t="58469" x="8497888" y="1965325"/>
          <p14:tracePt t="58756" x="8504238" y="1965325"/>
          <p14:tracePt t="58768" x="8504238" y="1960563"/>
          <p14:tracePt t="58788" x="8509000" y="1954213"/>
          <p14:tracePt t="58804" x="8515350" y="1954213"/>
          <p14:tracePt t="59277" x="8521700" y="1954213"/>
          <p14:tracePt t="59309" x="8521700" y="1949450"/>
          <p14:tracePt t="59348" x="8526463" y="1949450"/>
          <p14:tracePt t="62229" x="8532813" y="1949450"/>
          <p14:tracePt t="62421" x="8537575" y="1949450"/>
          <p14:tracePt t="62597" x="8543925" y="1949450"/>
          <p14:tracePt t="62653" x="8550275" y="1949450"/>
          <p14:tracePt t="62654" x="8555038" y="1949450"/>
          <p14:tracePt t="62701" x="8561388" y="1949450"/>
          <p14:tracePt t="62757" x="8561388" y="1943100"/>
          <p14:tracePt t="62771" x="8566150" y="1943100"/>
          <p14:tracePt t="63525" x="8566150" y="1936750"/>
          <p14:tracePt t="63535" x="8566150" y="1931988"/>
          <p14:tracePt t="63581" x="8566150" y="1925638"/>
          <p14:tracePt t="63637" x="8566150" y="1920875"/>
          <p14:tracePt t="63706" x="8566150" y="1914525"/>
          <p14:tracePt t="63901" x="8566150" y="1908175"/>
          <p14:tracePt t="64045" x="8566150" y="1903413"/>
          <p14:tracePt t="64093" x="8566150" y="1897063"/>
          <p14:tracePt t="64105" x="8566150" y="1892300"/>
          <p14:tracePt t="64173" x="8566150" y="1885950"/>
          <p14:tracePt t="64173" x="8561388" y="1885950"/>
          <p14:tracePt t="64253" x="8555038" y="1885950"/>
          <p14:tracePt t="64268" x="8550275" y="1879600"/>
          <p14:tracePt t="64286" x="8550275" y="1874838"/>
          <p14:tracePt t="64389" x="8550275" y="1868488"/>
          <p14:tracePt t="64453" x="8550275" y="1863725"/>
          <p14:tracePt t="64509" x="8543925" y="1863725"/>
          <p14:tracePt t="64565" x="8543925" y="1857375"/>
          <p14:tracePt t="64829" x="8537575" y="1857375"/>
          <p14:tracePt t="64901" x="8532813" y="1857375"/>
          <p14:tracePt t="64925" x="8532813" y="1863725"/>
          <p14:tracePt t="64941" x="8526463" y="1868488"/>
          <p14:tracePt t="64952" x="8526463" y="1874838"/>
          <p14:tracePt t="64957" x="8515350" y="1885950"/>
          <p14:tracePt t="64969" x="8515350" y="1892300"/>
          <p14:tracePt t="64985" x="8509000" y="1897063"/>
          <p14:tracePt t="65003" x="8509000" y="1903413"/>
          <p14:tracePt t="65019" x="8504238" y="1903413"/>
          <p14:tracePt t="65036" x="8497888" y="1903413"/>
          <p14:tracePt t="65052" x="8497888" y="1914525"/>
          <p14:tracePt t="65069" x="8493125" y="1914525"/>
          <p14:tracePt t="65085" x="8486775" y="1914525"/>
          <p14:tracePt t="65102" x="8475663" y="1920875"/>
          <p14:tracePt t="65119" x="8464550" y="1920875"/>
          <p14:tracePt t="65136" x="8458200" y="1925638"/>
          <p14:tracePt t="65152" x="8447088" y="1925638"/>
          <p14:tracePt t="65169" x="8435975" y="1925638"/>
          <p14:tracePt t="65186" x="8429625" y="1925638"/>
          <p14:tracePt t="65202" x="8418513" y="1925638"/>
          <p14:tracePt t="65219" x="8394700" y="1925638"/>
          <p14:tracePt t="65236" x="8361363" y="1920875"/>
          <p14:tracePt t="65252" x="8315325" y="1903413"/>
          <p14:tracePt t="65252" x="8293100" y="1897063"/>
          <p14:tracePt t="65269" x="8240713" y="1885950"/>
          <p14:tracePt t="65285" x="8183563" y="1874838"/>
          <p14:tracePt t="65302" x="8150225" y="1851025"/>
          <p14:tracePt t="65318" x="8121650" y="1851025"/>
          <p14:tracePt t="65335" x="8108950" y="1839913"/>
          <p14:tracePt t="65352" x="8097838" y="1839913"/>
          <p14:tracePt t="65501" x="8104188" y="1839913"/>
          <p14:tracePt t="65509" x="8108950" y="1835150"/>
          <p14:tracePt t="65524" x="8115300" y="1835150"/>
          <p14:tracePt t="65535" x="8121650" y="1835150"/>
          <p14:tracePt t="65552" x="8126413" y="1835150"/>
          <p14:tracePt t="65569" x="8132763" y="1835150"/>
          <p14:tracePt t="65585" x="8137525" y="1835150"/>
          <p14:tracePt t="65829" x="8143875" y="1835150"/>
          <p14:tracePt t="65869" x="8150225" y="1835150"/>
          <p14:tracePt t="65893" x="8154988" y="1835150"/>
          <p14:tracePt t="65905" x="8161338" y="1835150"/>
          <p14:tracePt t="65957" x="8166100" y="1835150"/>
          <p14:tracePt t="66317" x="8161338" y="1835150"/>
          <p14:tracePt t="66318" x="8154988" y="1835150"/>
          <p14:tracePt t="69829" x="8154988" y="1839913"/>
          <p14:tracePt t="69837" x="8154988" y="1846263"/>
          <p14:tracePt t="69852" x="8154988" y="1857375"/>
          <p14:tracePt t="69868" x="8154988" y="1874838"/>
          <p14:tracePt t="69886" x="8154988" y="1885950"/>
          <p14:tracePt t="69901" x="8154988" y="1897063"/>
          <p14:tracePt t="69919" x="8154988" y="1908175"/>
          <p14:tracePt t="69935" x="8154988" y="1914525"/>
          <p14:tracePt t="69952" x="8154988" y="1925638"/>
          <p14:tracePt t="69968" x="8154988" y="1931988"/>
          <p14:tracePt t="69985" x="8154988" y="1943100"/>
          <p14:tracePt t="70001" x="8154988" y="1960563"/>
          <p14:tracePt t="70019" x="8154988" y="1971675"/>
          <p14:tracePt t="70035" x="8154988" y="1978025"/>
          <p14:tracePt t="70052" x="8154988" y="1989138"/>
          <p14:tracePt t="70068" x="8154988" y="2000250"/>
          <p14:tracePt t="70086" x="8154988" y="2006600"/>
          <p14:tracePt t="70101" x="8161338" y="2006600"/>
          <p14:tracePt t="70269" x="8161338" y="2011363"/>
          <p14:tracePt t="70276" x="8166100" y="2011363"/>
          <p14:tracePt t="70357" x="8172450" y="2011363"/>
          <p14:tracePt t="72478" x="8172450" y="2017713"/>
          <p14:tracePt t="72485" x="8172450" y="2028825"/>
          <p14:tracePt t="72503" x="8172450" y="2035175"/>
          <p14:tracePt t="72519" x="8172450" y="2046288"/>
          <p14:tracePt t="72558" x="8172450" y="2051050"/>
          <p14:tracePt t="72582" x="8172450" y="2057400"/>
          <p14:tracePt t="72587" x="8172450" y="2074863"/>
          <p14:tracePt t="72602" x="8172450" y="2097088"/>
          <p14:tracePt t="72619" x="8172450" y="2120900"/>
          <p14:tracePt t="72636" x="8172450" y="2154238"/>
          <p14:tracePt t="72652" x="8178800" y="2178050"/>
          <p14:tracePt t="72669" x="8183563" y="2211388"/>
          <p14:tracePt t="72687" x="8183563" y="2222500"/>
          <p14:tracePt t="72703" x="8189913" y="2235200"/>
          <p14:tracePt t="72719" x="8189913" y="2246313"/>
          <p14:tracePt t="72736" x="8189913" y="2251075"/>
          <p14:tracePt t="72753" x="8189913" y="2268538"/>
          <p14:tracePt t="72769" x="8194675" y="2279650"/>
          <p14:tracePt t="72786" x="8194675" y="2292350"/>
          <p14:tracePt t="72802" x="8201025" y="2303463"/>
          <p14:tracePt t="72819" x="8201025" y="2320925"/>
          <p14:tracePt t="72836" x="8201025" y="2332038"/>
          <p14:tracePt t="72853" x="8201025" y="2343150"/>
          <p14:tracePt t="72869" x="8201025" y="2354263"/>
          <p14:tracePt t="72886" x="8201025" y="2360613"/>
          <p14:tracePt t="72902" x="8201025" y="2365375"/>
          <p14:tracePt t="72950" x="8201025" y="2371725"/>
          <p14:tracePt t="73150" x="8207375" y="2371725"/>
          <p14:tracePt t="73151" x="8207375" y="2354263"/>
          <p14:tracePt t="73169" x="8212138" y="2332038"/>
          <p14:tracePt t="73186" x="8212138" y="2292350"/>
          <p14:tracePt t="73202" x="8212138" y="2263775"/>
          <p14:tracePt t="73219" x="8212138" y="2235200"/>
          <p14:tracePt t="73236" x="8212138" y="2206625"/>
          <p14:tracePt t="73253" x="8218488" y="2178050"/>
          <p14:tracePt t="73269" x="8218488" y="2149475"/>
          <p14:tracePt t="73287" x="8218488" y="2125663"/>
          <p14:tracePt t="73303" x="8218488" y="2114550"/>
          <p14:tracePt t="73320" x="8218488" y="2103438"/>
          <p14:tracePt t="73336" x="8218488" y="2097088"/>
          <p14:tracePt t="73353" x="8218488" y="2085975"/>
          <p14:tracePt t="73502" x="8218488" y="2079625"/>
          <p14:tracePt t="73511" x="8218488" y="2074863"/>
          <p14:tracePt t="73519" x="8218488" y="2068513"/>
          <p14:tracePt t="77477" x="0" y="0"/>
        </p14:tracePtLst>
        <p14:tracePtLst>
          <p14:tracePt t="86294" x="7783513" y="1943100"/>
          <p14:tracePt t="86302" x="7778750" y="1936750"/>
          <p14:tracePt t="86303" x="7766050" y="1931988"/>
          <p14:tracePt t="86319" x="7750175" y="1925638"/>
          <p14:tracePt t="86336" x="7732713" y="1920875"/>
          <p14:tracePt t="86352" x="7726363" y="1920875"/>
          <p14:tracePt t="86369" x="7715250" y="1914525"/>
          <p14:tracePt t="86386" x="7708900" y="1908175"/>
          <p14:tracePt t="86402" x="7697788" y="1908175"/>
          <p14:tracePt t="86438" x="7693025" y="1908175"/>
          <p14:tracePt t="86534" x="7686675" y="1908175"/>
          <p14:tracePt t="86542" x="7686675" y="1903413"/>
          <p14:tracePt t="86553" x="7669213" y="1903413"/>
          <p14:tracePt t="86569" x="7651750" y="1897063"/>
          <p14:tracePt t="86586" x="7629525" y="1892300"/>
          <p14:tracePt t="86602" x="7607300" y="1892300"/>
          <p14:tracePt t="86620" x="7594600" y="1885950"/>
          <p14:tracePt t="86636" x="7583488" y="1885950"/>
          <p14:tracePt t="86653" x="7572375" y="1885950"/>
          <p14:tracePt t="86669" x="7566025" y="1885950"/>
          <p14:tracePt t="86686" x="7561263" y="1885950"/>
          <p14:tracePt t="86702" x="7550150" y="1885950"/>
          <p14:tracePt t="86720" x="7543800" y="1885950"/>
          <p14:tracePt t="86736" x="7537450" y="1885950"/>
          <p14:tracePt t="86752" x="7526338" y="1885950"/>
          <p14:tracePt t="86769" x="7515225" y="1885950"/>
          <p14:tracePt t="86786" x="7504113" y="1885950"/>
          <p14:tracePt t="86802" x="7486650" y="1885950"/>
          <p14:tracePt t="86819" x="7469188" y="1885950"/>
          <p14:tracePt t="86835" x="7446963" y="1885950"/>
          <p14:tracePt t="86852" x="7418388" y="1885950"/>
          <p14:tracePt t="86869" x="7372350" y="1885950"/>
          <p14:tracePt t="86886" x="7337425" y="1885950"/>
          <p14:tracePt t="86902" x="7315200" y="1885950"/>
          <p14:tracePt t="86919" x="7286625" y="1885950"/>
          <p14:tracePt t="86935" x="7269163" y="1885950"/>
          <p14:tracePt t="86953" x="7251700" y="1885950"/>
          <p14:tracePt t="86969" x="7240588" y="1885950"/>
          <p14:tracePt t="86986" x="7235825" y="1885950"/>
          <p14:tracePt t="87002" x="7229475" y="1885950"/>
          <p14:tracePt t="87019" x="7223125" y="1885950"/>
          <p14:tracePt t="87035" x="7218363" y="1885950"/>
          <p14:tracePt t="87053" x="7212013" y="1885950"/>
          <p14:tracePt t="87206" x="7218363" y="1885950"/>
          <p14:tracePt t="87208" x="7223125" y="1885950"/>
          <p14:tracePt t="87219" x="7229475" y="1879600"/>
          <p14:tracePt t="87236" x="7240588" y="1874838"/>
          <p14:tracePt t="87253" x="7246938" y="1874838"/>
          <p14:tracePt t="87269" x="7251700" y="1874838"/>
          <p14:tracePt t="87286" x="7258050" y="1868488"/>
          <p14:tracePt t="87302" x="7264400" y="1868488"/>
          <p14:tracePt t="87319" x="7269163" y="1868488"/>
          <p14:tracePt t="87358" x="7280275" y="1868488"/>
          <p14:tracePt t="87366" x="7292975" y="1868488"/>
          <p14:tracePt t="87373" x="7308850" y="1868488"/>
          <p14:tracePt t="87385" x="7332663" y="1863725"/>
          <p14:tracePt t="87402" x="7350125" y="1863725"/>
          <p14:tracePt t="87419" x="7366000" y="1863725"/>
          <p14:tracePt t="87435" x="7378700" y="1863725"/>
          <p14:tracePt t="87453" x="7389813" y="1863725"/>
          <p14:tracePt t="87469" x="7394575" y="1863725"/>
          <p14:tracePt t="87486" x="7400925" y="1863725"/>
          <p14:tracePt t="87766" x="7407275" y="1863725"/>
          <p14:tracePt t="87769" x="7412038" y="1863725"/>
          <p14:tracePt t="87786" x="7429500" y="1857375"/>
          <p14:tracePt t="87803" x="7446963" y="1857375"/>
          <p14:tracePt t="87819" x="7458075" y="1851025"/>
          <p14:tracePt t="87836" x="7469188" y="1851025"/>
          <p14:tracePt t="87852" x="7469188" y="1846263"/>
          <p14:tracePt t="88846" x="7464425" y="1851025"/>
          <p14:tracePt t="88854" x="7464425" y="1857375"/>
          <p14:tracePt t="88858" x="7451725" y="1863725"/>
          <p14:tracePt t="88869" x="7440613" y="1874838"/>
          <p14:tracePt t="88886" x="7423150" y="1892300"/>
          <p14:tracePt t="88902" x="7407275" y="1903413"/>
          <p14:tracePt t="88919" x="7394575" y="1914525"/>
          <p14:tracePt t="88936" x="7389813" y="1920875"/>
          <p14:tracePt t="88952" x="7383463" y="1931988"/>
          <p14:tracePt t="88969" x="7372350" y="1931988"/>
          <p14:tracePt t="88986" x="7366000" y="1943100"/>
          <p14:tracePt t="89002" x="7350125" y="1949450"/>
          <p14:tracePt t="89019" x="7343775" y="1960563"/>
          <p14:tracePt t="89036" x="7332663" y="1971675"/>
          <p14:tracePt t="89052" x="7321550" y="1982788"/>
          <p14:tracePt t="89069" x="7304088" y="1993900"/>
          <p14:tracePt t="89086" x="7297738" y="2000250"/>
          <p14:tracePt t="89102" x="7297738" y="2006600"/>
          <p14:tracePt t="89382" x="7292975" y="2006600"/>
          <p14:tracePt t="89477" x="7286625" y="2006600"/>
          <p14:tracePt t="90030" x="7292975" y="2006600"/>
          <p14:tracePt t="90035" x="7304088" y="2006600"/>
          <p14:tracePt t="90053" x="7337425" y="2006600"/>
          <p14:tracePt t="90069" x="7394575" y="2006600"/>
          <p14:tracePt t="90086" x="7440613" y="2006600"/>
          <p14:tracePt t="90102" x="7480300" y="2006600"/>
          <p14:tracePt t="90119" x="7508875" y="2006600"/>
          <p14:tracePt t="90135" x="7537450" y="2006600"/>
          <p14:tracePt t="90153" x="7554913" y="2006600"/>
          <p14:tracePt t="90169" x="7566025" y="2006600"/>
          <p14:tracePt t="91038" x="7561263" y="2006600"/>
          <p14:tracePt t="91070" x="7554913" y="2006600"/>
          <p14:tracePt t="91086" x="7550150" y="2006600"/>
          <p14:tracePt t="91087" x="7543800" y="2006600"/>
          <p14:tracePt t="91103" x="7537450" y="2006600"/>
          <p14:tracePt t="91149" x="7532688" y="2006600"/>
          <p14:tracePt t="91190" x="7532688" y="2000250"/>
          <p14:tracePt t="91627" x="0" y="0"/>
        </p14:tracePtLst>
        <p14:tracePtLst>
          <p14:tracePt t="102203" x="6851650" y="1993900"/>
          <p14:tracePt t="102222" x="6858000" y="1993900"/>
          <p14:tracePt t="102236" x="6858000" y="1989138"/>
          <p14:tracePt t="102414" x="6864350" y="1989138"/>
          <p14:tracePt t="102518" x="6864350" y="1993900"/>
          <p14:tracePt t="102542" x="6864350" y="2000250"/>
          <p14:tracePt t="102558" x="6864350" y="2011363"/>
          <p14:tracePt t="102566" x="6869113" y="2011363"/>
          <p14:tracePt t="102574" x="6869113" y="2017713"/>
          <p14:tracePt t="102586" x="6869113" y="2022475"/>
          <p14:tracePt t="102602" x="6875463" y="2028825"/>
          <p14:tracePt t="102619" x="6875463" y="2035175"/>
          <p14:tracePt t="103013" x="6880225" y="2039938"/>
          <p14:tracePt t="103022" x="6886575" y="2039938"/>
          <p14:tracePt t="103030" x="6892925" y="2046288"/>
          <p14:tracePt t="103045" x="6892925" y="2051050"/>
          <p14:tracePt t="103052" x="6897688" y="2051050"/>
          <p14:tracePt t="103069" x="6904038" y="2051050"/>
          <p14:tracePt t="103086" x="6908800" y="2051050"/>
          <p14:tracePt t="103246" x="6915150" y="2051050"/>
          <p14:tracePt t="103278" x="6915150" y="2057400"/>
          <p14:tracePt t="103286" x="6921500" y="2057400"/>
          <p14:tracePt t="103518" x="6921500" y="2063750"/>
          <p14:tracePt t="103526" x="6926263" y="2068513"/>
          <p14:tracePt t="103540" x="6932613" y="2074863"/>
          <p14:tracePt t="103574" x="6932613" y="2079625"/>
          <p14:tracePt t="103598" x="6932613" y="2085975"/>
          <p14:tracePt t="103606" x="6932613" y="2092325"/>
          <p14:tracePt t="103638" x="6932613" y="2097088"/>
          <p14:tracePt t="103653" x="6932613" y="2103438"/>
          <p14:tracePt t="103669" x="6932613" y="2108200"/>
          <p14:tracePt t="103669" x="6932613" y="2114550"/>
          <p14:tracePt t="103686" x="6932613" y="2120900"/>
          <p14:tracePt t="103702" x="6932613" y="2125663"/>
          <p14:tracePt t="103719" x="6932613" y="2132013"/>
          <p14:tracePt t="103838" x="6932613" y="2136775"/>
          <p14:tracePt t="103862" x="6926263" y="2136775"/>
          <p14:tracePt t="103870" x="6926263" y="2143125"/>
          <p14:tracePt t="106070" x="6926263" y="2149475"/>
          <p14:tracePt t="106080" x="6926263" y="2154238"/>
          <p14:tracePt t="106086" x="6932613" y="2154238"/>
          <p14:tracePt t="106102" x="6932613" y="2160588"/>
          <p14:tracePt t="106119" x="6932613" y="2171700"/>
          <p14:tracePt t="106135" x="6932613" y="2178050"/>
          <p14:tracePt t="106152" x="6932613" y="2193925"/>
          <p14:tracePt t="106168" x="6932613" y="2206625"/>
          <p14:tracePt t="106186" x="6932613" y="2222500"/>
          <p14:tracePt t="106202" x="6932613" y="2228850"/>
          <p14:tracePt t="106219" x="6932613" y="2239963"/>
          <p14:tracePt t="106254" x="6932613" y="2246313"/>
          <p14:tracePt t="106374" x="6937375" y="2246313"/>
          <p14:tracePt t="106406" x="6950075" y="2246313"/>
          <p14:tracePt t="106411" x="6972300" y="2235200"/>
          <p14:tracePt t="106418" x="7035800" y="2211388"/>
          <p14:tracePt t="106435" x="7097713" y="2193925"/>
          <p14:tracePt t="106452" x="7165975" y="2171700"/>
          <p14:tracePt t="106468" x="7240588" y="2154238"/>
          <p14:tracePt t="106468" x="7280275" y="2143125"/>
          <p14:tracePt t="106486" x="7361238" y="2125663"/>
          <p14:tracePt t="106502" x="7429500" y="2108200"/>
          <p14:tracePt t="106519" x="7486650" y="2097088"/>
          <p14:tracePt t="106535" x="7526338" y="2092325"/>
          <p14:tracePt t="106552" x="7561263" y="2079625"/>
          <p14:tracePt t="106568" x="7583488" y="2068513"/>
          <p14:tracePt t="106586" x="7600950" y="2068513"/>
          <p14:tracePt t="106602" x="7612063" y="2068513"/>
          <p14:tracePt t="106619" x="7629525" y="2063750"/>
          <p14:tracePt t="106635" x="7640638" y="2063750"/>
          <p14:tracePt t="106652" x="7664450" y="2063750"/>
          <p14:tracePt t="106668" x="7675563" y="2063750"/>
          <p14:tracePt t="106668" x="7686675" y="2063750"/>
          <p14:tracePt t="106822" x="7686675" y="2057400"/>
          <p14:tracePt t="106830" x="7686675" y="2051050"/>
          <p14:tracePt t="106836" x="7675563" y="2039938"/>
          <p14:tracePt t="106852" x="7669213" y="2035175"/>
          <p14:tracePt t="106869" x="7658100" y="2022475"/>
          <p14:tracePt t="106887" x="7651750" y="2022475"/>
          <p14:tracePt t="106902" x="7646988" y="2017713"/>
          <p14:tracePt t="106958" x="7640638" y="2017713"/>
          <p14:tracePt t="107014" x="7635875" y="2017713"/>
          <p14:tracePt t="107054" x="7629525" y="2017713"/>
          <p14:tracePt t="107069" x="7623175" y="2017713"/>
          <p14:tracePt t="107070" x="7623175" y="2011363"/>
          <p14:tracePt t="107085" x="7618413" y="2011363"/>
          <p14:tracePt t="107166" x="7612063" y="2011363"/>
          <p14:tracePt t="107222" x="7607300" y="2011363"/>
          <p14:tracePt t="107605" x="7607300" y="2017713"/>
          <p14:tracePt t="107621" x="7607300" y="2028825"/>
          <p14:tracePt t="107635" x="7607300" y="2035175"/>
          <p14:tracePt t="107669" x="7607300" y="2039938"/>
          <p14:tracePt t="107670" x="7607300" y="2046288"/>
          <p14:tracePt t="107790" x="7607300" y="2051050"/>
          <p14:tracePt t="107822" x="7607300" y="2057400"/>
          <p14:tracePt t="107838" x="7607300" y="2063750"/>
          <p14:tracePt t="107839" x="7607300" y="2068513"/>
          <p14:tracePt t="107852" x="7607300" y="2074863"/>
          <p14:tracePt t="107869" x="7607300" y="2079625"/>
          <p14:tracePt t="107885" x="7607300" y="2092325"/>
          <p14:tracePt t="107903" x="7607300" y="2103438"/>
          <p14:tracePt t="107918" x="7607300" y="2108200"/>
          <p14:tracePt t="107935" x="7607300" y="2120900"/>
          <p14:tracePt t="107952" x="7607300" y="2125663"/>
          <p14:tracePt t="107990" x="7607300" y="2132013"/>
          <p14:tracePt t="108118" x="7607300" y="2136775"/>
          <p14:tracePt t="108127" x="7607300" y="2143125"/>
          <p14:tracePt t="108166" x="7607300" y="2149475"/>
          <p14:tracePt t="108454" x="7607300" y="2154238"/>
          <p14:tracePt t="108457" x="7607300" y="2160588"/>
          <p14:tracePt t="108468" x="7607300" y="2165350"/>
          <p14:tracePt t="108485" x="7607300" y="2182813"/>
          <p14:tracePt t="108503" x="7607300" y="2193925"/>
          <p14:tracePt t="108518" x="7607300" y="2211388"/>
          <p14:tracePt t="108535" x="7607300" y="2228850"/>
          <p14:tracePt t="108552" x="7607300" y="2235200"/>
          <p14:tracePt t="108568" x="7600950" y="2246313"/>
          <p14:tracePt t="108585" x="7600950" y="2263775"/>
          <p14:tracePt t="108602" x="7600950" y="2274888"/>
          <p14:tracePt t="108618" x="7600950" y="2286000"/>
          <p14:tracePt t="108636" x="7600950" y="2303463"/>
          <p14:tracePt t="108652" x="7600950" y="2314575"/>
          <p14:tracePt t="108668" x="7600950" y="2320925"/>
          <p14:tracePt t="109169" x="0" y="0"/>
        </p14:tracePtLst>
      </p14:laserTraceLst>
    </p:ext>
  </p:extLs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 Optimization and Energy Reductions</a:t>
            </a:r>
            <a:br>
              <a:rPr lang="en-US" dirty="0" smtClean="0"/>
            </a:br>
            <a:r>
              <a:rPr lang="en-US" sz="2400" dirty="0" smtClean="0"/>
              <a:t>(Where did the load go?)</a:t>
            </a:r>
            <a:endParaRPr lang="en-US" sz="2400" dirty="0"/>
          </a:p>
        </p:txBody>
      </p:sp>
      <p:sp>
        <p:nvSpPr>
          <p:cNvPr id="3" name="Content Placeholder 2"/>
          <p:cNvSpPr>
            <a:spLocks noGrp="1"/>
          </p:cNvSpPr>
          <p:nvPr>
            <p:ph idx="1"/>
          </p:nvPr>
        </p:nvSpPr>
        <p:spPr/>
        <p:txBody>
          <a:bodyPr>
            <a:normAutofit fontScale="85000" lnSpcReduction="20000"/>
          </a:bodyPr>
          <a:lstStyle/>
          <a:p>
            <a:r>
              <a:rPr lang="en-US" dirty="0" smtClean="0"/>
              <a:t>End-use loads</a:t>
            </a:r>
          </a:p>
          <a:p>
            <a:pPr lvl="1"/>
            <a:r>
              <a:rPr lang="en-US" dirty="0" smtClean="0"/>
              <a:t>Primary consumption</a:t>
            </a:r>
          </a:p>
          <a:p>
            <a:pPr lvl="1"/>
            <a:r>
              <a:rPr lang="en-US" dirty="0" smtClean="0"/>
              <a:t>Local losses</a:t>
            </a:r>
          </a:p>
          <a:p>
            <a:endParaRPr lang="en-US" dirty="0" smtClean="0"/>
          </a:p>
          <a:p>
            <a:r>
              <a:rPr lang="en-US" dirty="0" smtClean="0"/>
              <a:t>System losses</a:t>
            </a:r>
          </a:p>
          <a:p>
            <a:pPr lvl="1"/>
            <a:r>
              <a:rPr lang="en-US" dirty="0" smtClean="0"/>
              <a:t>Overhead lines</a:t>
            </a:r>
          </a:p>
          <a:p>
            <a:pPr lvl="1"/>
            <a:r>
              <a:rPr lang="en-US" dirty="0" smtClean="0"/>
              <a:t>Underground lines</a:t>
            </a:r>
          </a:p>
          <a:p>
            <a:pPr lvl="1"/>
            <a:r>
              <a:rPr lang="en-US" dirty="0" smtClean="0"/>
              <a:t>Transformer losses</a:t>
            </a:r>
          </a:p>
          <a:p>
            <a:pPr lvl="2"/>
            <a:r>
              <a:rPr lang="en-US" dirty="0" smtClean="0"/>
              <a:t>Series</a:t>
            </a:r>
          </a:p>
          <a:p>
            <a:pPr lvl="2"/>
            <a:r>
              <a:rPr lang="en-US" dirty="0" smtClean="0"/>
              <a:t>Shunt</a:t>
            </a:r>
          </a:p>
          <a:p>
            <a:pPr lvl="1"/>
            <a:r>
              <a:rPr lang="en-US" dirty="0" smtClean="0"/>
              <a:t>Triplex Losses</a:t>
            </a:r>
          </a:p>
          <a:p>
            <a:endParaRPr lang="en-US" dirty="0"/>
          </a:p>
          <a:p>
            <a:r>
              <a:rPr lang="en-US" dirty="0" smtClean="0"/>
              <a:t>Parasitic losses</a:t>
            </a:r>
          </a:p>
          <a:p>
            <a:pPr lvl="1"/>
            <a:r>
              <a:rPr lang="en-US" dirty="0" smtClean="0"/>
              <a:t>Non-metered utility loads</a:t>
            </a:r>
          </a:p>
          <a:p>
            <a:pPr lvl="1"/>
            <a:r>
              <a:rPr lang="en-US" dirty="0" smtClean="0"/>
              <a:t>Control instrumentation</a:t>
            </a:r>
          </a:p>
          <a:p>
            <a:pPr lvl="1"/>
            <a:r>
              <a:rPr lang="en-US" dirty="0" smtClean="0"/>
              <a:t>Non-technical losses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863096037"/>
      </p:ext>
    </p:extLst>
  </p:cSld>
  <p:clrMapOvr>
    <a:masterClrMapping/>
  </p:clrMapOvr>
  <mc:AlternateContent xmlns:mc="http://schemas.openxmlformats.org/markup-compatibility/2006" xmlns:p14="http://schemas.microsoft.com/office/powerpoint/2010/main">
    <mc:Choice Requires="p14">
      <p:transition spd="slow" p14:dur="2000" advTm="313293"/>
    </mc:Choice>
    <mc:Fallback xmlns="">
      <p:transition spd="slow" advTm="313293"/>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 Cont.</a:t>
            </a:r>
            <a:br>
              <a:rPr lang="en-US" dirty="0" smtClean="0"/>
            </a:br>
            <a:r>
              <a:rPr lang="en-US" sz="2000" dirty="0" smtClean="0"/>
              <a:t>(Regulators)</a:t>
            </a:r>
            <a:endParaRPr lang="en-US" sz="20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Regulators are often installed at the substation in order to adjust the voltage at the head of the feeder.</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2133600" y="3048000"/>
            <a:ext cx="5033963" cy="26352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093369746"/>
      </p:ext>
    </p:extLst>
  </p:cSld>
  <p:clrMapOvr>
    <a:masterClrMapping/>
  </p:clrMapOvr>
  <mc:AlternateContent xmlns:mc="http://schemas.openxmlformats.org/markup-compatibility/2006" xmlns:p14="http://schemas.microsoft.com/office/powerpoint/2010/main">
    <mc:Choice Requires="p14">
      <p:transition spd="slow" p14:dur="2000" advTm="73035"/>
    </mc:Choice>
    <mc:Fallback xmlns="">
      <p:transition spd="slow" advTm="73035"/>
    </mc:Fallback>
  </mc:AlternateContent>
  <p:timing>
    <p:tnLst>
      <p:par>
        <p:cTn id="1" dur="indefinite" restart="never" nodeType="tmRoot"/>
      </p:par>
    </p:tnLst>
  </p:timing>
  <p:extLst mod="1">
    <p:ext uri="{3A86A75C-4F4B-4683-9AE1-C65F6400EC91}">
      <p14:laserTraceLst xmlns:p14="http://schemas.microsoft.com/office/powerpoint/2010/main">
        <p14:tracePtLst>
          <p14:tracePt t="27591" x="7189788" y="4543425"/>
          <p14:tracePt t="27922" x="7189788" y="4537075"/>
          <p14:tracePt t="27937" x="7189788" y="4521200"/>
          <p14:tracePt t="27951" x="7189788" y="4503738"/>
          <p14:tracePt t="27968" x="7189788" y="4497388"/>
          <p14:tracePt t="27985" x="7183438" y="4479925"/>
          <p14:tracePt t="28001" x="7183438" y="4464050"/>
          <p14:tracePt t="28018" x="7183438" y="4457700"/>
          <p14:tracePt t="28035" x="7183438" y="4446588"/>
          <p14:tracePt t="28051" x="7183438" y="4435475"/>
          <p14:tracePt t="28068" x="7183438" y="4422775"/>
          <p14:tracePt t="28085" x="7183438" y="4406900"/>
          <p14:tracePt t="28101" x="7183438" y="4383088"/>
          <p14:tracePt t="28118" x="7183438" y="4365625"/>
          <p14:tracePt t="28135" x="7178675" y="4343400"/>
          <p14:tracePt t="28151" x="7178675" y="4332288"/>
          <p14:tracePt t="28168" x="7178675" y="4308475"/>
          <p14:tracePt t="28185" x="7178675" y="4292600"/>
          <p14:tracePt t="28185" x="7172325" y="4279900"/>
          <p14:tracePt t="28202" x="7172325" y="4268788"/>
          <p14:tracePt t="28218" x="7172325" y="4251325"/>
          <p14:tracePt t="28235" x="7172325" y="4240213"/>
          <p14:tracePt t="28251" x="7172325" y="4229100"/>
          <p14:tracePt t="28268" x="7172325" y="4222750"/>
          <p14:tracePt t="28284" x="7165975" y="4217988"/>
          <p14:tracePt t="28466" x="7165975" y="4222750"/>
          <p14:tracePt t="28474" x="7165975" y="4229100"/>
          <p14:tracePt t="28484" x="7165975" y="4240213"/>
          <p14:tracePt t="28490" x="7165975" y="4264025"/>
          <p14:tracePt t="28502" x="7172325" y="4303713"/>
          <p14:tracePt t="28518" x="7178675" y="4337050"/>
          <p14:tracePt t="28535" x="7183438" y="4378325"/>
          <p14:tracePt t="28551" x="7194550" y="4418013"/>
          <p14:tracePt t="28568" x="7200900" y="4451350"/>
          <p14:tracePt t="28584" x="7200900" y="4475163"/>
          <p14:tracePt t="28584" x="7207250" y="4486275"/>
          <p14:tracePt t="28602" x="7212013" y="4508500"/>
          <p14:tracePt t="28618" x="7218363" y="4532313"/>
          <p14:tracePt t="28635" x="7218363" y="4549775"/>
          <p14:tracePt t="28651" x="7218363" y="4560888"/>
          <p14:tracePt t="28668" x="7218363" y="4565650"/>
          <p14:tracePt t="28684" x="7218363" y="4572000"/>
          <p14:tracePt t="28890" x="7218363" y="4560888"/>
          <p14:tracePt t="28901" x="7218363" y="4554538"/>
          <p14:tracePt t="28902" x="7212013" y="4525963"/>
          <p14:tracePt t="28918" x="7207250" y="4492625"/>
          <p14:tracePt t="28935" x="7194550" y="4457700"/>
          <p14:tracePt t="28951" x="7189788" y="4411663"/>
          <p14:tracePt t="28968" x="7183438" y="4378325"/>
          <p14:tracePt t="28984" x="7172325" y="4343400"/>
          <p14:tracePt t="28984" x="7165975" y="4325938"/>
          <p14:tracePt t="29002" x="7161213" y="4297363"/>
          <p14:tracePt t="29018" x="7154863" y="4275138"/>
          <p14:tracePt t="29035" x="7150100" y="4264025"/>
          <p14:tracePt t="29051" x="7150100" y="4257675"/>
          <p14:tracePt t="29068" x="7150100" y="4251325"/>
          <p14:tracePt t="29202" x="7150100" y="4257675"/>
          <p14:tracePt t="29210" x="7150100" y="4292600"/>
          <p14:tracePt t="29224" x="7154863" y="4332288"/>
          <p14:tracePt t="29234" x="7161213" y="4383088"/>
          <p14:tracePt t="29251" x="7165975" y="4422775"/>
          <p14:tracePt t="29268" x="7172325" y="4457700"/>
          <p14:tracePt t="29284" x="7172325" y="4486275"/>
          <p14:tracePt t="29301" x="7172325" y="4497388"/>
          <p14:tracePt t="29318" x="7178675" y="4503738"/>
          <p14:tracePt t="29410" x="7178675" y="4508500"/>
          <p14:tracePt t="30178" x="7172325" y="4508500"/>
          <p14:tracePt t="30194" x="7154863" y="4508500"/>
          <p14:tracePt t="30202" x="7137400" y="4508500"/>
          <p14:tracePt t="30210" x="7058025" y="4503738"/>
          <p14:tracePt t="30218" x="6908800" y="4492625"/>
          <p14:tracePt t="30234" x="6708775" y="4479925"/>
          <p14:tracePt t="30252" x="6508750" y="4468813"/>
          <p14:tracePt t="30268" x="6292850" y="4457700"/>
          <p14:tracePt t="30285" x="6011863" y="4440238"/>
          <p14:tracePt t="30301" x="5721350" y="4422775"/>
          <p14:tracePt t="30318" x="5435600" y="4400550"/>
          <p14:tracePt t="30334" x="5137150" y="4365625"/>
          <p14:tracePt t="30352" x="4921250" y="4325938"/>
          <p14:tracePt t="30368" x="4725988" y="4297363"/>
          <p14:tracePt t="30385" x="4565650" y="4268788"/>
          <p14:tracePt t="30401" x="4325938" y="4235450"/>
          <p14:tracePt t="30418" x="4171950" y="4217988"/>
          <p14:tracePt t="30435" x="4022725" y="4200525"/>
          <p14:tracePt t="30452" x="3892550" y="4178300"/>
          <p14:tracePt t="30468" x="3765550" y="4165600"/>
          <p14:tracePt t="30485" x="3640138" y="4160838"/>
          <p14:tracePt t="30501" x="3532188" y="4160838"/>
          <p14:tracePt t="30518" x="3417888" y="4154488"/>
          <p14:tracePt t="30534" x="3308350" y="4149725"/>
          <p14:tracePt t="30552" x="3217863" y="4137025"/>
          <p14:tracePt t="30568" x="3149600" y="4114800"/>
          <p14:tracePt t="30585" x="3092450" y="4092575"/>
          <p14:tracePt t="30601" x="3011488" y="4068763"/>
          <p14:tracePt t="30618" x="2932113" y="4064000"/>
          <p14:tracePt t="30634" x="2851150" y="4057650"/>
          <p14:tracePt t="30651" x="2794000" y="4051300"/>
          <p14:tracePt t="30668" x="2760663" y="4051300"/>
          <p14:tracePt t="30685" x="2720975" y="4040188"/>
          <p14:tracePt t="30701" x="2697163" y="4035425"/>
          <p14:tracePt t="30718" x="2679700" y="4017963"/>
          <p14:tracePt t="30734" x="2663825" y="4006850"/>
          <p14:tracePt t="30751" x="2646363" y="4000500"/>
          <p14:tracePt t="30768" x="2628900" y="3989388"/>
          <p14:tracePt t="30785" x="2622550" y="3978275"/>
          <p14:tracePt t="30801" x="2606675" y="3971925"/>
          <p14:tracePt t="30818" x="2600325" y="3971925"/>
          <p14:tracePt t="30890" x="2600325" y="3965575"/>
          <p14:tracePt t="30898" x="2593975" y="3965575"/>
          <p14:tracePt t="30906" x="2593975" y="3960813"/>
          <p14:tracePt t="30918" x="2589213" y="3960813"/>
          <p14:tracePt t="30934" x="2589213" y="3954463"/>
          <p14:tracePt t="30952" x="2578100" y="3949700"/>
          <p14:tracePt t="30968" x="2571750" y="3949700"/>
          <p14:tracePt t="30984" x="2571750" y="3943350"/>
          <p14:tracePt t="31001" x="2565400" y="3937000"/>
          <p14:tracePt t="31018" x="2560638" y="3937000"/>
          <p14:tracePt t="31170" x="2560638" y="3932238"/>
          <p14:tracePt t="31194" x="2560638" y="3925888"/>
          <p14:tracePt t="31202" x="2560638" y="3921125"/>
          <p14:tracePt t="31204" x="2560638" y="3914775"/>
          <p14:tracePt t="31218" x="2560638" y="3908425"/>
          <p14:tracePt t="31234" x="2565400" y="3908425"/>
          <p14:tracePt t="31251" x="2565400" y="3897313"/>
          <p14:tracePt t="31314" x="2565400" y="3892550"/>
          <p14:tracePt t="31334" x="2571750" y="3892550"/>
          <p14:tracePt t="31336" x="2571750" y="3886200"/>
          <p14:tracePt t="31351" x="2571750" y="3879850"/>
          <p14:tracePt t="31394" x="2578100" y="3879850"/>
          <p14:tracePt t="31842" x="2582863" y="3879850"/>
          <p14:tracePt t="31849" x="2582863" y="3886200"/>
          <p14:tracePt t="31858" x="2582863" y="3892550"/>
          <p14:tracePt t="31868" x="2582863" y="3897313"/>
          <p14:tracePt t="31884" x="2582863" y="3903663"/>
          <p14:tracePt t="31901" x="2589213" y="3908425"/>
          <p14:tracePt t="31938" x="2589213" y="3914775"/>
          <p14:tracePt t="31951" x="2589213" y="3921125"/>
          <p14:tracePt t="31977" x="2589213" y="3925888"/>
          <p14:tracePt t="32001" x="2589213" y="3932238"/>
          <p14:tracePt t="32002" x="2589213" y="3943350"/>
          <p14:tracePt t="32018" x="2593975" y="3960813"/>
          <p14:tracePt t="32035" x="2600325" y="3983038"/>
          <p14:tracePt t="32051" x="2606675" y="4011613"/>
          <p14:tracePt t="32068" x="2611438" y="4040188"/>
          <p14:tracePt t="32084" x="2622550" y="4079875"/>
          <p14:tracePt t="32101" x="2622550" y="4121150"/>
          <p14:tracePt t="32118" x="2635250" y="4160838"/>
          <p14:tracePt t="32135" x="2640013" y="4200525"/>
          <p14:tracePt t="32151" x="2646363" y="4222750"/>
          <p14:tracePt t="32168" x="2646363" y="4235450"/>
          <p14:tracePt t="32184" x="2646363" y="4240213"/>
          <p14:tracePt t="32785" x="2646363" y="4235450"/>
          <p14:tracePt t="32802" x="2651125" y="4229100"/>
          <p14:tracePt t="32802" x="2714625" y="4200525"/>
          <p14:tracePt t="32818" x="2806700" y="4171950"/>
          <p14:tracePt t="32834" x="2921000" y="4154488"/>
          <p14:tracePt t="32851" x="3063875" y="4137025"/>
          <p14:tracePt t="32868" x="3228975" y="4121150"/>
          <p14:tracePt t="32884" x="3411538" y="4108450"/>
          <p14:tracePt t="32901" x="3594100" y="4103688"/>
          <p14:tracePt t="32917" x="3806825" y="4097338"/>
          <p14:tracePt t="32934" x="4035425" y="4086225"/>
          <p14:tracePt t="32951" x="4257675" y="4086225"/>
          <p14:tracePt t="32968" x="4457700" y="4097338"/>
          <p14:tracePt t="32984" x="4629150" y="4103688"/>
          <p14:tracePt t="32984" x="4725988" y="4108450"/>
          <p14:tracePt t="33001" x="4926013" y="4114800"/>
          <p14:tracePt t="33018" x="5103813" y="4125913"/>
          <p14:tracePt t="33034" x="5292725" y="4137025"/>
          <p14:tracePt t="33051" x="5464175" y="4143375"/>
          <p14:tracePt t="33068" x="5622925" y="4154488"/>
          <p14:tracePt t="33084" x="5783263" y="4178300"/>
          <p14:tracePt t="33101" x="5932488" y="4189413"/>
          <p14:tracePt t="33117" x="6075363" y="4211638"/>
          <p14:tracePt t="33134" x="6211888" y="4217988"/>
          <p14:tracePt t="33152" x="6354763" y="4229100"/>
          <p14:tracePt t="33167" x="6480175" y="4235450"/>
          <p14:tracePt t="33184" x="6594475" y="4246563"/>
          <p14:tracePt t="33201" x="6750050" y="4251325"/>
          <p14:tracePt t="33218" x="6835775" y="4251325"/>
          <p14:tracePt t="33234" x="6904038" y="4257675"/>
          <p14:tracePt t="33251" x="6978650" y="4257675"/>
          <p14:tracePt t="33267" x="7018338" y="4257675"/>
          <p14:tracePt t="33285" x="7058025" y="4257675"/>
          <p14:tracePt t="33301" x="7092950" y="4257675"/>
          <p14:tracePt t="33318" x="7121525" y="4257675"/>
          <p14:tracePt t="33334" x="7143750" y="4257675"/>
          <p14:tracePt t="33351" x="7172325" y="4257675"/>
          <p14:tracePt t="33368" x="7200900" y="4257675"/>
          <p14:tracePt t="33385" x="7223125" y="4251325"/>
          <p14:tracePt t="33401" x="7264400" y="4240213"/>
          <p14:tracePt t="33418" x="7275513" y="4240213"/>
          <p14:tracePt t="33434" x="7275513" y="4235450"/>
          <p14:tracePt t="33451" x="7280275" y="4235450"/>
          <p14:tracePt t="33865" x="7280275" y="4240213"/>
          <p14:tracePt t="33873" x="7280275" y="4251325"/>
          <p14:tracePt t="33884" x="7280275" y="4279900"/>
          <p14:tracePt t="33901" x="7280275" y="4303713"/>
          <p14:tracePt t="33918" x="7280275" y="4325938"/>
          <p14:tracePt t="33934" x="7280275" y="4337050"/>
          <p14:tracePt t="33951" x="7280275" y="4354513"/>
          <p14:tracePt t="33967" x="7280275" y="4371975"/>
          <p14:tracePt t="33985" x="7280275" y="4378325"/>
          <p14:tracePt t="34001" x="7280275" y="4394200"/>
          <p14:tracePt t="34018" x="7280275" y="4400550"/>
          <p14:tracePt t="34034" x="7280275" y="4411663"/>
          <p14:tracePt t="34051" x="7280275" y="4422775"/>
          <p14:tracePt t="34067" x="7280275" y="4440238"/>
          <p14:tracePt t="34085" x="7280275" y="4457700"/>
          <p14:tracePt t="34101" x="7286625" y="4468813"/>
          <p14:tracePt t="34118" x="7286625" y="4475163"/>
          <p14:tracePt t="34134" x="7286625" y="4479925"/>
          <p14:tracePt t="34151" x="7286625" y="4486275"/>
          <p14:tracePt t="34167" x="7286625" y="4492625"/>
          <p14:tracePt t="34202" x="7286625" y="4497388"/>
          <p14:tracePt t="34233" x="7286625" y="4503738"/>
          <p14:tracePt t="34238" x="7286625" y="4508500"/>
          <p14:tracePt t="34361" x="7286625" y="4514850"/>
          <p14:tracePt t="34372" x="7286625" y="4521200"/>
          <p14:tracePt t="34402" x="7286625" y="4525963"/>
          <p14:tracePt t="34402" x="7286625" y="4532313"/>
          <p14:tracePt t="34418" x="7286625" y="4537075"/>
          <p14:tracePt t="34945" x="7286625" y="4532313"/>
          <p14:tracePt t="34969" x="7286625" y="4525963"/>
          <p14:tracePt t="34986" x="7286625" y="4521200"/>
          <p14:tracePt t="34993" x="7280275" y="4514850"/>
          <p14:tracePt t="34993" x="7280275" y="4508500"/>
          <p14:tracePt t="35001" x="7275513" y="4492625"/>
          <p14:tracePt t="35017" x="7275513" y="4475163"/>
          <p14:tracePt t="35035" x="7264400" y="4457700"/>
          <p14:tracePt t="35051" x="7258050" y="4435475"/>
          <p14:tracePt t="35068" x="7258050" y="4418013"/>
          <p14:tracePt t="35084" x="7251700" y="4411663"/>
          <p14:tracePt t="35101" x="7246938" y="4400550"/>
          <p14:tracePt t="35117" x="7246938" y="4389438"/>
          <p14:tracePt t="35134" x="7240588" y="4371975"/>
          <p14:tracePt t="35151" x="7235825" y="4354513"/>
          <p14:tracePt t="35168" x="7235825" y="4343400"/>
          <p14:tracePt t="35184" x="7229475" y="4337050"/>
          <p14:tracePt t="35201" x="7229475" y="4332288"/>
          <p14:tracePt t="35217" x="7229475" y="4325938"/>
          <p14:tracePt t="35690" x="7229475" y="4321175"/>
          <p14:tracePt t="35705" x="7229475" y="4314825"/>
          <p14:tracePt t="35713" x="7229475" y="4308475"/>
          <p14:tracePt t="35725" x="7229475" y="4303713"/>
          <p14:tracePt t="35734" x="7223125" y="4279900"/>
          <p14:tracePt t="35751" x="7218363" y="4257675"/>
          <p14:tracePt t="35768" x="7212013" y="4240213"/>
          <p14:tracePt t="35784" x="7212013" y="4222750"/>
          <p14:tracePt t="35801" x="7212013" y="4217988"/>
          <p14:tracePt t="36828" x="0" y="0"/>
        </p14:tracePtLst>
      </p14:laserTraceLst>
    </p:ext>
  </p:extLs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VVO Optimization and Energy </a:t>
            </a:r>
            <a:r>
              <a:rPr lang="en-US" dirty="0" smtClean="0"/>
              <a:t>Reductions Cont.</a:t>
            </a:r>
            <a:r>
              <a:rPr lang="en-US" dirty="0"/>
              <a:t/>
            </a:r>
            <a:br>
              <a:rPr lang="en-US" dirty="0"/>
            </a:br>
            <a:r>
              <a:rPr lang="en-US" sz="2400" dirty="0"/>
              <a:t>(Where did the load go?)</a:t>
            </a:r>
            <a:endParaRPr lang="en-US" dirty="0"/>
          </a:p>
        </p:txBody>
      </p:sp>
      <p:sp>
        <p:nvSpPr>
          <p:cNvPr id="3" name="Content Placeholder 2"/>
          <p:cNvSpPr>
            <a:spLocks noGrp="1"/>
          </p:cNvSpPr>
          <p:nvPr>
            <p:ph idx="1"/>
          </p:nvPr>
        </p:nvSpPr>
        <p:spPr/>
        <p:txBody>
          <a:bodyPr>
            <a:normAutofit/>
          </a:bodyPr>
          <a:lstStyle/>
          <a:p>
            <a:r>
              <a:rPr lang="en-US" dirty="0" smtClean="0"/>
              <a:t>End-use loads: The end use customers receive the same quality of service, but it is delivered in a more efficient manner.</a:t>
            </a:r>
          </a:p>
          <a:p>
            <a:endParaRPr lang="en-US" dirty="0" smtClean="0"/>
          </a:p>
          <a:p>
            <a:r>
              <a:rPr lang="en-US" dirty="0" smtClean="0"/>
              <a:t>System losses: System losses will generally decrease but they can sometimes decrease depending on the system.  In either case, the reduction of system losses will be significantly less than the reduction of energy from the end use loads.</a:t>
            </a:r>
          </a:p>
          <a:p>
            <a:endParaRPr lang="en-US" dirty="0" smtClean="0"/>
          </a:p>
          <a:p>
            <a:r>
              <a:rPr lang="en-US" dirty="0" smtClean="0"/>
              <a:t>Parasitic losses: These will generally behave as an end use load, but they compose a small part of the total energy consumption in North America.</a:t>
            </a:r>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485274996"/>
      </p:ext>
    </p:extLst>
  </p:cSld>
  <p:clrMapOvr>
    <a:masterClrMapping/>
  </p:clrMapOvr>
  <mc:AlternateContent xmlns:mc="http://schemas.openxmlformats.org/markup-compatibility/2006" xmlns:p14="http://schemas.microsoft.com/office/powerpoint/2010/main">
    <mc:Choice Requires="p14">
      <p:transition spd="slow" p14:dur="2000" advTm="220167"/>
    </mc:Choice>
    <mc:Fallback xmlns="">
      <p:transition spd="slow" advTm="220167"/>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6 Concluding Comments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Traditionally, voltage control at the distribution level is achieved through the use of voltage regulators and shunt capacitors operated with local information and objectives.</a:t>
            </a:r>
          </a:p>
          <a:p>
            <a:endParaRPr lang="en-US" dirty="0"/>
          </a:p>
          <a:p>
            <a:r>
              <a:rPr lang="en-US" dirty="0"/>
              <a:t>Volt-VAR optimization is a concept that involves operating the voltage control devices in a coordinated manner to achieve some global optimum(s). </a:t>
            </a:r>
          </a:p>
          <a:p>
            <a:endParaRPr lang="en-US" dirty="0"/>
          </a:p>
          <a:p>
            <a:r>
              <a:rPr lang="en-US" dirty="0"/>
              <a:t>One method was examined that was a dual objective system:</a:t>
            </a:r>
          </a:p>
          <a:p>
            <a:pPr lvl="1"/>
            <a:r>
              <a:rPr lang="en-US" dirty="0"/>
              <a:t>Voltage optimization to reduce energy consumption</a:t>
            </a:r>
          </a:p>
          <a:p>
            <a:pPr lvl="1"/>
            <a:r>
              <a:rPr lang="en-US" dirty="0"/>
              <a:t>Power factor correction to reduce losses</a:t>
            </a:r>
          </a:p>
          <a:p>
            <a:endParaRPr lang="en-US" dirty="0"/>
          </a:p>
          <a:p>
            <a:r>
              <a:rPr lang="en-US"/>
              <a:t>While this one openly available method was examined, there are many commercially available methods of </a:t>
            </a:r>
            <a:r>
              <a:rPr lang="en-US"/>
              <a:t>VVO</a:t>
            </a:r>
            <a:r>
              <a:rPr lang="en-US" smtClean="0"/>
              <a:t>.</a:t>
            </a:r>
            <a:endParaRPr lang="en-US"/>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41</a:t>
            </a:fld>
            <a:endParaRPr lang="en-US"/>
          </a:p>
        </p:txBody>
      </p:sp>
    </p:spTree>
    <p:extLst>
      <p:ext uri="{BB962C8B-B14F-4D97-AF65-F5344CB8AC3E}">
        <p14:creationId xmlns:p14="http://schemas.microsoft.com/office/powerpoint/2010/main" val="4292758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smtClean="0">
                <a:solidFill>
                  <a:prstClr val="black">
                    <a:tint val="75000"/>
                  </a:prstClr>
                </a:solidFill>
                <a:cs typeface="Times New Roman" pitchFamily="18" charset="0"/>
              </a:rPr>
              <a:t>Conclusion of Module 6: Volt-VAR optimization</a:t>
            </a:r>
            <a:endParaRPr lang="en-US" sz="2000" dirty="0">
              <a:solidFill>
                <a:prstClr val="black">
                  <a:tint val="75000"/>
                </a:prstClr>
              </a:solidFill>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4203283014"/>
      </p:ext>
    </p:extLst>
  </p:cSld>
  <p:clrMapOvr>
    <a:masterClrMapping/>
  </p:clrMapOvr>
  <mc:AlternateContent xmlns:mc="http://schemas.openxmlformats.org/markup-compatibility/2006" xmlns:p14="http://schemas.microsoft.com/office/powerpoint/2010/main">
    <mc:Choice Requires="p14">
      <p:transition spd="slow" p14:dur="2000" advTm="4930"/>
    </mc:Choice>
    <mc:Fallback xmlns="">
      <p:transition spd="slow" advTm="493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 Cont.</a:t>
            </a:r>
            <a:br>
              <a:rPr lang="en-US" dirty="0" smtClean="0"/>
            </a:br>
            <a:r>
              <a:rPr lang="en-US" sz="2000" dirty="0" smtClean="0"/>
              <a:t>(Regulators)</a:t>
            </a:r>
            <a:endParaRPr lang="en-US" sz="20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In extreme cases a down stream voltage regulator can be installed.</a:t>
            </a:r>
            <a:endParaRPr lang="en-US" sz="2400" dirty="0"/>
          </a:p>
        </p:txBody>
      </p:sp>
      <p:pic>
        <p:nvPicPr>
          <p:cNvPr id="3075" name="Picture 3"/>
          <p:cNvPicPr>
            <a:picLocks noChangeAspect="1" noChangeArrowheads="1"/>
          </p:cNvPicPr>
          <p:nvPr/>
        </p:nvPicPr>
        <p:blipFill>
          <a:blip r:embed="rId2" cstate="print"/>
          <a:srcRect/>
          <a:stretch>
            <a:fillRect/>
          </a:stretch>
        </p:blipFill>
        <p:spPr bwMode="auto">
          <a:xfrm>
            <a:off x="1447800" y="3048000"/>
            <a:ext cx="7134225" cy="24955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750886595"/>
      </p:ext>
    </p:extLst>
  </p:cSld>
  <p:clrMapOvr>
    <a:masterClrMapping/>
  </p:clrMapOvr>
  <mc:AlternateContent xmlns:mc="http://schemas.openxmlformats.org/markup-compatibility/2006" xmlns:p14="http://schemas.microsoft.com/office/powerpoint/2010/main">
    <mc:Choice Requires="p14">
      <p:transition spd="slow" p14:dur="2000" advTm="205054"/>
    </mc:Choice>
    <mc:Fallback xmlns="">
      <p:transition spd="slow" advTm="205054"/>
    </mc:Fallback>
  </mc:AlternateContent>
  <p:timing>
    <p:tnLst>
      <p:par>
        <p:cTn id="1" dur="indefinite" restart="never" nodeType="tmRoot"/>
      </p:par>
    </p:tnLst>
  </p:timing>
  <p:extLst mod="1">
    <p:ext uri="{3A86A75C-4F4B-4683-9AE1-C65F6400EC91}">
      <p14:laserTraceLst xmlns:p14="http://schemas.microsoft.com/office/powerpoint/2010/main">
        <p14:tracePtLst>
          <p14:tracePt t="28813" x="1954213" y="3811588"/>
          <p14:tracePt t="29005" x="1954213" y="3806825"/>
          <p14:tracePt t="29013" x="1949450" y="3806825"/>
          <p14:tracePt t="29041" x="1943100" y="3806825"/>
          <p14:tracePt t="29045" x="1943100" y="3800475"/>
          <p14:tracePt t="29430" x="1949450" y="3800475"/>
          <p14:tracePt t="29442" x="1954213" y="3806825"/>
          <p14:tracePt t="29459" x="1954213" y="3811588"/>
          <p14:tracePt t="29475" x="1965325" y="3811588"/>
          <p14:tracePt t="29509" x="1965325" y="3817938"/>
          <p14:tracePt t="31102" x="1971675" y="3817938"/>
          <p14:tracePt t="31150" x="1978025" y="3817938"/>
          <p14:tracePt t="31206" x="1982788" y="3817938"/>
          <p14:tracePt t="31254" x="1982788" y="3811588"/>
          <p14:tracePt t="31278" x="1989138" y="3811588"/>
          <p14:tracePt t="31518" x="1993900" y="3811588"/>
          <p14:tracePt t="31526" x="2006600" y="3811588"/>
          <p14:tracePt t="31542" x="2039938" y="3822700"/>
          <p14:tracePt t="31542" x="2074863" y="3829050"/>
          <p14:tracePt t="31560" x="2125663" y="3835400"/>
          <p14:tracePt t="31575" x="2178050" y="3846513"/>
          <p14:tracePt t="31592" x="2228850" y="3851275"/>
          <p14:tracePt t="31608" x="2263775" y="3857625"/>
          <p14:tracePt t="31626" x="2303463" y="3868738"/>
          <p14:tracePt t="31642" x="2325688" y="3875088"/>
          <p14:tracePt t="31659" x="2354263" y="3879850"/>
          <p14:tracePt t="31675" x="2371725" y="3892550"/>
          <p14:tracePt t="31692" x="2389188" y="3892550"/>
          <p14:tracePt t="31708" x="2400300" y="3897313"/>
          <p14:tracePt t="31725" x="2411413" y="3897313"/>
          <p14:tracePt t="31742" x="2422525" y="3897313"/>
          <p14:tracePt t="31759" x="2435225" y="3903663"/>
          <p14:tracePt t="31775" x="2451100" y="3908425"/>
          <p14:tracePt t="31792" x="2463800" y="3908425"/>
          <p14:tracePt t="31808" x="2486025" y="3914775"/>
          <p14:tracePt t="31826" x="2514600" y="3925888"/>
          <p14:tracePt t="31842" x="2549525" y="3925888"/>
          <p14:tracePt t="31859" x="2582863" y="3925888"/>
          <p14:tracePt t="31875" x="2611438" y="3932238"/>
          <p14:tracePt t="31893" x="2651125" y="3932238"/>
          <p14:tracePt t="31908" x="2692400" y="3937000"/>
          <p14:tracePt t="31926" x="2760663" y="3943350"/>
          <p14:tracePt t="31942" x="2800350" y="3943350"/>
          <p14:tracePt t="31959" x="2846388" y="3949700"/>
          <p14:tracePt t="31975" x="2886075" y="3954463"/>
          <p14:tracePt t="31992" x="2925763" y="3954463"/>
          <p14:tracePt t="32008" x="2971800" y="3954463"/>
          <p14:tracePt t="32026" x="3006725" y="3965575"/>
          <p14:tracePt t="32042" x="3040063" y="3965575"/>
          <p14:tracePt t="32059" x="3079750" y="3971925"/>
          <p14:tracePt t="32075" x="3121025" y="3971925"/>
          <p14:tracePt t="32092" x="3149600" y="3978275"/>
          <p14:tracePt t="32108" x="3182938" y="3983038"/>
          <p14:tracePt t="32125" x="3222625" y="3989388"/>
          <p14:tracePt t="32142" x="3246438" y="3994150"/>
          <p14:tracePt t="32159" x="3279775" y="3994150"/>
          <p14:tracePt t="32175" x="3308350" y="4000500"/>
          <p14:tracePt t="32192" x="3336925" y="4006850"/>
          <p14:tracePt t="32208" x="3371850" y="4006850"/>
          <p14:tracePt t="32226" x="3394075" y="4006850"/>
          <p14:tracePt t="32242" x="3422650" y="4011613"/>
          <p14:tracePt t="32259" x="3457575" y="4011613"/>
          <p14:tracePt t="32275" x="3508375" y="4017963"/>
          <p14:tracePt t="32292" x="3554413" y="4029075"/>
          <p14:tracePt t="32309" x="3606800" y="4040188"/>
          <p14:tracePt t="32326" x="3663950" y="4057650"/>
          <p14:tracePt t="32342" x="3749675" y="4068763"/>
          <p14:tracePt t="32359" x="3800475" y="4086225"/>
          <p14:tracePt t="32375" x="3851275" y="4097338"/>
          <p14:tracePt t="32392" x="3903663" y="4114800"/>
          <p14:tracePt t="32408" x="3937000" y="4114800"/>
          <p14:tracePt t="32425" x="3965575" y="4125913"/>
          <p14:tracePt t="32442" x="4000500" y="4132263"/>
          <p14:tracePt t="32459" x="4022725" y="4137025"/>
          <p14:tracePt t="32475" x="4046538" y="4149725"/>
          <p14:tracePt t="32492" x="4064000" y="4149725"/>
          <p14:tracePt t="32508" x="4079875" y="4160838"/>
          <p14:tracePt t="32525" x="4092575" y="4160838"/>
          <p14:tracePt t="32542" x="4103688" y="4165600"/>
          <p14:tracePt t="32559" x="4114800" y="4171950"/>
          <p14:tracePt t="32575" x="4125913" y="4178300"/>
          <p14:tracePt t="32592" x="4132263" y="4178300"/>
          <p14:tracePt t="32608" x="4137025" y="4183063"/>
          <p14:tracePt t="32625" x="4143375" y="4189413"/>
          <p14:tracePt t="32642" x="4154488" y="4189413"/>
          <p14:tracePt t="32658" x="4165600" y="4194175"/>
          <p14:tracePt t="32675" x="4178300" y="4200525"/>
          <p14:tracePt t="32692" x="4194175" y="4206875"/>
          <p14:tracePt t="32708" x="4211638" y="4206875"/>
          <p14:tracePt t="32725" x="4240213" y="4217988"/>
          <p14:tracePt t="32742" x="4264025" y="4222750"/>
          <p14:tracePt t="32758" x="4292600" y="4229100"/>
          <p14:tracePt t="32775" x="4308475" y="4235450"/>
          <p14:tracePt t="32792" x="4337050" y="4240213"/>
          <p14:tracePt t="32808" x="4354513" y="4246563"/>
          <p14:tracePt t="32825" x="4378325" y="4251325"/>
          <p14:tracePt t="32842" x="4400550" y="4257675"/>
          <p14:tracePt t="32858" x="4418013" y="4257675"/>
          <p14:tracePt t="32875" x="4440238" y="4264025"/>
          <p14:tracePt t="32892" x="4464050" y="4275138"/>
          <p14:tracePt t="32908" x="4486275" y="4279900"/>
          <p14:tracePt t="32925" x="4503738" y="4286250"/>
          <p14:tracePt t="32942" x="4532313" y="4297363"/>
          <p14:tracePt t="32959" x="4549775" y="4303713"/>
          <p14:tracePt t="32975" x="4560888" y="4308475"/>
          <p14:tracePt t="32992" x="4578350" y="4314825"/>
          <p14:tracePt t="33009" x="4589463" y="4321175"/>
          <p14:tracePt t="33025" x="4600575" y="4325938"/>
          <p14:tracePt t="33042" x="4611688" y="4337050"/>
          <p14:tracePt t="33058" x="4622800" y="4343400"/>
          <p14:tracePt t="33076" x="4640263" y="4349750"/>
          <p14:tracePt t="33092" x="4651375" y="4354513"/>
          <p14:tracePt t="33109" x="4668838" y="4360863"/>
          <p14:tracePt t="33125" x="4692650" y="4371975"/>
          <p14:tracePt t="33142" x="4714875" y="4378325"/>
          <p14:tracePt t="33158" x="4732338" y="4389438"/>
          <p14:tracePt t="33175" x="4754563" y="4400550"/>
          <p14:tracePt t="33192" x="4778375" y="4406900"/>
          <p14:tracePt t="33209" x="4800600" y="4411663"/>
          <p14:tracePt t="33225" x="4822825" y="4418013"/>
          <p14:tracePt t="33242" x="4851400" y="4422775"/>
          <p14:tracePt t="33258" x="4875213" y="4422775"/>
          <p14:tracePt t="33275" x="4903788" y="4435475"/>
          <p14:tracePt t="33292" x="4932363" y="4446588"/>
          <p14:tracePt t="33309" x="4965700" y="4457700"/>
          <p14:tracePt t="33325" x="5011738" y="4468813"/>
          <p14:tracePt t="33342" x="5040313" y="4475163"/>
          <p14:tracePt t="33358" x="5057775" y="4479925"/>
          <p14:tracePt t="33375" x="5080000" y="4479925"/>
          <p14:tracePt t="33392" x="5092700" y="4486275"/>
          <p14:tracePt t="33409" x="5108575" y="4492625"/>
          <p14:tracePt t="33425" x="5132388" y="4492625"/>
          <p14:tracePt t="33442" x="5149850" y="4503738"/>
          <p14:tracePt t="33458" x="5178425" y="4508500"/>
          <p14:tracePt t="33475" x="5200650" y="4514850"/>
          <p14:tracePt t="33492" x="5222875" y="4525963"/>
          <p14:tracePt t="33509" x="5240338" y="4525963"/>
          <p14:tracePt t="33525" x="5264150" y="4537075"/>
          <p14:tracePt t="33542" x="5280025" y="4543425"/>
          <p14:tracePt t="33558" x="5308600" y="4554538"/>
          <p14:tracePt t="33576" x="5337175" y="4565650"/>
          <p14:tracePt t="33592" x="5354638" y="4572000"/>
          <p14:tracePt t="33609" x="5383213" y="4589463"/>
          <p14:tracePt t="33625" x="5407025" y="4594225"/>
          <p14:tracePt t="33642" x="5435600" y="4606925"/>
          <p14:tracePt t="33658" x="5464175" y="4611688"/>
          <p14:tracePt t="33675" x="5486400" y="4622800"/>
          <p14:tracePt t="33691" x="5508625" y="4629150"/>
          <p14:tracePt t="33709" x="5532438" y="4640263"/>
          <p14:tracePt t="33725" x="5561013" y="4646613"/>
          <p14:tracePt t="33742" x="5565775" y="4651375"/>
          <p14:tracePt t="33758" x="5572125" y="4651375"/>
          <p14:tracePt t="33775" x="5578475" y="4651375"/>
          <p14:tracePt t="33791" x="5583238" y="4651375"/>
          <p14:tracePt t="33808" x="5589588" y="4657725"/>
          <p14:tracePt t="33825" x="5594350" y="4664075"/>
          <p14:tracePt t="33842" x="5611813" y="4668838"/>
          <p14:tracePt t="33858" x="5635625" y="4675188"/>
          <p14:tracePt t="33875" x="5657850" y="4686300"/>
          <p14:tracePt t="33891" x="5680075" y="4692650"/>
          <p14:tracePt t="33909" x="5686425" y="4692650"/>
          <p14:tracePt t="33925" x="5692775" y="4692650"/>
          <p14:tracePt t="34086" x="5697538" y="4692650"/>
          <p14:tracePt t="34097" x="5697538" y="4697413"/>
          <p14:tracePt t="34134" x="5703888" y="4697413"/>
          <p14:tracePt t="34142" x="5708650" y="4697413"/>
          <p14:tracePt t="34175" x="5721350" y="4703763"/>
          <p14:tracePt t="34175" x="5743575" y="4714875"/>
          <p14:tracePt t="34192" x="5778500" y="4725988"/>
          <p14:tracePt t="34208" x="5807075" y="4737100"/>
          <p14:tracePt t="34225" x="5840413" y="4743450"/>
          <p14:tracePt t="34242" x="5864225" y="4754563"/>
          <p14:tracePt t="34258" x="5886450" y="4754563"/>
          <p14:tracePt t="34275" x="5897563" y="4760913"/>
          <p14:tracePt t="34326" x="5897563" y="4765675"/>
          <p14:tracePt t="34350" x="5903913" y="4772025"/>
          <p14:tracePt t="34358" x="5915025" y="4778375"/>
          <p14:tracePt t="34361" x="5937250" y="4789488"/>
          <p14:tracePt t="34375" x="5961063" y="4800600"/>
          <p14:tracePt t="34392" x="5994400" y="4811713"/>
          <p14:tracePt t="34408" x="6029325" y="4818063"/>
          <p14:tracePt t="34425" x="6069013" y="4829175"/>
          <p14:tracePt t="34442" x="6115050" y="4840288"/>
          <p14:tracePt t="34458" x="6143625" y="4846638"/>
          <p14:tracePt t="34476" x="6178550" y="4851400"/>
          <p14:tracePt t="34491" x="6200775" y="4857750"/>
          <p14:tracePt t="34508" x="6218238" y="4864100"/>
          <p14:tracePt t="34525" x="6246813" y="4875213"/>
          <p14:tracePt t="34542" x="6269038" y="4879975"/>
          <p14:tracePt t="34558" x="6286500" y="4886325"/>
          <p14:tracePt t="34575" x="6303963" y="4892675"/>
          <p14:tracePt t="34593" x="6321425" y="4897438"/>
          <p14:tracePt t="34608" x="6326188" y="4897438"/>
          <p14:tracePt t="34626" x="6350000" y="4908550"/>
          <p14:tracePt t="34641" x="6372225" y="4914900"/>
          <p14:tracePt t="34659" x="6394450" y="4926013"/>
          <p14:tracePt t="34675" x="6411913" y="4932363"/>
          <p14:tracePt t="34692" x="6423025" y="4937125"/>
          <p14:tracePt t="34708" x="6435725" y="4949825"/>
          <p14:tracePt t="34725" x="6451600" y="4949825"/>
          <p14:tracePt t="34742" x="6457950" y="4954588"/>
          <p14:tracePt t="34759" x="6464300" y="4960938"/>
          <p14:tracePt t="34775" x="6469063" y="4965700"/>
          <p14:tracePt t="34792" x="6475413" y="4972050"/>
          <p14:tracePt t="34808" x="6486525" y="4978400"/>
          <p14:tracePt t="34825" x="6492875" y="4983163"/>
          <p14:tracePt t="34841" x="6497638" y="4989513"/>
          <p14:tracePt t="34859" x="6503988" y="4994275"/>
          <p14:tracePt t="35238" x="6497638" y="4994275"/>
          <p14:tracePt t="35278" x="6492875" y="4994275"/>
          <p14:tracePt t="35862" x="6497638" y="4994275"/>
          <p14:tracePt t="35902" x="6503988" y="4994275"/>
          <p14:tracePt t="35958" x="6508750" y="4994275"/>
          <p14:tracePt t="35998" x="6515100" y="4994275"/>
          <p14:tracePt t="36008" x="6515100" y="5000625"/>
          <p14:tracePt t="36011" x="6515100" y="5006975"/>
          <p14:tracePt t="36025" x="6521450" y="5011738"/>
          <p14:tracePt t="36041" x="6521450" y="5018088"/>
          <p14:tracePt t="38438" x="6526213" y="5018088"/>
          <p14:tracePt t="39917" x="6521450" y="5018088"/>
          <p14:tracePt t="39926" x="6515100" y="5011738"/>
          <p14:tracePt t="39933" x="6503988" y="5011738"/>
          <p14:tracePt t="39933" x="6486525" y="5000625"/>
          <p14:tracePt t="39941" x="6411913" y="4978400"/>
          <p14:tracePt t="39958" x="6321425" y="4949825"/>
          <p14:tracePt t="39975" x="6218238" y="4914900"/>
          <p14:tracePt t="39991" x="6103938" y="4886325"/>
          <p14:tracePt t="40008" x="5983288" y="4851400"/>
          <p14:tracePt t="40024" x="5840413" y="4818063"/>
          <p14:tracePt t="40042" x="5692775" y="4778375"/>
          <p14:tracePt t="40058" x="5532438" y="4743450"/>
          <p14:tracePt t="40075" x="5378450" y="4697413"/>
          <p14:tracePt t="40091" x="5229225" y="4664075"/>
          <p14:tracePt t="40108" x="5080000" y="4622800"/>
          <p14:tracePt t="40124" x="4886325" y="4565650"/>
          <p14:tracePt t="40142" x="4765675" y="4525963"/>
          <p14:tracePt t="40158" x="4646613" y="4492625"/>
          <p14:tracePt t="40175" x="4537075" y="4451350"/>
          <p14:tracePt t="40191" x="4435475" y="4418013"/>
          <p14:tracePt t="40208" x="4343400" y="4378325"/>
          <p14:tracePt t="40225" x="4246563" y="4343400"/>
          <p14:tracePt t="40242" x="4143375" y="4303713"/>
          <p14:tracePt t="40258" x="4022725" y="4268788"/>
          <p14:tracePt t="40275" x="3903663" y="4229100"/>
          <p14:tracePt t="40291" x="3794125" y="4200525"/>
          <p14:tracePt t="40308" x="3679825" y="4160838"/>
          <p14:tracePt t="40324" x="3508375" y="4114800"/>
          <p14:tracePt t="40342" x="3400425" y="4086225"/>
          <p14:tracePt t="40358" x="3286125" y="4046538"/>
          <p14:tracePt t="40375" x="3178175" y="4017963"/>
          <p14:tracePt t="40391" x="3074988" y="3994150"/>
          <p14:tracePt t="40408" x="2971800" y="3960813"/>
          <p14:tracePt t="40424" x="2886075" y="3932238"/>
          <p14:tracePt t="40442" x="2811463" y="3908425"/>
          <p14:tracePt t="40458" x="2743200" y="3879850"/>
          <p14:tracePt t="40475" x="2674938" y="3857625"/>
          <p14:tracePt t="40491" x="2617788" y="3835400"/>
          <p14:tracePt t="40508" x="2565400" y="3822700"/>
          <p14:tracePt t="40524" x="2503488" y="3800475"/>
          <p14:tracePt t="40524" x="2479675" y="3789363"/>
          <p14:tracePt t="40542" x="2428875" y="3771900"/>
          <p14:tracePt t="40558" x="2378075" y="3760788"/>
          <p14:tracePt t="40575" x="2332038" y="3749675"/>
          <p14:tracePt t="40591" x="2292350" y="3743325"/>
          <p14:tracePt t="40608" x="2251075" y="3732213"/>
          <p14:tracePt t="40624" x="2211388" y="3732213"/>
          <p14:tracePt t="40642" x="2171700" y="3732213"/>
          <p14:tracePt t="40658" x="2125663" y="3725863"/>
          <p14:tracePt t="40675" x="2092325" y="3725863"/>
          <p14:tracePt t="40692" x="2063750" y="3721100"/>
          <p14:tracePt t="40708" x="2028825" y="3721100"/>
          <p14:tracePt t="40724" x="1989138" y="3714750"/>
          <p14:tracePt t="40742" x="1971675" y="3714750"/>
          <p14:tracePt t="40758" x="1943100" y="3708400"/>
          <p14:tracePt t="40775" x="1925638" y="3708400"/>
          <p14:tracePt t="40791" x="1903413" y="3708400"/>
          <p14:tracePt t="40808" x="1892300" y="3708400"/>
          <p14:tracePt t="40824" x="1874838" y="3708400"/>
          <p14:tracePt t="40841" x="1863725" y="3708400"/>
          <p14:tracePt t="40858" x="1857375" y="3708400"/>
          <p14:tracePt t="40957" x="1851025" y="3714750"/>
          <p14:tracePt t="40961" x="1846263" y="3732213"/>
          <p14:tracePt t="40974" x="1846263" y="3754438"/>
          <p14:tracePt t="40991" x="1839913" y="3765550"/>
          <p14:tracePt t="41008" x="1839913" y="3778250"/>
          <p14:tracePt t="41024" x="1839913" y="3783013"/>
          <p14:tracePt t="41041" x="1851025" y="3789363"/>
          <p14:tracePt t="41058" x="1857375" y="3789363"/>
          <p14:tracePt t="41075" x="1868488" y="3800475"/>
          <p14:tracePt t="41091" x="1885950" y="3811588"/>
          <p14:tracePt t="41108" x="1903413" y="3811588"/>
          <p14:tracePt t="41124" x="1920875" y="3822700"/>
          <p14:tracePt t="41142" x="1925638" y="3822700"/>
          <p14:tracePt t="41158" x="1931988" y="3822700"/>
          <p14:tracePt t="41309" x="1936750" y="3822700"/>
          <p14:tracePt t="41324" x="1943100" y="3822700"/>
          <p14:tracePt t="41341" x="1949450" y="3822700"/>
          <p14:tracePt t="41389" x="1954213" y="3822700"/>
          <p14:tracePt t="41413" x="1960563" y="3822700"/>
          <p14:tracePt t="41437" x="1965325" y="3822700"/>
          <p14:tracePt t="41477" x="1965325" y="3817938"/>
          <p14:tracePt t="42237" x="1965325" y="3811588"/>
          <p14:tracePt t="42589" x="1965325" y="3806825"/>
          <p14:tracePt t="42605" x="1965325" y="3800475"/>
          <p14:tracePt t="42611" x="1965325" y="3794125"/>
          <p14:tracePt t="44317" x="1971675" y="3794125"/>
          <p14:tracePt t="44325" x="1982788" y="3800475"/>
          <p14:tracePt t="44327" x="2006600" y="3806825"/>
          <p14:tracePt t="44341" x="2108200" y="3822700"/>
          <p14:tracePt t="44357" x="2193925" y="3829050"/>
          <p14:tracePt t="44374" x="2297113" y="3840163"/>
          <p14:tracePt t="44391" x="2400300" y="3857625"/>
          <p14:tracePt t="44408" x="2514600" y="3875088"/>
          <p14:tracePt t="44424" x="2628900" y="3903663"/>
          <p14:tracePt t="44441" x="2749550" y="3925888"/>
          <p14:tracePt t="44457" x="2857500" y="3954463"/>
          <p14:tracePt t="44474" x="2954338" y="3989388"/>
          <p14:tracePt t="44491" x="3063875" y="4017963"/>
          <p14:tracePt t="44508" x="3182938" y="4046538"/>
          <p14:tracePt t="44524" x="3400425" y="4079875"/>
          <p14:tracePt t="44541" x="3532188" y="4103688"/>
          <p14:tracePt t="44557" x="3651250" y="4125913"/>
          <p14:tracePt t="44574" x="3760788" y="4143375"/>
          <p14:tracePt t="44591" x="3875088" y="4171950"/>
          <p14:tracePt t="44607" x="3994150" y="4200525"/>
          <p14:tracePt t="44625" x="4108450" y="4229100"/>
          <p14:tracePt t="44641" x="4211638" y="4257675"/>
          <p14:tracePt t="44658" x="4325938" y="4286250"/>
          <p14:tracePt t="44674" x="4429125" y="4314825"/>
          <p14:tracePt t="44691" x="4525963" y="4332288"/>
          <p14:tracePt t="44707" x="4629150" y="4354513"/>
          <p14:tracePt t="44725" x="4721225" y="4378325"/>
          <p14:tracePt t="44725" x="4765675" y="4383088"/>
          <p14:tracePt t="44741" x="4846638" y="4400550"/>
          <p14:tracePt t="44758" x="4921250" y="4411663"/>
          <p14:tracePt t="44774" x="4989513" y="4422775"/>
          <p14:tracePt t="44791" x="5046663" y="4440238"/>
          <p14:tracePt t="44807" x="5097463" y="4451350"/>
          <p14:tracePt t="44824" x="5149850" y="4468813"/>
          <p14:tracePt t="44841" x="5194300" y="4479925"/>
          <p14:tracePt t="44858" x="5240338" y="4497388"/>
          <p14:tracePt t="44874" x="5275263" y="4508500"/>
          <p14:tracePt t="44891" x="5321300" y="4525963"/>
          <p14:tracePt t="44908" x="5354638" y="4537075"/>
          <p14:tracePt t="44925" x="5394325" y="4549775"/>
          <p14:tracePt t="44941" x="5435600" y="4560888"/>
          <p14:tracePt t="44958" x="5451475" y="4572000"/>
          <p14:tracePt t="44974" x="5475288" y="4572000"/>
          <p14:tracePt t="44991" x="5492750" y="4583113"/>
          <p14:tracePt t="45007" x="5508625" y="4589463"/>
          <p14:tracePt t="45025" x="5526088" y="4594225"/>
          <p14:tracePt t="45041" x="5537200" y="4600575"/>
          <p14:tracePt t="45058" x="5549900" y="4606925"/>
          <p14:tracePt t="45074" x="5554663" y="4606925"/>
          <p14:tracePt t="45091" x="5565775" y="4611688"/>
          <p14:tracePt t="45107" x="5572125" y="4618038"/>
          <p14:tracePt t="45124" x="5589588" y="4629150"/>
          <p14:tracePt t="45141" x="5618163" y="4640263"/>
          <p14:tracePt t="45157" x="5640388" y="4651375"/>
          <p14:tracePt t="45174" x="5668963" y="4664075"/>
          <p14:tracePt t="45191" x="5686425" y="4675188"/>
          <p14:tracePt t="45207" x="5715000" y="4686300"/>
          <p14:tracePt t="45225" x="5732463" y="4697413"/>
          <p14:tracePt t="45241" x="5761038" y="4714875"/>
          <p14:tracePt t="45258" x="5794375" y="4732338"/>
          <p14:tracePt t="45274" x="5829300" y="4754563"/>
          <p14:tracePt t="45291" x="5868988" y="4772025"/>
          <p14:tracePt t="45307" x="5915025" y="4794250"/>
          <p14:tracePt t="45324" x="5961063" y="4811713"/>
          <p14:tracePt t="45341" x="6022975" y="4840288"/>
          <p14:tracePt t="45358" x="6064250" y="4851400"/>
          <p14:tracePt t="45374" x="6097588" y="4864100"/>
          <p14:tracePt t="45391" x="6126163" y="4875213"/>
          <p14:tracePt t="45407" x="6143625" y="4886325"/>
          <p14:tracePt t="45424" x="6172200" y="4903788"/>
          <p14:tracePt t="45441" x="6211888" y="4932363"/>
          <p14:tracePt t="45458" x="6251575" y="4949825"/>
          <p14:tracePt t="45474" x="6280150" y="4965700"/>
          <p14:tracePt t="45491" x="6315075" y="4978400"/>
          <p14:tracePt t="45507" x="6337300" y="4994275"/>
          <p14:tracePt t="45525" x="6378575" y="5011738"/>
          <p14:tracePt t="45541" x="6435725" y="5035550"/>
          <p14:tracePt t="45558" x="6457950" y="5051425"/>
          <p14:tracePt t="45574" x="6492875" y="5064125"/>
          <p14:tracePt t="45591" x="6521450" y="5075238"/>
          <p14:tracePt t="45607" x="6543675" y="5086350"/>
          <p14:tracePt t="45625" x="6561138" y="5092700"/>
          <p14:tracePt t="45641" x="6565900" y="5097463"/>
          <p14:tracePt t="45693" x="6572250" y="5097463"/>
          <p14:tracePt t="45877" x="6565900" y="5092700"/>
          <p14:tracePt t="45891" x="6565900" y="5086350"/>
          <p14:tracePt t="45891" x="6554788" y="5080000"/>
          <p14:tracePt t="45907" x="6550025" y="5075238"/>
          <p14:tracePt t="45924" x="6537325" y="5068888"/>
          <p14:tracePt t="45941" x="6532563" y="5057775"/>
          <p14:tracePt t="45958" x="6526213" y="5057775"/>
          <p14:tracePt t="45997" x="6521450" y="5057775"/>
          <p14:tracePt t="46277" x="6515100" y="5057775"/>
          <p14:tracePt t="46301" x="6515100" y="5051425"/>
          <p14:tracePt t="46306" x="6508750" y="5051425"/>
          <p14:tracePt t="46324" x="6508750" y="5046663"/>
          <p14:tracePt t="46397" x="6503988" y="5046663"/>
          <p14:tracePt t="46485" x="6503988" y="5040313"/>
          <p14:tracePt t="46493" x="6503988" y="5035550"/>
          <p14:tracePt t="46508" x="6497638" y="5029200"/>
          <p14:tracePt t="48342" x="6503988" y="5029200"/>
          <p14:tracePt t="48350" x="6503988" y="5022850"/>
          <p14:tracePt t="48359" x="6503988" y="5006975"/>
          <p14:tracePt t="48375" x="6503988" y="4989513"/>
          <p14:tracePt t="48392" x="6503988" y="4965700"/>
          <p14:tracePt t="48408" x="6503988" y="4943475"/>
          <p14:tracePt t="48425" x="6503988" y="4921250"/>
          <p14:tracePt t="48441" x="6503988" y="4897438"/>
          <p14:tracePt t="48459" x="6503988" y="4879975"/>
          <p14:tracePt t="48475" x="6503988" y="4857750"/>
          <p14:tracePt t="48492" x="6503988" y="4840288"/>
          <p14:tracePt t="48508" x="6503988" y="4811713"/>
          <p14:tracePt t="48525" x="6503988" y="4794250"/>
          <p14:tracePt t="48541" x="6503988" y="4749800"/>
          <p14:tracePt t="48559" x="6503988" y="4721225"/>
          <p14:tracePt t="48575" x="6503988" y="4692650"/>
          <p14:tracePt t="48592" x="6503988" y="4668838"/>
          <p14:tracePt t="48608" x="6503988" y="4651375"/>
          <p14:tracePt t="48625" x="6503988" y="4635500"/>
          <p14:tracePt t="48641" x="6497638" y="4622800"/>
          <p14:tracePt t="48658" x="6497638" y="4618038"/>
          <p14:tracePt t="48675" x="6497638" y="4611688"/>
          <p14:tracePt t="48692" x="6497638" y="4606925"/>
          <p14:tracePt t="48708" x="6497638" y="4600575"/>
          <p14:tracePt t="48725" x="6492875" y="4594225"/>
          <p14:tracePt t="48774" x="6492875" y="4589463"/>
          <p14:tracePt t="48774" x="6492875" y="4583113"/>
          <p14:tracePt t="48814" x="6492875" y="4578350"/>
          <p14:tracePt t="49126" x="6492875" y="4572000"/>
          <p14:tracePt t="50022" x="6486525" y="4572000"/>
          <p14:tracePt t="50030" x="6451600" y="4565650"/>
          <p14:tracePt t="50042" x="6394450" y="4549775"/>
          <p14:tracePt t="50058" x="6315075" y="4537075"/>
          <p14:tracePt t="50075" x="6211888" y="4525963"/>
          <p14:tracePt t="50091" x="6097588" y="4508500"/>
          <p14:tracePt t="50109" x="5989638" y="4492625"/>
          <p14:tracePt t="50125" x="5868988" y="4475163"/>
          <p14:tracePt t="50125" x="5822950" y="4468813"/>
          <p14:tracePt t="50142" x="5715000" y="4440238"/>
          <p14:tracePt t="50158" x="5607050" y="4418013"/>
          <p14:tracePt t="50175" x="5503863" y="4394200"/>
          <p14:tracePt t="50191" x="5389563" y="4365625"/>
          <p14:tracePt t="50209" x="5286375" y="4337050"/>
          <p14:tracePt t="50225" x="5172075" y="4292600"/>
          <p14:tracePt t="50242" x="5057775" y="4251325"/>
          <p14:tracePt t="50258" x="4943475" y="4211638"/>
          <p14:tracePt t="50275" x="4822825" y="4165600"/>
          <p14:tracePt t="50291" x="4692650" y="4125913"/>
          <p14:tracePt t="50309" x="4565650" y="4092575"/>
          <p14:tracePt t="50325" x="4446588" y="4057650"/>
          <p14:tracePt t="50325" x="4389438" y="4040188"/>
          <p14:tracePt t="50342" x="4279900" y="4017963"/>
          <p14:tracePt t="50358" x="4165600" y="3994150"/>
          <p14:tracePt t="50375" x="4057650" y="3983038"/>
          <p14:tracePt t="50391" x="3954463" y="3971925"/>
          <p14:tracePt t="50409" x="3840163" y="3960813"/>
          <p14:tracePt t="50425" x="3736975" y="3949700"/>
          <p14:tracePt t="50442" x="3635375" y="3943350"/>
          <p14:tracePt t="50458" x="3532188" y="3937000"/>
          <p14:tracePt t="50475" x="3435350" y="3932238"/>
          <p14:tracePt t="50491" x="3325813" y="3932238"/>
          <p14:tracePt t="50509" x="3200400" y="3914775"/>
          <p14:tracePt t="50525" x="3057525" y="3903663"/>
          <p14:tracePt t="50525" x="2989263" y="3903663"/>
          <p14:tracePt t="50542" x="2851150" y="3886200"/>
          <p14:tracePt t="50558" x="2725738" y="3879850"/>
          <p14:tracePt t="50575" x="2617788" y="3868738"/>
          <p14:tracePt t="50591" x="2514600" y="3851275"/>
          <p14:tracePt t="50608" x="2417763" y="3840163"/>
          <p14:tracePt t="50625" x="2336800" y="3829050"/>
          <p14:tracePt t="50642" x="2279650" y="3822700"/>
          <p14:tracePt t="50658" x="2246313" y="3822700"/>
          <p14:tracePt t="50675" x="2211388" y="3817938"/>
          <p14:tracePt t="50691" x="2182813" y="3817938"/>
          <p14:tracePt t="50709" x="2160588" y="3817938"/>
          <p14:tracePt t="50725" x="2132013" y="3811588"/>
          <p14:tracePt t="50725" x="2120900" y="3811588"/>
          <p14:tracePt t="50742" x="2103438" y="3806825"/>
          <p14:tracePt t="50758" x="2079625" y="3806825"/>
          <p14:tracePt t="50775" x="2063750" y="3800475"/>
          <p14:tracePt t="50791" x="2035175" y="3794125"/>
          <p14:tracePt t="50808" x="2011363" y="3789363"/>
          <p14:tracePt t="50825" x="1978025" y="3783013"/>
          <p14:tracePt t="50841" x="1954213" y="3778250"/>
          <p14:tracePt t="50858" x="1925638" y="3771900"/>
          <p14:tracePt t="50875" x="1914525" y="3771900"/>
          <p14:tracePt t="50892" x="1908175" y="3771900"/>
          <p14:tracePt t="51022" x="1914525" y="3771900"/>
          <p14:tracePt t="51026" x="1943100" y="3771900"/>
          <p14:tracePt t="51041" x="1989138" y="3771900"/>
          <p14:tracePt t="51058" x="2063750" y="3778250"/>
          <p14:tracePt t="51075" x="2149475" y="3789363"/>
          <p14:tracePt t="51091" x="2228850" y="3794125"/>
          <p14:tracePt t="51108" x="2308225" y="3806825"/>
          <p14:tracePt t="51125" x="2389188" y="3811588"/>
          <p14:tracePt t="51141" x="2474913" y="3817938"/>
          <p14:tracePt t="51159" x="2503488" y="3829050"/>
          <p14:tracePt t="51175" x="2514600" y="3829050"/>
          <p14:tracePt t="52030" x="2514600" y="3822700"/>
          <p14:tracePt t="52046" x="2514600" y="3817938"/>
          <p14:tracePt t="52058" x="2514600" y="3806825"/>
          <p14:tracePt t="52075" x="2514600" y="3794125"/>
          <p14:tracePt t="52092" x="2514600" y="3783013"/>
          <p14:tracePt t="52108" x="2514600" y="3771900"/>
          <p14:tracePt t="52125" x="2514600" y="3754438"/>
          <p14:tracePt t="52141" x="2514600" y="3732213"/>
          <p14:tracePt t="52158" x="2514600" y="3708400"/>
          <p14:tracePt t="52175" x="2514600" y="3686175"/>
          <p14:tracePt t="52191" x="2514600" y="3663950"/>
          <p14:tracePt t="52208" x="2514600" y="3635375"/>
          <p14:tracePt t="52225" x="2514600" y="3611563"/>
          <p14:tracePt t="52241" x="2514600" y="3582988"/>
          <p14:tracePt t="52258" x="2514600" y="3560763"/>
          <p14:tracePt t="52274" x="2514600" y="3543300"/>
          <p14:tracePt t="52292" x="2514600" y="3521075"/>
          <p14:tracePt t="52308" x="2508250" y="3503613"/>
          <p14:tracePt t="52325" x="2508250" y="3492500"/>
          <p14:tracePt t="52325" x="2508250" y="3486150"/>
          <p14:tracePt t="52342" x="2503488" y="3475038"/>
          <p14:tracePt t="52358" x="2503488" y="3468688"/>
          <p14:tracePt t="52375" x="2503488" y="3457575"/>
          <p14:tracePt t="56198" x="2497138" y="3457575"/>
          <p14:tracePt t="56237" x="2492375" y="3457575"/>
          <p14:tracePt t="56317" x="2486025" y="3457575"/>
          <p14:tracePt t="56350" x="2479675" y="3457575"/>
          <p14:tracePt t="56357" x="2451100" y="3457575"/>
          <p14:tracePt t="56375" x="2428875" y="3457575"/>
          <p14:tracePt t="56391" x="2400300" y="3457575"/>
          <p14:tracePt t="56424" x="2371725" y="3457575"/>
          <p14:tracePt t="56425" x="2349500" y="3457575"/>
          <p14:tracePt t="56441" x="2336800" y="3457575"/>
          <p14:tracePt t="56458" x="2325688" y="3457575"/>
          <p14:tracePt t="56558" x="2320925" y="3457575"/>
          <p14:tracePt t="56574" x="2314575" y="3457575"/>
          <p14:tracePt t="56575" x="2292350" y="3457575"/>
          <p14:tracePt t="56591" x="2268538" y="3457575"/>
          <p14:tracePt t="56608" x="2239963" y="3457575"/>
          <p14:tracePt t="56624" x="2206625" y="3451225"/>
          <p14:tracePt t="56641" x="2178050" y="3451225"/>
          <p14:tracePt t="56658" x="2160588" y="3451225"/>
          <p14:tracePt t="56675" x="2149475" y="3446463"/>
          <p14:tracePt t="56814" x="2143125" y="3446463"/>
          <p14:tracePt t="56821" x="2143125" y="3451225"/>
          <p14:tracePt t="56829" x="2132013" y="3468688"/>
          <p14:tracePt t="56841" x="2120900" y="3486150"/>
          <p14:tracePt t="56858" x="2114550" y="3503613"/>
          <p14:tracePt t="56875" x="2114550" y="3508375"/>
          <p14:tracePt t="56891" x="2114550" y="3514725"/>
          <p14:tracePt t="57437" x="2120900" y="3514725"/>
          <p14:tracePt t="57445" x="2125663" y="3514725"/>
          <p14:tracePt t="57461" x="2154238" y="3521075"/>
          <p14:tracePt t="57474" x="2200275" y="3521075"/>
          <p14:tracePt t="57491" x="2268538" y="3525838"/>
          <p14:tracePt t="57508" x="2354263" y="3536950"/>
          <p14:tracePt t="57524" x="2435225" y="3543300"/>
          <p14:tracePt t="57541" x="2554288" y="3554413"/>
          <p14:tracePt t="57558" x="2640013" y="3565525"/>
          <p14:tracePt t="57574" x="2714625" y="3582988"/>
          <p14:tracePt t="57591" x="2771775" y="3589338"/>
          <p14:tracePt t="57608" x="2822575" y="3600450"/>
          <p14:tracePt t="57624" x="2874963" y="3617913"/>
          <p14:tracePt t="57641" x="2921000" y="3635375"/>
          <p14:tracePt t="57657" x="2971800" y="3646488"/>
          <p14:tracePt t="57674" x="3028950" y="3668713"/>
          <p14:tracePt t="57691" x="3086100" y="3703638"/>
          <p14:tracePt t="57708" x="3165475" y="3749675"/>
          <p14:tracePt t="57724" x="3257550" y="3806825"/>
          <p14:tracePt t="57741" x="3411538" y="3921125"/>
          <p14:tracePt t="57758" x="3514725" y="3994150"/>
          <p14:tracePt t="57774" x="3606800" y="4079875"/>
          <p14:tracePt t="57791" x="3686175" y="4154488"/>
          <p14:tracePt t="57807" x="3765550" y="4217988"/>
          <p14:tracePt t="57825" x="3835400" y="4286250"/>
          <p14:tracePt t="57841" x="3879850" y="4337050"/>
          <p14:tracePt t="57858" x="3921125" y="4383088"/>
          <p14:tracePt t="57874" x="3949700" y="4422775"/>
          <p14:tracePt t="57891" x="3978275" y="4464050"/>
          <p14:tracePt t="57907" x="3989388" y="4497388"/>
          <p14:tracePt t="57925" x="4000500" y="4514850"/>
          <p14:tracePt t="57941" x="4006850" y="4525963"/>
          <p14:tracePt t="57958" x="4006850" y="4532313"/>
          <p14:tracePt t="58605" x="4011613" y="4532313"/>
          <p14:tracePt t="58765" x="4017963" y="4532313"/>
          <p14:tracePt t="58957" x="4017963" y="4525963"/>
          <p14:tracePt t="58965" x="4017963" y="4514850"/>
          <p14:tracePt t="58979" x="4017963" y="4503738"/>
          <p14:tracePt t="58991" x="4017963" y="4486275"/>
          <p14:tracePt t="59007" x="4017963" y="4464050"/>
          <p14:tracePt t="59024" x="4017963" y="4446588"/>
          <p14:tracePt t="59041" x="4017963" y="4429125"/>
          <p14:tracePt t="59058" x="4017963" y="4411663"/>
          <p14:tracePt t="59074" x="4017963" y="4394200"/>
          <p14:tracePt t="59091" x="4017963" y="4378325"/>
          <p14:tracePt t="59107" x="4017963" y="4371975"/>
          <p14:tracePt t="59124" x="4017963" y="4365625"/>
          <p14:tracePt t="59397" x="4022725" y="4365625"/>
          <p14:tracePt t="59413" x="4029075" y="4360863"/>
          <p14:tracePt t="59424" x="4040188" y="4354513"/>
          <p14:tracePt t="59429" x="4064000" y="4349750"/>
          <p14:tracePt t="59441" x="4103688" y="4337050"/>
          <p14:tracePt t="59458" x="4149725" y="4332288"/>
          <p14:tracePt t="59474" x="4194175" y="4325938"/>
          <p14:tracePt t="59491" x="4235450" y="4325938"/>
          <p14:tracePt t="59508" x="4268788" y="4325938"/>
          <p14:tracePt t="59524" x="4303713" y="4325938"/>
          <p14:tracePt t="59524" x="4314825" y="4325938"/>
          <p14:tracePt t="59541" x="4337050" y="4325938"/>
          <p14:tracePt t="59557" x="4360863" y="4325938"/>
          <p14:tracePt t="59575" x="4383088" y="4325938"/>
          <p14:tracePt t="59591" x="4394200" y="4325938"/>
          <p14:tracePt t="59608" x="4418013" y="4325938"/>
          <p14:tracePt t="59624" x="4440238" y="4325938"/>
          <p14:tracePt t="59641" x="4475163" y="4325938"/>
          <p14:tracePt t="59657" x="4514850" y="4325938"/>
          <p14:tracePt t="59674" x="4549775" y="4325938"/>
          <p14:tracePt t="59691" x="4583113" y="4332288"/>
          <p14:tracePt t="59708" x="4618038" y="4337050"/>
          <p14:tracePt t="59724" x="4646613" y="4343400"/>
          <p14:tracePt t="59724" x="4664075" y="4343400"/>
          <p14:tracePt t="59741" x="4679950" y="4349750"/>
          <p14:tracePt t="59757" x="4692650" y="4354513"/>
          <p14:tracePt t="59774" x="4708525" y="4360863"/>
          <p14:tracePt t="59791" x="4721225" y="4365625"/>
          <p14:tracePt t="59808" x="4732338" y="4371975"/>
          <p14:tracePt t="59824" x="4743450" y="4378325"/>
          <p14:tracePt t="59841" x="4749800" y="4383088"/>
          <p14:tracePt t="59857" x="4760913" y="4389438"/>
          <p14:tracePt t="59874" x="4765675" y="4389438"/>
          <p14:tracePt t="59891" x="4778375" y="4394200"/>
          <p14:tracePt t="59908" x="4789488" y="4400550"/>
          <p14:tracePt t="59924" x="4800600" y="4411663"/>
          <p14:tracePt t="59924" x="4811713" y="4411663"/>
          <p14:tracePt t="59941" x="4822825" y="4418013"/>
          <p14:tracePt t="59958" x="4829175" y="4422775"/>
          <p14:tracePt t="59975" x="4840288" y="4422775"/>
          <p14:tracePt t="59991" x="4840288" y="4429125"/>
          <p14:tracePt t="60205" x="4846638" y="4429125"/>
          <p14:tracePt t="60213" x="4851400" y="4435475"/>
          <p14:tracePt t="60229" x="4857750" y="4440238"/>
          <p14:tracePt t="60261" x="4864100" y="4440238"/>
          <p14:tracePt t="60293" x="4868863" y="4440238"/>
          <p14:tracePt t="60317" x="4875213" y="4440238"/>
          <p14:tracePt t="60341" x="4879975" y="4440238"/>
          <p14:tracePt t="60413" x="4886325" y="4440238"/>
          <p14:tracePt t="61813" x="4879975" y="4440238"/>
          <p14:tracePt t="61817" x="4875213" y="4440238"/>
          <p14:tracePt t="61824" x="4851400" y="4440238"/>
          <p14:tracePt t="61840" x="4794250" y="4429125"/>
          <p14:tracePt t="61858" x="4668838" y="4394200"/>
          <p14:tracePt t="61874" x="4508500" y="4365625"/>
          <p14:tracePt t="61891" x="4349750" y="4332288"/>
          <p14:tracePt t="61907" x="4183063" y="4303713"/>
          <p14:tracePt t="61924" x="4011613" y="4275138"/>
          <p14:tracePt t="61940" x="3640138" y="4194175"/>
          <p14:tracePt t="61958" x="3457575" y="4160838"/>
          <p14:tracePt t="61974" x="3275013" y="4114800"/>
          <p14:tracePt t="61991" x="3136900" y="4079875"/>
          <p14:tracePt t="62007" x="3035300" y="4057650"/>
          <p14:tracePt t="62024" x="2943225" y="4046538"/>
          <p14:tracePt t="62040" x="2863850" y="4035425"/>
          <p14:tracePt t="62058" x="2782888" y="4029075"/>
          <p14:tracePt t="62074" x="2714625" y="4022725"/>
          <p14:tracePt t="62091" x="2640013" y="4017963"/>
          <p14:tracePt t="62107" x="2578100" y="4011613"/>
          <p14:tracePt t="62124" x="2520950" y="4006850"/>
          <p14:tracePt t="62140" x="2428875" y="3994150"/>
          <p14:tracePt t="62158" x="2378075" y="3994150"/>
          <p14:tracePt t="62174" x="2343150" y="3983038"/>
          <p14:tracePt t="62191" x="2308225" y="3978275"/>
          <p14:tracePt t="62207" x="2268538" y="3965575"/>
          <p14:tracePt t="62224" x="2228850" y="3954463"/>
          <p14:tracePt t="62240" x="2182813" y="3937000"/>
          <p14:tracePt t="62258" x="2143125" y="3921125"/>
          <p14:tracePt t="62274" x="2097088" y="3897313"/>
          <p14:tracePt t="62291" x="2051050" y="3886200"/>
          <p14:tracePt t="62307" x="2006600" y="3863975"/>
          <p14:tracePt t="62324" x="1971675" y="3846513"/>
          <p14:tracePt t="62340" x="1920875" y="3829050"/>
          <p14:tracePt t="62358" x="1892300" y="3811588"/>
          <p14:tracePt t="62374" x="1874838" y="3806825"/>
          <p14:tracePt t="62391" x="1863725" y="3800475"/>
          <p14:tracePt t="62407" x="1851025" y="3789363"/>
          <p14:tracePt t="62424" x="1846263" y="3789363"/>
          <p14:tracePt t="62440" x="1846263" y="3783013"/>
          <p14:tracePt t="62457" x="1839913" y="3783013"/>
          <p14:tracePt t="62474" x="1835150" y="3783013"/>
          <p14:tracePt t="62589" x="1835150" y="3778250"/>
          <p14:tracePt t="62645" x="1835150" y="3771900"/>
          <p14:tracePt t="62669" x="1828800" y="3771900"/>
          <p14:tracePt t="62675" x="1828800" y="3765550"/>
          <p14:tracePt t="62709" x="1828800" y="3760788"/>
          <p14:tracePt t="62709" x="1822450" y="3760788"/>
          <p14:tracePt t="62893" x="1822450" y="3754438"/>
          <p14:tracePt t="63181" x="1828800" y="3754438"/>
          <p14:tracePt t="63197" x="1851025" y="3754438"/>
          <p14:tracePt t="63208" x="1874838" y="3754438"/>
          <p14:tracePt t="63224" x="1908175" y="3760788"/>
          <p14:tracePt t="63241" x="1936750" y="3760788"/>
          <p14:tracePt t="63257" x="1965325" y="3765550"/>
          <p14:tracePt t="63274" x="1993900" y="3771900"/>
          <p14:tracePt t="63290" x="2011363" y="3771900"/>
          <p14:tracePt t="63307" x="2035175" y="3771900"/>
          <p14:tracePt t="63324" x="2051050" y="3771900"/>
          <p14:tracePt t="63341" x="2074863" y="3778250"/>
          <p14:tracePt t="63357" x="2092325" y="3783013"/>
          <p14:tracePt t="63374" x="2114550" y="3783013"/>
          <p14:tracePt t="63390" x="2143125" y="3783013"/>
          <p14:tracePt t="63408" x="2165350" y="3789363"/>
          <p14:tracePt t="63424" x="2189163" y="3794125"/>
          <p14:tracePt t="63441" x="2222500" y="3800475"/>
          <p14:tracePt t="63457" x="2251075" y="3806825"/>
          <p14:tracePt t="63474" x="2286000" y="3811588"/>
          <p14:tracePt t="63490" x="2332038" y="3817938"/>
          <p14:tracePt t="63508" x="2378075" y="3817938"/>
          <p14:tracePt t="63524" x="2417763" y="3822700"/>
          <p14:tracePt t="63541" x="2474913" y="3822700"/>
          <p14:tracePt t="63557" x="2520950" y="3835400"/>
          <p14:tracePt t="63574" x="2565400" y="3851275"/>
          <p14:tracePt t="63590" x="2617788" y="3863975"/>
          <p14:tracePt t="63608" x="2663825" y="3868738"/>
          <p14:tracePt t="63624" x="2697163" y="3879850"/>
          <p14:tracePt t="63641" x="2736850" y="3886200"/>
          <p14:tracePt t="63657" x="2765425" y="3897313"/>
          <p14:tracePt t="63674" x="2800350" y="3903663"/>
          <p14:tracePt t="63690" x="2828925" y="3908425"/>
          <p14:tracePt t="63707" x="2863850" y="3914775"/>
          <p14:tracePt t="63724" x="2892425" y="3921125"/>
          <p14:tracePt t="63724" x="2908300" y="3921125"/>
          <p14:tracePt t="63741" x="2932113" y="3925888"/>
          <p14:tracePt t="63757" x="2960688" y="3925888"/>
          <p14:tracePt t="63774" x="2978150" y="3932238"/>
          <p14:tracePt t="63790" x="2994025" y="3932238"/>
          <p14:tracePt t="63807" x="3011488" y="3943350"/>
          <p14:tracePt t="63824" x="3040063" y="3943350"/>
          <p14:tracePt t="63840" x="3063875" y="3960813"/>
          <p14:tracePt t="63857" x="3092450" y="3965575"/>
          <p14:tracePt t="63874" x="3121025" y="3978275"/>
          <p14:tracePt t="63890" x="3149600" y="3983038"/>
          <p14:tracePt t="63907" x="3171825" y="3994150"/>
          <p14:tracePt t="63924" x="3194050" y="3994150"/>
          <p14:tracePt t="63941" x="3228975" y="4006850"/>
          <p14:tracePt t="63957" x="3251200" y="4011613"/>
          <p14:tracePt t="63974" x="3286125" y="4017963"/>
          <p14:tracePt t="63990" x="3332163" y="4029075"/>
          <p14:tracePt t="64007" x="3378200" y="4035425"/>
          <p14:tracePt t="64024" x="3422650" y="4046538"/>
          <p14:tracePt t="64040" x="3468688" y="4051300"/>
          <p14:tracePt t="64057" x="3521075" y="4064000"/>
          <p14:tracePt t="64074" x="3578225" y="4075113"/>
          <p14:tracePt t="64091" x="3629025" y="4079875"/>
          <p14:tracePt t="64108" x="3679825" y="4092575"/>
          <p14:tracePt t="64125" x="3721100" y="4097338"/>
          <p14:tracePt t="64125" x="3736975" y="4103688"/>
          <p14:tracePt t="64142" x="3783013" y="4108450"/>
          <p14:tracePt t="64158" x="3817938" y="4108450"/>
          <p14:tracePt t="64175" x="3846513" y="4114800"/>
          <p14:tracePt t="64191" x="3875088" y="4121150"/>
          <p14:tracePt t="64208" x="3897313" y="4121150"/>
          <p14:tracePt t="64225" x="3908425" y="4125913"/>
          <p14:tracePt t="64242" x="3921125" y="4125913"/>
          <p14:tracePt t="64258" x="3932238" y="4132263"/>
          <p14:tracePt t="64275" x="3949700" y="4137025"/>
          <p14:tracePt t="64291" x="3960813" y="4143375"/>
          <p14:tracePt t="64308" x="3971925" y="4143375"/>
          <p14:tracePt t="64325" x="3978275" y="4149725"/>
          <p14:tracePt t="64341" x="3989388" y="4154488"/>
          <p14:tracePt t="64358" x="3994150" y="4154488"/>
          <p14:tracePt t="64375" x="4000500" y="4154488"/>
          <p14:tracePt t="64422" x="4006850" y="4154488"/>
          <p14:tracePt t="64424" x="4006850" y="4160838"/>
          <p14:tracePt t="64518" x="4011613" y="4160838"/>
          <p14:tracePt t="64534" x="4017963" y="4160838"/>
          <p14:tracePt t="64541" x="4040188" y="4178300"/>
          <p14:tracePt t="64559" x="4068763" y="4189413"/>
          <p14:tracePt t="64575" x="4092575" y="4200525"/>
          <p14:tracePt t="64592" x="4121150" y="4211638"/>
          <p14:tracePt t="64608" x="4143375" y="4217988"/>
          <p14:tracePt t="64625" x="4160838" y="4222750"/>
          <p14:tracePt t="64641" x="4178300" y="4222750"/>
          <p14:tracePt t="64658" x="4189413" y="4229100"/>
          <p14:tracePt t="64675" x="4200525" y="4235450"/>
          <p14:tracePt t="64692" x="4211638" y="4240213"/>
          <p14:tracePt t="64708" x="4229100" y="4246563"/>
          <p14:tracePt t="64725" x="4246563" y="4251325"/>
          <p14:tracePt t="64741" x="4279900" y="4264025"/>
          <p14:tracePt t="64759" x="4303713" y="4268788"/>
          <p14:tracePt t="64775" x="4337050" y="4279900"/>
          <p14:tracePt t="64792" x="4360863" y="4286250"/>
          <p14:tracePt t="64808" x="4389438" y="4292600"/>
          <p14:tracePt t="64825" x="4418013" y="4297363"/>
          <p14:tracePt t="64841" x="4435475" y="4297363"/>
          <p14:tracePt t="64858" x="4451350" y="4308475"/>
          <p14:tracePt t="64875" x="4464050" y="4308475"/>
          <p14:tracePt t="64892" x="4475163" y="4314825"/>
          <p14:tracePt t="64908" x="4486275" y="4314825"/>
          <p14:tracePt t="64942" x="4492625" y="4314825"/>
          <p14:tracePt t="64943" x="4503738" y="4321175"/>
          <p14:tracePt t="64959" x="4514850" y="4325938"/>
          <p14:tracePt t="64975" x="4532313" y="4332288"/>
          <p14:tracePt t="64992" x="4554538" y="4337050"/>
          <p14:tracePt t="65008" x="4572000" y="4343400"/>
          <p14:tracePt t="65025" x="4594225" y="4354513"/>
          <p14:tracePt t="65041" x="4618038" y="4354513"/>
          <p14:tracePt t="65058" x="4629150" y="4360863"/>
          <p14:tracePt t="65075" x="4651375" y="4371975"/>
          <p14:tracePt t="65092" x="4668838" y="4371975"/>
          <p14:tracePt t="65108" x="4686300" y="4383088"/>
          <p14:tracePt t="65125" x="4697413" y="4383088"/>
          <p14:tracePt t="65141" x="4708525" y="4383088"/>
          <p14:tracePt t="65159" x="4714875" y="4389438"/>
          <p14:tracePt t="65175" x="4737100" y="4394200"/>
          <p14:tracePt t="65192" x="4760913" y="4411663"/>
          <p14:tracePt t="65208" x="4789488" y="4418013"/>
          <p14:tracePt t="65225" x="4818063" y="4429125"/>
          <p14:tracePt t="65241" x="4840288" y="4429125"/>
          <p14:tracePt t="65258" x="4857750" y="4435475"/>
          <p14:tracePt t="65275" x="4868863" y="4435475"/>
          <p14:tracePt t="65454" x="4875213" y="4435475"/>
          <p14:tracePt t="65902" x="4879975" y="4435475"/>
          <p14:tracePt t="66006" x="4879975" y="4429125"/>
          <p14:tracePt t="66030" x="4879975" y="4418013"/>
          <p14:tracePt t="66041" x="4879975" y="4411663"/>
          <p14:tracePt t="66043" x="4879975" y="4389438"/>
          <p14:tracePt t="66058" x="4875213" y="4354513"/>
          <p14:tracePt t="66075" x="4875213" y="4332288"/>
          <p14:tracePt t="66091" x="4875213" y="4308475"/>
          <p14:tracePt t="66108" x="4875213" y="4286250"/>
          <p14:tracePt t="66124" x="4875213" y="4268788"/>
          <p14:tracePt t="66124" x="4868863" y="4251325"/>
          <p14:tracePt t="66142" x="4868863" y="4235450"/>
          <p14:tracePt t="66158" x="4864100" y="4217988"/>
          <p14:tracePt t="66175" x="4864100" y="4200525"/>
          <p14:tracePt t="66191" x="4864100" y="4183063"/>
          <p14:tracePt t="66208" x="4864100" y="4165600"/>
          <p14:tracePt t="66224" x="4864100" y="4154488"/>
          <p14:tracePt t="66242" x="4864100" y="4137025"/>
          <p14:tracePt t="66258" x="4864100" y="4121150"/>
          <p14:tracePt t="66275" x="4857750" y="4103688"/>
          <p14:tracePt t="66291" x="4857750" y="4079875"/>
          <p14:tracePt t="66308" x="4857750" y="4064000"/>
          <p14:tracePt t="66324" x="4857750" y="4046538"/>
          <p14:tracePt t="66342" x="4857750" y="4017963"/>
          <p14:tracePt t="66358" x="4857750" y="3994150"/>
          <p14:tracePt t="66375" x="4857750" y="3978275"/>
          <p14:tracePt t="66391" x="4851400" y="3960813"/>
          <p14:tracePt t="66408" x="4851400" y="3943350"/>
          <p14:tracePt t="66424" x="4851400" y="3932238"/>
          <p14:tracePt t="66442" x="4851400" y="3921125"/>
          <p14:tracePt t="66458" x="4851400" y="3914775"/>
          <p14:tracePt t="66475" x="4851400" y="3908425"/>
          <p14:tracePt t="66518" x="4851400" y="3903663"/>
          <p14:tracePt t="66526" x="4851400" y="3897313"/>
          <p14:tracePt t="66542" x="4851400" y="3892550"/>
          <p14:tracePt t="66558" x="4851400" y="3879850"/>
          <p14:tracePt t="66575" x="4851400" y="3875088"/>
          <p14:tracePt t="66591" x="4851400" y="3863975"/>
          <p14:tracePt t="66608" x="4851400" y="3851275"/>
          <p14:tracePt t="66624" x="4851400" y="3829050"/>
          <p14:tracePt t="66642" x="4851400" y="3811588"/>
          <p14:tracePt t="66658" x="4851400" y="3800475"/>
          <p14:tracePt t="66675" x="4851400" y="3794125"/>
          <p14:tracePt t="67230" x="4851400" y="3800475"/>
          <p14:tracePt t="67246" x="4857750" y="3800475"/>
          <p14:tracePt t="67270" x="4868863" y="3811588"/>
          <p14:tracePt t="67278" x="4903788" y="3822700"/>
          <p14:tracePt t="67294" x="4949825" y="3840163"/>
          <p14:tracePt t="67308" x="4989513" y="3846513"/>
          <p14:tracePt t="67324" x="5035550" y="3857625"/>
          <p14:tracePt t="67324" x="5057775" y="3863975"/>
          <p14:tracePt t="67342" x="5103813" y="3868738"/>
          <p14:tracePt t="67358" x="5137150" y="3879850"/>
          <p14:tracePt t="67375" x="5172075" y="3886200"/>
          <p14:tracePt t="67391" x="5200650" y="3892550"/>
          <p14:tracePt t="67408" x="5235575" y="3903663"/>
          <p14:tracePt t="67424" x="5264150" y="3908425"/>
          <p14:tracePt t="67441" x="5297488" y="3921125"/>
          <p14:tracePt t="67458" x="5337175" y="3932238"/>
          <p14:tracePt t="67475" x="5383213" y="3937000"/>
          <p14:tracePt t="67491" x="5422900" y="3949700"/>
          <p14:tracePt t="67508" x="5464175" y="3960813"/>
          <p14:tracePt t="67524" x="5508625" y="3965575"/>
          <p14:tracePt t="67541" x="5549900" y="3971925"/>
          <p14:tracePt t="67541" x="5578475" y="3978275"/>
          <p14:tracePt t="67558" x="5611813" y="3989388"/>
          <p14:tracePt t="67575" x="5657850" y="3994150"/>
          <p14:tracePt t="67591" x="5708650" y="4006850"/>
          <p14:tracePt t="67608" x="5749925" y="4022725"/>
          <p14:tracePt t="67624" x="5789613" y="4029075"/>
          <p14:tracePt t="67641" x="5818188" y="4035425"/>
          <p14:tracePt t="67659" x="5846763" y="4040188"/>
          <p14:tracePt t="67674" x="5880100" y="4046538"/>
          <p14:tracePt t="67691" x="5897563" y="4046538"/>
          <p14:tracePt t="67708" x="5915025" y="4051300"/>
          <p14:tracePt t="67725" x="5932488" y="4057650"/>
          <p14:tracePt t="67741" x="5961063" y="4064000"/>
          <p14:tracePt t="67758" x="5983288" y="4075113"/>
          <p14:tracePt t="67774" x="6011863" y="4079875"/>
          <p14:tracePt t="67792" x="6029325" y="4092575"/>
          <p14:tracePt t="67808" x="6057900" y="4097338"/>
          <p14:tracePt t="67825" x="6080125" y="4108450"/>
          <p14:tracePt t="67841" x="6108700" y="4125913"/>
          <p14:tracePt t="67858" x="6132513" y="4132263"/>
          <p14:tracePt t="67874" x="6154738" y="4143375"/>
          <p14:tracePt t="67891" x="6178550" y="4160838"/>
          <p14:tracePt t="67908" x="6194425" y="4165600"/>
          <p14:tracePt t="67925" x="6211888" y="4183063"/>
          <p14:tracePt t="67941" x="6246813" y="4200525"/>
          <p14:tracePt t="67958" x="6264275" y="4211638"/>
          <p14:tracePt t="67974" x="6286500" y="4222750"/>
          <p14:tracePt t="67992" x="6308725" y="4240213"/>
          <p14:tracePt t="68008" x="6332538" y="4257675"/>
          <p14:tracePt t="68025" x="6361113" y="4275138"/>
          <p14:tracePt t="68041" x="6383338" y="4286250"/>
          <p14:tracePt t="68058" x="6411913" y="4308475"/>
          <p14:tracePt t="68075" x="6435725" y="4321175"/>
          <p14:tracePt t="68091" x="6451600" y="4337050"/>
          <p14:tracePt t="68108" x="6469063" y="4349750"/>
          <p14:tracePt t="68125" x="6486525" y="4365625"/>
          <p14:tracePt t="68141" x="6508750" y="4383088"/>
          <p14:tracePt t="68158" x="6508750" y="4389438"/>
          <p14:tracePt t="68174" x="6515100" y="4389438"/>
          <p14:tracePt t="68814" x="6508750" y="4383088"/>
          <p14:tracePt t="68824" x="6497638" y="4378325"/>
          <p14:tracePt t="68825" x="6446838" y="4349750"/>
          <p14:tracePt t="68841" x="6407150" y="4325938"/>
          <p14:tracePt t="68858" x="6383338" y="4314825"/>
          <p14:tracePt t="68874" x="6350000" y="4292600"/>
          <p14:tracePt t="68892" x="6303963" y="4264025"/>
          <p14:tracePt t="68908" x="6251575" y="4229100"/>
          <p14:tracePt t="68925" x="6194425" y="4189413"/>
          <p14:tracePt t="68941" x="6121400" y="4137025"/>
          <p14:tracePt t="68959" x="6103938" y="4125913"/>
          <p14:tracePt t="68974" x="6092825" y="4114800"/>
          <p14:tracePt t="68991" x="6086475" y="4108450"/>
          <p14:tracePt t="69201" x="0" y="0"/>
        </p14:tracePtLst>
        <p14:tracePtLst>
          <p14:tracePt t="198767" x="1989138" y="3486150"/>
          <p14:tracePt t="198768" x="1982788" y="3475038"/>
          <p14:tracePt t="198784" x="1982788" y="3468688"/>
          <p14:tracePt t="198800" x="1978025" y="3457575"/>
          <p14:tracePt t="198817" x="1965325" y="3446463"/>
          <p14:tracePt t="198834" x="1954213" y="3435350"/>
          <p14:tracePt t="198850" x="1949450" y="3417888"/>
          <p14:tracePt t="198867" x="1943100" y="3406775"/>
          <p14:tracePt t="198884" x="1943100" y="3400425"/>
          <p14:tracePt t="199015" x="1943100" y="3406775"/>
          <p14:tracePt t="199021" x="1943100" y="3411538"/>
          <p14:tracePt t="199036" x="1943100" y="3440113"/>
          <p14:tracePt t="199050" x="1949450" y="3463925"/>
          <p14:tracePt t="199067" x="1954213" y="3503613"/>
          <p14:tracePt t="199084" x="1960563" y="3532188"/>
          <p14:tracePt t="199100" x="1965325" y="3565525"/>
          <p14:tracePt t="199117" x="1971675" y="3600450"/>
          <p14:tracePt t="199134" x="1978025" y="3629025"/>
          <p14:tracePt t="199150" x="1978025" y="3657600"/>
          <p14:tracePt t="199167" x="1982788" y="3675063"/>
          <p14:tracePt t="199185" x="1989138" y="3692525"/>
          <p14:tracePt t="199201" x="1989138" y="3697288"/>
          <p14:tracePt t="199744" x="1993900" y="3697288"/>
          <p14:tracePt t="199752" x="2006600" y="3686175"/>
          <p14:tracePt t="199760" x="2079625" y="3651250"/>
          <p14:tracePt t="199768" x="2193925" y="3617913"/>
          <p14:tracePt t="199785" x="2336800" y="3578225"/>
          <p14:tracePt t="199802" x="2514600" y="3543300"/>
          <p14:tracePt t="199818" x="2743200" y="3503613"/>
          <p14:tracePt t="199835" x="2982913" y="3475038"/>
          <p14:tracePt t="199851" x="3257550" y="3440113"/>
          <p14:tracePt t="199868" x="3514725" y="3394075"/>
          <p14:tracePt t="199885" x="3754438" y="3365500"/>
          <p14:tracePt t="199902" x="3983038" y="3325813"/>
          <p14:tracePt t="199918" x="4183063" y="3286125"/>
          <p14:tracePt t="199935" x="4325938" y="3251200"/>
          <p14:tracePt t="199951" x="4514850" y="3194050"/>
          <p14:tracePt t="199969" x="4618038" y="3154363"/>
          <p14:tracePt t="199985" x="4675188" y="3125788"/>
          <p14:tracePt t="200001" x="4708525" y="3108325"/>
          <p14:tracePt t="200018" x="4714875" y="3097213"/>
          <p14:tracePt t="200035" x="4721225" y="3092450"/>
          <p14:tracePt t="200051" x="4721225" y="3086100"/>
          <p14:tracePt t="200088" x="4721225" y="3079750"/>
          <p14:tracePt t="200104" x="4725988" y="3079750"/>
          <p14:tracePt t="200112" x="4725988" y="3074988"/>
          <p14:tracePt t="200120" x="4737100" y="3068638"/>
          <p14:tracePt t="200135" x="4754563" y="3057525"/>
          <p14:tracePt t="200151" x="4778375" y="3046413"/>
          <p14:tracePt t="200169" x="4789488" y="3040063"/>
          <p14:tracePt t="200184" x="4800600" y="3035300"/>
          <p14:tracePt t="200280" x="4800600" y="3040063"/>
          <p14:tracePt t="200288" x="4800600" y="3046413"/>
          <p14:tracePt t="200291" x="4806950" y="3051175"/>
          <p14:tracePt t="200301" x="4811713" y="3074988"/>
          <p14:tracePt t="200318" x="4822825" y="3092450"/>
          <p14:tracePt t="200335" x="4822825" y="3114675"/>
          <p14:tracePt t="200351" x="4829175" y="3132138"/>
          <p14:tracePt t="200369" x="4829175" y="3149600"/>
          <p14:tracePt t="200384" x="4829175" y="3160713"/>
          <p14:tracePt t="200401" x="4829175" y="3182938"/>
          <p14:tracePt t="200418" x="4829175" y="3206750"/>
          <p14:tracePt t="200435" x="4829175" y="3228975"/>
          <p14:tracePt t="200451" x="4829175" y="3257550"/>
          <p14:tracePt t="200468" x="4829175" y="3275013"/>
          <p14:tracePt t="200485" x="4829175" y="3286125"/>
          <p14:tracePt t="200502" x="4829175" y="3292475"/>
          <p14:tracePt t="200518" x="4829175" y="3303588"/>
          <p14:tracePt t="202869" x="0" y="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(Capacitors)</a:t>
            </a:r>
            <a:endParaRPr lang="en-US" sz="24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If the feeder is heavily loaded then a shunt capacitor can be installed to raise the voltage.</a:t>
            </a:r>
          </a:p>
          <a:p>
            <a:r>
              <a:rPr lang="en-US" sz="2400" dirty="0" smtClean="0"/>
              <a:t>This also reduces the reactive power needs of the feeder, reducing losses.</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1371600" y="3790950"/>
            <a:ext cx="7048500" cy="23050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640121253"/>
      </p:ext>
    </p:extLst>
  </p:cSld>
  <p:clrMapOvr>
    <a:masterClrMapping/>
  </p:clrMapOvr>
  <mc:AlternateContent xmlns:mc="http://schemas.openxmlformats.org/markup-compatibility/2006" xmlns:p14="http://schemas.microsoft.com/office/powerpoint/2010/main">
    <mc:Choice Requires="p14">
      <p:transition spd="slow" p14:dur="2000" advTm="168225"/>
    </mc:Choice>
    <mc:Fallback xmlns="">
      <p:transition spd="slow" advTm="168225"/>
    </mc:Fallback>
  </mc:AlternateContent>
  <p:timing>
    <p:tnLst>
      <p:par>
        <p:cTn id="1" dur="indefinite" restart="never" nodeType="tmRoot"/>
      </p:par>
    </p:tnLst>
  </p:timing>
  <p:extLst mod="1">
    <p:ext uri="{3A86A75C-4F4B-4683-9AE1-C65F6400EC91}">
      <p14:laserTraceLst xmlns:p14="http://schemas.microsoft.com/office/powerpoint/2010/main">
        <p14:tracePtLst>
          <p14:tracePt t="57231" x="1949450" y="4422775"/>
          <p14:tracePt t="57248" x="1943100" y="4422775"/>
          <p14:tracePt t="57249" x="1943100" y="4418013"/>
          <p14:tracePt t="57263" x="1931988" y="4411663"/>
          <p14:tracePt t="57279" x="1931988" y="4406900"/>
          <p14:tracePt t="57296" x="1920875" y="4406900"/>
          <p14:tracePt t="57313" x="1914525" y="4400550"/>
          <p14:tracePt t="57335" x="1903413" y="4394200"/>
          <p14:tracePt t="57351" x="1897063" y="4389438"/>
          <p14:tracePt t="57367" x="1885950" y="4383088"/>
          <p14:tracePt t="57380" x="1879600" y="4383088"/>
          <p14:tracePt t="57396" x="1868488" y="4371975"/>
          <p14:tracePt t="57413" x="1863725" y="4371975"/>
          <p14:tracePt t="57429" x="1851025" y="4365625"/>
          <p14:tracePt t="57447" x="1846263" y="4365625"/>
          <p14:tracePt t="57463" x="1835150" y="4360863"/>
          <p14:tracePt t="57607" x="1835150" y="4354513"/>
          <p14:tracePt t="57623" x="1839913" y="4354513"/>
          <p14:tracePt t="57655" x="1846263" y="4354513"/>
          <p14:tracePt t="57663" x="1851025" y="4349750"/>
          <p14:tracePt t="57680" x="1857375" y="4349750"/>
          <p14:tracePt t="57719" x="1863725" y="4349750"/>
          <p14:tracePt t="57759" x="1863725" y="4343400"/>
          <p14:tracePt t="57767" x="1868488" y="4343400"/>
          <p14:tracePt t="57807" x="1874838" y="4343400"/>
          <p14:tracePt t="58079" x="1879600" y="4349750"/>
          <p14:tracePt t="58096" x="1879600" y="4354513"/>
          <p14:tracePt t="58097" x="1879600" y="4360863"/>
          <p14:tracePt t="58159" x="1885950" y="4360863"/>
          <p14:tracePt t="58231" x="1892300" y="4360863"/>
          <p14:tracePt t="58247" x="1892300" y="4365625"/>
          <p14:tracePt t="58262" x="1897063" y="4371975"/>
          <p14:tracePt t="58303" x="1897063" y="4378325"/>
          <p14:tracePt t="58313" x="1903413" y="4378325"/>
          <p14:tracePt t="58313" x="1903413" y="4383088"/>
          <p14:tracePt t="58330" x="1903413" y="4389438"/>
          <p14:tracePt t="58346" x="1908175" y="4389438"/>
          <p14:tracePt t="58363" x="1908175" y="4394200"/>
          <p14:tracePt t="58399" x="1914525" y="4394200"/>
          <p14:tracePt t="58415" x="1914525" y="4400550"/>
          <p14:tracePt t="59055" x="1908175" y="4400550"/>
          <p14:tracePt t="59103" x="1903413" y="4400550"/>
          <p14:tracePt t="59319" x="1897063" y="4400550"/>
          <p14:tracePt t="59367" x="1897063" y="4406900"/>
          <p14:tracePt t="59399" x="1892300" y="4406900"/>
          <p14:tracePt t="60071" x="1892300" y="4400550"/>
          <p14:tracePt t="60087" x="1892300" y="4394200"/>
          <p14:tracePt t="60113" x="1892300" y="4389438"/>
          <p14:tracePt t="60114" x="1892300" y="4378325"/>
          <p14:tracePt t="60129" x="1892300" y="4371975"/>
          <p14:tracePt t="62136" x="1897063" y="4371975"/>
          <p14:tracePt t="62144" x="1914525" y="4371975"/>
          <p14:tracePt t="62152" x="1949450" y="4371975"/>
          <p14:tracePt t="62164" x="1982788" y="4371975"/>
          <p14:tracePt t="62180" x="2028825" y="4378325"/>
          <p14:tracePt t="62197" x="2097088" y="4378325"/>
          <p14:tracePt t="62213" x="2154238" y="4383088"/>
          <p14:tracePt t="62231" x="2206625" y="4383088"/>
          <p14:tracePt t="62247" x="2257425" y="4383088"/>
          <p14:tracePt t="62247" x="2279650" y="4383088"/>
          <p14:tracePt t="62264" x="2320925" y="4383088"/>
          <p14:tracePt t="62280" x="2360613" y="4389438"/>
          <p14:tracePt t="62297" x="2400300" y="4389438"/>
          <p14:tracePt t="62314" x="2439988" y="4389438"/>
          <p14:tracePt t="62331" x="2474913" y="4389438"/>
          <p14:tracePt t="62347" x="2503488" y="4389438"/>
          <p14:tracePt t="62364" x="2536825" y="4394200"/>
          <p14:tracePt t="62380" x="2578100" y="4400550"/>
          <p14:tracePt t="62397" x="2617788" y="4400550"/>
          <p14:tracePt t="62413" x="2668588" y="4411663"/>
          <p14:tracePt t="62431" x="2725738" y="4418013"/>
          <p14:tracePt t="62447" x="2789238" y="4429125"/>
          <p14:tracePt t="62447" x="2822575" y="4429125"/>
          <p14:tracePt t="62464" x="2892425" y="4440238"/>
          <p14:tracePt t="62480" x="2971800" y="4446588"/>
          <p14:tracePt t="62497" x="3063875" y="4451350"/>
          <p14:tracePt t="62513" x="3149600" y="4457700"/>
          <p14:tracePt t="62530" x="3235325" y="4464050"/>
          <p14:tracePt t="62547" x="3321050" y="4464050"/>
          <p14:tracePt t="62564" x="3411538" y="4468813"/>
          <p14:tracePt t="62580" x="3497263" y="4475163"/>
          <p14:tracePt t="62597" x="3578225" y="4486275"/>
          <p14:tracePt t="62613" x="3651250" y="4497388"/>
          <p14:tracePt t="62630" x="3714750" y="4508500"/>
          <p14:tracePt t="62647" x="3789363" y="4521200"/>
          <p14:tracePt t="62647" x="3829050" y="4521200"/>
          <p14:tracePt t="62664" x="3892550" y="4532313"/>
          <p14:tracePt t="62680" x="3960813" y="4537075"/>
          <p14:tracePt t="62697" x="4017963" y="4549775"/>
          <p14:tracePt t="62713" x="4075113" y="4554538"/>
          <p14:tracePt t="62730" x="4132263" y="4560888"/>
          <p14:tracePt t="62747" x="4189413" y="4565650"/>
          <p14:tracePt t="62764" x="4246563" y="4572000"/>
          <p14:tracePt t="62780" x="4303713" y="4578350"/>
          <p14:tracePt t="62797" x="4360863" y="4583113"/>
          <p14:tracePt t="62813" x="4411663" y="4589463"/>
          <p14:tracePt t="62830" x="4451350" y="4594225"/>
          <p14:tracePt t="62847" x="4503738" y="4594225"/>
          <p14:tracePt t="62847" x="4525963" y="4594225"/>
          <p14:tracePt t="62864" x="4560888" y="4600575"/>
          <p14:tracePt t="62880" x="4600575" y="4606925"/>
          <p14:tracePt t="62897" x="4640263" y="4618038"/>
          <p14:tracePt t="62913" x="4675188" y="4622800"/>
          <p14:tracePt t="62930" x="4708525" y="4629150"/>
          <p14:tracePt t="62947" x="4749800" y="4640263"/>
          <p14:tracePt t="62964" x="4783138" y="4646613"/>
          <p14:tracePt t="62980" x="4818063" y="4657725"/>
          <p14:tracePt t="62997" x="4851400" y="4664075"/>
          <p14:tracePt t="63013" x="4879975" y="4668838"/>
          <p14:tracePt t="63030" x="4914900" y="4679950"/>
          <p14:tracePt t="63047" x="4943475" y="4692650"/>
          <p14:tracePt t="63064" x="4994275" y="4708525"/>
          <p14:tracePt t="63080" x="5029200" y="4725988"/>
          <p14:tracePt t="63097" x="5068888" y="4737100"/>
          <p14:tracePt t="63113" x="5103813" y="4749800"/>
          <p14:tracePt t="63130" x="5149850" y="4765675"/>
          <p14:tracePt t="63148" x="5189538" y="4783138"/>
          <p14:tracePt t="63163" x="5229225" y="4789488"/>
          <p14:tracePt t="63180" x="5264150" y="4800600"/>
          <p14:tracePt t="63197" x="5292725" y="4806950"/>
          <p14:tracePt t="63214" x="5321300" y="4818063"/>
          <p14:tracePt t="63230" x="5349875" y="4822825"/>
          <p14:tracePt t="63247" x="5365750" y="4829175"/>
          <p14:tracePt t="63247" x="5383213" y="4835525"/>
          <p14:tracePt t="63264" x="5407025" y="4840288"/>
          <p14:tracePt t="63280" x="5429250" y="4851400"/>
          <p14:tracePt t="63297" x="5451475" y="4857750"/>
          <p14:tracePt t="63314" x="5475288" y="4864100"/>
          <p14:tracePt t="63330" x="5497513" y="4868863"/>
          <p14:tracePt t="63347" x="5526088" y="4879975"/>
          <p14:tracePt t="63363" x="5554663" y="4886325"/>
          <p14:tracePt t="63380" x="5583238" y="4892675"/>
          <p14:tracePt t="63397" x="5607050" y="4903788"/>
          <p14:tracePt t="63414" x="5640388" y="4908550"/>
          <p14:tracePt t="63430" x="5668963" y="4914900"/>
          <p14:tracePt t="63447" x="5692775" y="4921250"/>
          <p14:tracePt t="63463" x="5721350" y="4932363"/>
          <p14:tracePt t="63481" x="5743575" y="4937125"/>
          <p14:tracePt t="63497" x="5765800" y="4937125"/>
          <p14:tracePt t="63514" x="5778500" y="4949825"/>
          <p14:tracePt t="63530" x="5794375" y="4954588"/>
          <p14:tracePt t="63547" x="5811838" y="4960938"/>
          <p14:tracePt t="63563" x="5829300" y="4965700"/>
          <p14:tracePt t="63580" x="5846763" y="4978400"/>
          <p14:tracePt t="63597" x="5857875" y="4978400"/>
          <p14:tracePt t="63614" x="5875338" y="4989513"/>
          <p14:tracePt t="63630" x="5897563" y="4994275"/>
          <p14:tracePt t="63647" x="5908675" y="5000625"/>
          <p14:tracePt t="63663" x="5932488" y="5006975"/>
          <p14:tracePt t="63680" x="5949950" y="5006975"/>
          <p14:tracePt t="63697" x="5961063" y="5011738"/>
          <p14:tracePt t="63714" x="5978525" y="5018088"/>
          <p14:tracePt t="63730" x="5989638" y="5022850"/>
          <p14:tracePt t="63747" x="6007100" y="5029200"/>
          <p14:tracePt t="63763" x="6022975" y="5029200"/>
          <p14:tracePt t="63781" x="6040438" y="5035550"/>
          <p14:tracePt t="63797" x="6046788" y="5040313"/>
          <p14:tracePt t="63928" x="6051550" y="5040313"/>
          <p14:tracePt t="63936" x="6064250" y="5040313"/>
          <p14:tracePt t="63947" x="6075363" y="5046663"/>
          <p14:tracePt t="63963" x="6086475" y="5051425"/>
          <p14:tracePt t="63980" x="6097588" y="5051425"/>
          <p14:tracePt t="63997" x="6115050" y="5051425"/>
          <p14:tracePt t="64014" x="6126163" y="5057775"/>
          <p14:tracePt t="64030" x="6137275" y="5057775"/>
          <p14:tracePt t="64047" x="6143625" y="5064125"/>
          <p14:tracePt t="64063" x="6154738" y="5064125"/>
          <p14:tracePt t="64081" x="6161088" y="5064125"/>
          <p14:tracePt t="64097" x="6165850" y="5064125"/>
          <p14:tracePt t="64114" x="6172200" y="5064125"/>
          <p14:tracePt t="64160" x="6178550" y="5064125"/>
          <p14:tracePt t="64224" x="6183313" y="5064125"/>
          <p14:tracePt t="64264" x="6189663" y="5064125"/>
          <p14:tracePt t="64280" x="6194425" y="5064125"/>
          <p14:tracePt t="64320" x="6200775" y="5064125"/>
          <p14:tracePt t="64464" x="6207125" y="5064125"/>
          <p14:tracePt t="64467" x="6211888" y="5068888"/>
          <p14:tracePt t="64512" x="6218238" y="5068888"/>
          <p14:tracePt t="64530" x="6218238" y="5075238"/>
          <p14:tracePt t="66240" x="6211888" y="5075238"/>
          <p14:tracePt t="66248" x="6207125" y="5068888"/>
          <p14:tracePt t="66263" x="6189663" y="5064125"/>
          <p14:tracePt t="66280" x="6178550" y="5064125"/>
          <p14:tracePt t="66297" x="6172200" y="5057775"/>
          <p14:tracePt t="66376" x="6165850" y="5057775"/>
          <p14:tracePt t="66400" x="6161088" y="5046663"/>
          <p14:tracePt t="66408" x="6149975" y="5046663"/>
          <p14:tracePt t="66414" x="6132513" y="5029200"/>
          <p14:tracePt t="66430" x="6108700" y="5011738"/>
          <p14:tracePt t="66446" x="6086475" y="4994275"/>
          <p14:tracePt t="66463" x="6051550" y="4972050"/>
          <p14:tracePt t="66481" x="6022975" y="4954588"/>
          <p14:tracePt t="66496" x="6000750" y="4937125"/>
          <p14:tracePt t="66514" x="5972175" y="4921250"/>
          <p14:tracePt t="66530" x="5932488" y="4897438"/>
          <p14:tracePt t="66547" x="5880100" y="4868863"/>
          <p14:tracePt t="66563" x="5818188" y="4840288"/>
          <p14:tracePt t="66580" x="5743575" y="4800600"/>
          <p14:tracePt t="66596" x="5675313" y="4772025"/>
          <p14:tracePt t="66614" x="5607050" y="4754563"/>
          <p14:tracePt t="66630" x="5554663" y="4737100"/>
          <p14:tracePt t="66647" x="5508625" y="4725988"/>
          <p14:tracePt t="66663" x="5440363" y="4714875"/>
          <p14:tracePt t="66681" x="5372100" y="4703763"/>
          <p14:tracePt t="66696" x="5286375" y="4692650"/>
          <p14:tracePt t="66714" x="5194300" y="4668838"/>
          <p14:tracePt t="66730" x="5086350" y="4651375"/>
          <p14:tracePt t="66747" x="4994275" y="4635500"/>
          <p14:tracePt t="66763" x="4879975" y="4618038"/>
          <p14:tracePt t="66780" x="4772025" y="4600575"/>
          <p14:tracePt t="66796" x="4657725" y="4578350"/>
          <p14:tracePt t="66814" x="4537075" y="4554538"/>
          <p14:tracePt t="66830" x="4429125" y="4532313"/>
          <p14:tracePt t="66847" x="4321175" y="4497388"/>
          <p14:tracePt t="66863" x="4178300" y="4468813"/>
          <p14:tracePt t="66880" x="4097338" y="4457700"/>
          <p14:tracePt t="66896" x="4006850" y="4446588"/>
          <p14:tracePt t="66914" x="3921125" y="4435475"/>
          <p14:tracePt t="66930" x="3835400" y="4422775"/>
          <p14:tracePt t="66947" x="3732213" y="4418013"/>
          <p14:tracePt t="66963" x="3635375" y="4400550"/>
          <p14:tracePt t="66980" x="3532188" y="4389438"/>
          <p14:tracePt t="66996" x="3435350" y="4378325"/>
          <p14:tracePt t="67014" x="3325813" y="4371975"/>
          <p14:tracePt t="67030" x="3206750" y="4360863"/>
          <p14:tracePt t="67047" x="3079750" y="4349750"/>
          <p14:tracePt t="67063" x="2903538" y="4325938"/>
          <p14:tracePt t="67080" x="2782888" y="4321175"/>
          <p14:tracePt t="67096" x="2668588" y="4308475"/>
          <p14:tracePt t="67114" x="2554288" y="4297363"/>
          <p14:tracePt t="67130" x="2446338" y="4292600"/>
          <p14:tracePt t="67147" x="2336800" y="4279900"/>
          <p14:tracePt t="67163" x="2239963" y="4279900"/>
          <p14:tracePt t="67180" x="2149475" y="4275138"/>
          <p14:tracePt t="67196" x="2051050" y="4268788"/>
          <p14:tracePt t="67214" x="1965325" y="4264025"/>
          <p14:tracePt t="67230" x="1892300" y="4264025"/>
          <p14:tracePt t="67247" x="1828800" y="4264025"/>
          <p14:tracePt t="67263" x="1749425" y="4275138"/>
          <p14:tracePt t="67280" x="1708150" y="4279900"/>
          <p14:tracePt t="67297" x="1685925" y="4292600"/>
          <p14:tracePt t="67313" x="1657350" y="4303713"/>
          <p14:tracePt t="67330" x="1639888" y="4308475"/>
          <p14:tracePt t="67347" x="1628775" y="4321175"/>
          <p14:tracePt t="67363" x="1622425" y="4321175"/>
          <p14:tracePt t="67380" x="1617663" y="4325938"/>
          <p14:tracePt t="67680" x="1622425" y="4325938"/>
          <p14:tracePt t="67696" x="1628775" y="4325938"/>
          <p14:tracePt t="67698" x="1646238" y="4325938"/>
          <p14:tracePt t="67713" x="1668463" y="4325938"/>
          <p14:tracePt t="67730" x="1685925" y="4332288"/>
          <p14:tracePt t="67747" x="1714500" y="4332288"/>
          <p14:tracePt t="67763" x="1736725" y="4337050"/>
          <p14:tracePt t="67780" x="1771650" y="4343400"/>
          <p14:tracePt t="67796" x="1800225" y="4343400"/>
          <p14:tracePt t="67813" x="1835150" y="4343400"/>
          <p14:tracePt t="67830" x="1868488" y="4343400"/>
          <p14:tracePt t="67847" x="1897063" y="4349750"/>
          <p14:tracePt t="67863" x="1925638" y="4349750"/>
          <p14:tracePt t="67880" x="1949450" y="4349750"/>
          <p14:tracePt t="67896" x="1978025" y="4349750"/>
          <p14:tracePt t="67913" x="2000250" y="4354513"/>
          <p14:tracePt t="67930" x="2022475" y="4354513"/>
          <p14:tracePt t="67947" x="2046288" y="4354513"/>
          <p14:tracePt t="67963" x="2068513" y="4360863"/>
          <p14:tracePt t="67980" x="2092325" y="4360863"/>
          <p14:tracePt t="67996" x="2120900" y="4360863"/>
          <p14:tracePt t="68013" x="2154238" y="4360863"/>
          <p14:tracePt t="68030" x="2182813" y="4360863"/>
          <p14:tracePt t="68047" x="2211388" y="4365625"/>
          <p14:tracePt t="68063" x="2274888" y="4371975"/>
          <p14:tracePt t="68080" x="2314575" y="4378325"/>
          <p14:tracePt t="68096" x="2354263" y="4383088"/>
          <p14:tracePt t="68113" x="2400300" y="4383088"/>
          <p14:tracePt t="68130" x="2446338" y="4383088"/>
          <p14:tracePt t="68146" x="2486025" y="4383088"/>
          <p14:tracePt t="68164" x="2543175" y="4389438"/>
          <p14:tracePt t="68180" x="2582863" y="4389438"/>
          <p14:tracePt t="68197" x="2622550" y="4389438"/>
          <p14:tracePt t="68213" x="2657475" y="4389438"/>
          <p14:tracePt t="68230" x="2686050" y="4389438"/>
          <p14:tracePt t="68246" x="2708275" y="4389438"/>
          <p14:tracePt t="68246" x="2720975" y="4389438"/>
          <p14:tracePt t="68264" x="2736850" y="4389438"/>
          <p14:tracePt t="68280" x="2754313" y="4389438"/>
          <p14:tracePt t="68297" x="2760663" y="4389438"/>
          <p14:tracePt t="68313" x="2771775" y="4389438"/>
          <p14:tracePt t="68384" x="2771775" y="4394200"/>
          <p14:tracePt t="68392" x="2778125" y="4394200"/>
          <p14:tracePt t="68397" x="2782888" y="4394200"/>
          <p14:tracePt t="68413" x="2794000" y="4394200"/>
          <p14:tracePt t="68430" x="2800350" y="4400550"/>
          <p14:tracePt t="68680" x="2806700" y="4400550"/>
          <p14:tracePt t="68688" x="2811463" y="4400550"/>
          <p14:tracePt t="68697" x="2817813" y="4400550"/>
          <p14:tracePt t="68713" x="2828925" y="4394200"/>
          <p14:tracePt t="68730" x="2840038" y="4389438"/>
          <p14:tracePt t="68768" x="2846388" y="4389438"/>
          <p14:tracePt t="69128" x="2846388" y="4394200"/>
          <p14:tracePt t="69146" x="2851150" y="4394200"/>
          <p14:tracePt t="69163" x="2863850" y="4406900"/>
          <p14:tracePt t="70487" x="2863850" y="4411663"/>
          <p14:tracePt t="70687" x="2868613" y="4411663"/>
          <p14:tracePt t="70912" x="2874963" y="4411663"/>
          <p14:tracePt t="71095" x="2879725" y="4411663"/>
          <p14:tracePt t="71113" x="2886075" y="4411663"/>
          <p14:tracePt t="71136" x="2886075" y="4406900"/>
          <p14:tracePt t="71152" x="2886075" y="4400550"/>
          <p14:tracePt t="71159" x="2892425" y="4400550"/>
          <p14:tracePt t="72247" x="2897188" y="4400550"/>
          <p14:tracePt t="72263" x="2903538" y="4400550"/>
          <p14:tracePt t="72263" x="2943225" y="4394200"/>
          <p14:tracePt t="72280" x="2978150" y="4389438"/>
          <p14:tracePt t="72297" x="3017838" y="4383088"/>
          <p14:tracePt t="72313" x="3074988" y="4383088"/>
          <p14:tracePt t="72330" x="3114675" y="4383088"/>
          <p14:tracePt t="72346" x="3171825" y="4383088"/>
          <p14:tracePt t="72363" x="3228975" y="4383088"/>
          <p14:tracePt t="72380" x="3275013" y="4383088"/>
          <p14:tracePt t="72396" x="3321050" y="4383088"/>
          <p14:tracePt t="72413" x="3354388" y="4383088"/>
          <p14:tracePt t="72430" x="3378200" y="4383088"/>
          <p14:tracePt t="72446" x="3400425" y="4383088"/>
          <p14:tracePt t="72446" x="3406775" y="4383088"/>
          <p14:tracePt t="72463" x="3417888" y="4383088"/>
          <p14:tracePt t="72480" x="3422650" y="4383088"/>
          <p14:tracePt t="72496" x="3429000" y="4383088"/>
          <p14:tracePt t="72513" x="3440113" y="4383088"/>
          <p14:tracePt t="72530" x="3457575" y="4383088"/>
          <p14:tracePt t="72546" x="3468688" y="4383088"/>
          <p14:tracePt t="72563" x="3486150" y="4383088"/>
          <p14:tracePt t="72579" x="3503613" y="4383088"/>
          <p14:tracePt t="72597" x="3532188" y="4383088"/>
          <p14:tracePt t="72613" x="3549650" y="4383088"/>
          <p14:tracePt t="72630" x="3578225" y="4389438"/>
          <p14:tracePt t="72646" x="3600450" y="4389438"/>
          <p14:tracePt t="72663" x="3646488" y="4394200"/>
          <p14:tracePt t="72680" x="3668713" y="4394200"/>
          <p14:tracePt t="72697" x="3697288" y="4394200"/>
          <p14:tracePt t="72713" x="3725863" y="4400550"/>
          <p14:tracePt t="72730" x="3754438" y="4400550"/>
          <p14:tracePt t="72746" x="3783013" y="4400550"/>
          <p14:tracePt t="72763" x="3817938" y="4400550"/>
          <p14:tracePt t="72779" x="3846513" y="4406900"/>
          <p14:tracePt t="72796" x="3875088" y="4406900"/>
          <p14:tracePt t="72813" x="3908425" y="4411663"/>
          <p14:tracePt t="72830" x="3954463" y="4411663"/>
          <p14:tracePt t="72846" x="4000500" y="4411663"/>
          <p14:tracePt t="72863" x="4079875" y="4411663"/>
          <p14:tracePt t="72880" x="4132263" y="4418013"/>
          <p14:tracePt t="72896" x="4178300" y="4422775"/>
          <p14:tracePt t="72913" x="4229100" y="4422775"/>
          <p14:tracePt t="72930" x="4279900" y="4429125"/>
          <p14:tracePt t="72946" x="4325938" y="4435475"/>
          <p14:tracePt t="72963" x="4378325" y="4440238"/>
          <p14:tracePt t="72979" x="4429125" y="4446588"/>
          <p14:tracePt t="72996" x="4468813" y="4451350"/>
          <p14:tracePt t="73013" x="4508500" y="4451350"/>
          <p14:tracePt t="73029" x="4554538" y="4457700"/>
          <p14:tracePt t="73046" x="4594225" y="4464050"/>
          <p14:tracePt t="73063" x="4668838" y="4468813"/>
          <p14:tracePt t="73080" x="4703763" y="4475163"/>
          <p14:tracePt t="73096" x="4743450" y="4475163"/>
          <p14:tracePt t="73114" x="4783138" y="4475163"/>
          <p14:tracePt t="73129" x="4829175" y="4479925"/>
          <p14:tracePt t="73146" x="4897438" y="4492625"/>
          <p14:tracePt t="73163" x="4960938" y="4508500"/>
          <p14:tracePt t="73180" x="5029200" y="4521200"/>
          <p14:tracePt t="73196" x="5086350" y="4537075"/>
          <p14:tracePt t="73213" x="5154613" y="4549775"/>
          <p14:tracePt t="73229" x="5211763" y="4560888"/>
          <p14:tracePt t="73246" x="5275263" y="4572000"/>
          <p14:tracePt t="73263" x="5360988" y="4583113"/>
          <p14:tracePt t="73280" x="5418138" y="4600575"/>
          <p14:tracePt t="73296" x="5464175" y="4611688"/>
          <p14:tracePt t="73313" x="5508625" y="4622800"/>
          <p14:tracePt t="73329" x="5549900" y="4640263"/>
          <p14:tracePt t="73346" x="5578475" y="4646613"/>
          <p14:tracePt t="73363" x="5607050" y="4664075"/>
          <p14:tracePt t="73380" x="5629275" y="4675188"/>
          <p14:tracePt t="73396" x="5657850" y="4679950"/>
          <p14:tracePt t="73413" x="5680075" y="4697413"/>
          <p14:tracePt t="73429" x="5703888" y="4703763"/>
          <p14:tracePt t="73446" x="5721350" y="4708525"/>
          <p14:tracePt t="73463" x="5754688" y="4725988"/>
          <p14:tracePt t="73480" x="5772150" y="4737100"/>
          <p14:tracePt t="73496" x="5800725" y="4743450"/>
          <p14:tracePt t="73513" x="5822950" y="4760913"/>
          <p14:tracePt t="73529" x="5846763" y="4765675"/>
          <p14:tracePt t="73546" x="5864225" y="4772025"/>
          <p14:tracePt t="73563" x="5875338" y="4778375"/>
          <p14:tracePt t="73580" x="5886450" y="4783138"/>
          <p14:tracePt t="73596" x="5903913" y="4794250"/>
          <p14:tracePt t="73613" x="5921375" y="4800600"/>
          <p14:tracePt t="73629" x="5937250" y="4806950"/>
          <p14:tracePt t="73646" x="5943600" y="4811713"/>
          <p14:tracePt t="73663" x="5972175" y="4822825"/>
          <p14:tracePt t="73680" x="5983288" y="4829175"/>
          <p14:tracePt t="73696" x="6000750" y="4835525"/>
          <p14:tracePt t="73713" x="6018213" y="4846638"/>
          <p14:tracePt t="73729" x="6035675" y="4846638"/>
          <p14:tracePt t="73747" x="6051550" y="4864100"/>
          <p14:tracePt t="73763" x="6075363" y="4864100"/>
          <p14:tracePt t="73780" x="6092825" y="4875213"/>
          <p14:tracePt t="73796" x="6103938" y="4875213"/>
          <p14:tracePt t="73813" x="6108700" y="4875213"/>
          <p14:tracePt t="73829" x="6108700" y="4879975"/>
          <p14:tracePt t="74284" x="0" y="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360657778"/>
      </p:ext>
    </p:extLst>
  </p:cSld>
  <p:clrMapOvr>
    <a:masterClrMapping/>
  </p:clrMapOvr>
  <mc:AlternateContent xmlns:mc="http://schemas.openxmlformats.org/markup-compatibility/2006" xmlns:p14="http://schemas.microsoft.com/office/powerpoint/2010/main">
    <mc:Choice Requires="p14">
      <p:transition spd="slow" p14:dur="2000" advTm="185965"/>
    </mc:Choice>
    <mc:Fallback xmlns="">
      <p:transition spd="slow" advTm="18596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Volt-VAR Optimization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contrast to the traditional operational methods, Volt-VAR Optimization controls multiple devices to achieve a global optimum.</a:t>
            </a:r>
          </a:p>
          <a:p>
            <a:endParaRPr lang="en-US" dirty="0"/>
          </a:p>
          <a:p>
            <a:r>
              <a:rPr lang="en-US" dirty="0" smtClean="0"/>
              <a:t>Volt-VAR Optimization, and the associated global optimum(s), exists in many forms.</a:t>
            </a:r>
          </a:p>
          <a:p>
            <a:endParaRPr lang="en-US" dirty="0" smtClean="0"/>
          </a:p>
          <a:p>
            <a:r>
              <a:rPr lang="en-US" dirty="0" smtClean="0"/>
              <a:t>The general principle is to control the voltage and reactive power on a distribution feeder so that load can be managed.</a:t>
            </a:r>
          </a:p>
          <a:p>
            <a:endParaRPr lang="en-US" dirty="0"/>
          </a:p>
          <a:p>
            <a:r>
              <a:rPr lang="en-US" dirty="0" smtClean="0"/>
              <a:t>One example of VVO:</a:t>
            </a:r>
          </a:p>
          <a:p>
            <a:pPr lvl="1"/>
            <a:r>
              <a:rPr lang="en-US" dirty="0" smtClean="0"/>
              <a:t>Voltage optimization involves “flattening” the voltage profile and possibly lowering the level.</a:t>
            </a:r>
          </a:p>
          <a:p>
            <a:pPr lvl="1"/>
            <a:r>
              <a:rPr lang="en-US" dirty="0" smtClean="0"/>
              <a:t>VAR optimization involves controlling the flow of reactive power, which has an impact on voltage.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825482467"/>
      </p:ext>
    </p:extLst>
  </p:cSld>
  <p:clrMapOvr>
    <a:masterClrMapping/>
  </p:clrMapOvr>
  <mc:AlternateContent xmlns:mc="http://schemas.openxmlformats.org/markup-compatibility/2006" xmlns:p14="http://schemas.microsoft.com/office/powerpoint/2010/main">
    <mc:Choice Requires="p14">
      <p:transition spd="slow" p14:dur="2000" advTm="245935"/>
    </mc:Choice>
    <mc:Fallback xmlns="">
      <p:transition spd="slow" advTm="24593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Voltage Reduction</a:t>
            </a:r>
          </a:p>
          <a:p>
            <a:pPr lvl="1"/>
            <a:r>
              <a:rPr lang="en-US" dirty="0" smtClean="0"/>
              <a:t>When lowering the voltage it is necessary to ensure that the voltage on all points of the system remain within specifications. </a:t>
            </a:r>
          </a:p>
          <a:p>
            <a:pPr lvl="1"/>
            <a:r>
              <a:rPr lang="en-US" dirty="0" smtClean="0"/>
              <a:t>The use of End Of Line (EOL) measurements can help to ensure that voltages at remote points are not too low.</a:t>
            </a:r>
          </a:p>
          <a:p>
            <a:pPr lvl="1"/>
            <a:r>
              <a:rPr lang="en-US" dirty="0" smtClean="0"/>
              <a:t>This is similar to operating a regulator in “REMOTE” except that there can be multiple measurement points.</a:t>
            </a:r>
          </a:p>
          <a:p>
            <a:pPr lvl="1"/>
            <a:endParaRPr lang="en-US" dirty="0" smtClean="0"/>
          </a:p>
          <a:p>
            <a:r>
              <a:rPr lang="en-US" dirty="0" smtClean="0"/>
              <a:t>VAR Optimization</a:t>
            </a:r>
          </a:p>
          <a:p>
            <a:pPr lvl="1"/>
            <a:r>
              <a:rPr lang="en-US" dirty="0" smtClean="0"/>
              <a:t>When capacitors operate based on local readings there is no regard for the rest of the system.</a:t>
            </a:r>
          </a:p>
          <a:p>
            <a:pPr lvl="1"/>
            <a:r>
              <a:rPr lang="en-US" dirty="0" smtClean="0"/>
              <a:t>VAR optimization allows capacitors to work in a coordinate manner to reduce overall reactive power flows, thus reducing system losses.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094600977"/>
      </p:ext>
    </p:extLst>
  </p:cSld>
  <p:clrMapOvr>
    <a:masterClrMapping/>
  </p:clrMapOvr>
  <mc:AlternateContent xmlns:mc="http://schemas.openxmlformats.org/markup-compatibility/2006" xmlns:p14="http://schemas.microsoft.com/office/powerpoint/2010/main">
    <mc:Choice Requires="p14">
      <p:transition spd="slow" p14:dur="2000" advTm="302038"/>
    </mc:Choice>
    <mc:Fallback xmlns="">
      <p:transition spd="slow" advTm="302038"/>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02.7"/>
</p:tagLst>
</file>

<file path=ppt/tags/tag2.xml><?xml version="1.0" encoding="utf-8"?>
<p:tagLst xmlns:a="http://schemas.openxmlformats.org/drawingml/2006/main" xmlns:r="http://schemas.openxmlformats.org/officeDocument/2006/relationships" xmlns:p="http://schemas.openxmlformats.org/presentationml/2006/main">
  <p:tag name="TIMING" val="|130.4|25.7|43.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2363</TotalTime>
  <Words>2432</Words>
  <Application>Microsoft Office PowerPoint</Application>
  <PresentationFormat>On-screen Show (4:3)</PresentationFormat>
  <Paragraphs>402</Paragraphs>
  <Slides>42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Office Theme</vt:lpstr>
      <vt:lpstr>Equation</vt:lpstr>
      <vt:lpstr>Substation and Distribution Automation</vt:lpstr>
      <vt:lpstr>Module 6 Overview</vt:lpstr>
      <vt:lpstr>Part 1: Traditional Voltage Control</vt:lpstr>
      <vt:lpstr>Traditional Voltage Control Cont. (Regulators)</vt:lpstr>
      <vt:lpstr>Traditional Voltage Control Cont. (Regulators)</vt:lpstr>
      <vt:lpstr>Traditional Voltage Control (Capacitors)</vt:lpstr>
      <vt:lpstr>Operation of Voltage Control Devices</vt:lpstr>
      <vt:lpstr>Part 2: Volt-VAR Optimization</vt:lpstr>
      <vt:lpstr>Volt-VAR Optimization</vt:lpstr>
      <vt:lpstr>Volt-VAR Optimization Cont.</vt:lpstr>
      <vt:lpstr>Borozan, Baran, and Novosel Implementation</vt:lpstr>
      <vt:lpstr>Borozan, Baran, and Novosel Implementation Cont.</vt:lpstr>
      <vt:lpstr>Borozan, Baran, and Novosel VVO Control Procedure</vt:lpstr>
      <vt:lpstr>Voltage Optimization Procedure</vt:lpstr>
      <vt:lpstr>Voltage Optimization Procedure Cont.</vt:lpstr>
      <vt:lpstr>Voltage Optimization Procedure Cont.</vt:lpstr>
      <vt:lpstr>Voltage Optimization Procedure Cont.</vt:lpstr>
      <vt:lpstr>Reactive Power Optimization Procedure</vt:lpstr>
      <vt:lpstr>Reactive Power Optimization Procedure Cont.</vt:lpstr>
      <vt:lpstr>Reactive Power Optimization Procedure Cont.</vt:lpstr>
      <vt:lpstr>Volt-VAR Optimization – Example</vt:lpstr>
      <vt:lpstr>Volt-VAR Optimization Example – Initial Voltages</vt:lpstr>
      <vt:lpstr>Volt-VAR Optimization Example – Condition Evaluation</vt:lpstr>
      <vt:lpstr>Volt-VAR Optimization Example – Corrective Actions</vt:lpstr>
      <vt:lpstr>Volt-VAR Optimization Example – Corrective Actions Cont.</vt:lpstr>
      <vt:lpstr>Volt-VAR Optimization Example – Voltage Result</vt:lpstr>
      <vt:lpstr>Volt-VAR Optimization Example – Reactive Power Values</vt:lpstr>
      <vt:lpstr>Volt-VAR Optimization Example – Reactive Power Correction</vt:lpstr>
      <vt:lpstr>Volt-VAR Optimization Example – Reactive Power Result</vt:lpstr>
      <vt:lpstr>Integrated Volt/VAR Control in Distribution Systems</vt:lpstr>
      <vt:lpstr>Modified IEEE 13 Node System with Volt-VAR Control</vt:lpstr>
      <vt:lpstr>Volt-VAR Examples</vt:lpstr>
      <vt:lpstr>PowerPoint Presentation</vt:lpstr>
      <vt:lpstr>Case 2: Local Voltage Control</vt:lpstr>
      <vt:lpstr>Case 3: VVO regulated to 2,400 V</vt:lpstr>
      <vt:lpstr>Case 4: VVO regulated to 2,300 V</vt:lpstr>
      <vt:lpstr>Case 5: VVO regulated to 2,200 V</vt:lpstr>
      <vt:lpstr>Comparison of Cases 2, 3, 4, and 5</vt:lpstr>
      <vt:lpstr>VVO Optimization and Energy Reductions (Where did the load go?)</vt:lpstr>
      <vt:lpstr>VVO Optimization and Energy Reductions Cont. (Where did the load go?)</vt:lpstr>
      <vt:lpstr>Module 6 Concluding Comments</vt:lpstr>
      <vt:lpstr>Substation and Distribution Automation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Kevin Schneider</dc:creator>
  <cp:lastModifiedBy>Staff</cp:lastModifiedBy>
  <cp:revision>192</cp:revision>
  <dcterms:created xsi:type="dcterms:W3CDTF">2006-08-16T00:00:00Z</dcterms:created>
  <dcterms:modified xsi:type="dcterms:W3CDTF">2012-01-17T16:24:06Z</dcterms:modified>
</cp:coreProperties>
</file>