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wma" ContentType="audio/x-ms-wma"/>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3.xml" ContentType="application/vnd.openxmlformats-officedocument.drawingml.chart+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18"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5" autoAdjust="0"/>
    <p:restoredTop sz="94660" autoAdjust="0"/>
  </p:normalViewPr>
  <p:slideViewPr>
    <p:cSldViewPr snapToObjects="1">
      <p:cViewPr>
        <p:scale>
          <a:sx n="100" d="100"/>
          <a:sy n="100" d="100"/>
        </p:scale>
        <p:origin x="-1020" y="-942"/>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242757632"/>
        <c:axId val="242759552"/>
      </c:scatterChart>
      <c:valAx>
        <c:axId val="242757632"/>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242759552"/>
        <c:crosses val="autoZero"/>
        <c:crossBetween val="midCat"/>
        <c:majorUnit val="4"/>
      </c:valAx>
      <c:valAx>
        <c:axId val="242759552"/>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242757632"/>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232034688"/>
        <c:axId val="242780800"/>
      </c:scatterChart>
      <c:valAx>
        <c:axId val="232034688"/>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242780800"/>
        <c:crosses val="autoZero"/>
        <c:crossBetween val="midCat"/>
        <c:majorUnit val="1000"/>
      </c:valAx>
      <c:valAx>
        <c:axId val="242780800"/>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232034688"/>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242907008"/>
        <c:axId val="242909184"/>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242913664"/>
        <c:axId val="242911488"/>
      </c:scatterChart>
      <c:valAx>
        <c:axId val="242907008"/>
        <c:scaling>
          <c:orientation val="minMax"/>
          <c:max val="24"/>
        </c:scaling>
        <c:delete val="0"/>
        <c:axPos val="b"/>
        <c:title>
          <c:tx>
            <c:rich>
              <a:bodyPr/>
              <a:lstStyle/>
              <a:p>
                <a:pPr>
                  <a:defRPr sz="1050" b="0"/>
                </a:pPr>
                <a:r>
                  <a:rPr lang="en-US" sz="1050" b="0"/>
                  <a:t>Hour of Day</a:t>
                </a:r>
              </a:p>
            </c:rich>
          </c:tx>
          <c:overlay val="0"/>
        </c:title>
        <c:numFmt formatCode="General" sourceLinked="1"/>
        <c:majorTickMark val="out"/>
        <c:minorTickMark val="out"/>
        <c:tickLblPos val="nextTo"/>
        <c:crossAx val="242909184"/>
        <c:crosses val="autoZero"/>
        <c:crossBetween val="midCat"/>
        <c:majorUnit val="6"/>
        <c:minorUnit val="1"/>
      </c:valAx>
      <c:valAx>
        <c:axId val="242909184"/>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242907008"/>
        <c:crosses val="autoZero"/>
        <c:crossBetween val="midCat"/>
        <c:dispUnits>
          <c:builtInUnit val="millions"/>
        </c:dispUnits>
      </c:valAx>
      <c:valAx>
        <c:axId val="242911488"/>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242913664"/>
        <c:crosses val="max"/>
        <c:crossBetween val="midCat"/>
      </c:valAx>
      <c:valAx>
        <c:axId val="242913664"/>
        <c:scaling>
          <c:orientation val="minMax"/>
        </c:scaling>
        <c:delete val="1"/>
        <c:axPos val="b"/>
        <c:numFmt formatCode="General" sourceLinked="1"/>
        <c:majorTickMark val="out"/>
        <c:minorTickMark val="none"/>
        <c:tickLblPos val="nextTo"/>
        <c:crossAx val="242911488"/>
        <c:crosses val="autoZero"/>
        <c:crossBetween val="midCat"/>
      </c:valAx>
    </c:plotArea>
    <c:legend>
      <c:legendPos val="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36</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38</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41</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48</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85461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383908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1/17/2012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1/17/2012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17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17.jpeg"/></Relationships>
</file>

<file path=ppt/slides/_rels/slide42.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21.wmf"/><Relationship Id="rId5" Type="http://schemas.openxmlformats.org/officeDocument/2006/relationships/image" Target="../media/image20.wmf"/><Relationship Id="rId10" Type="http://schemas.openxmlformats.org/officeDocument/2006/relationships/image" Target="../media/image25.png"/><Relationship Id="rId4" Type="http://schemas.openxmlformats.org/officeDocument/2006/relationships/image" Target="../media/image19.wmf"/><Relationship Id="rId9" Type="http://schemas.openxmlformats.org/officeDocument/2006/relationships/image" Target="../media/image24.w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slideLayout" Target="../slideLayouts/slideLayout12.xml"/><Relationship Id="rId7" Type="http://schemas.openxmlformats.org/officeDocument/2006/relationships/oleObject" Target="../embeddings/oleObject1.bin"/><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notesSlide" Target="../notesSlides/notesSlide5.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Microsoft_Excel_97-2003_Worksheet1.xls"/><Relationship Id="rId4"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615188692"/>
      </p:ext>
    </p:extLst>
  </p:cSld>
  <p:clrMapOvr>
    <a:masterClrMapping/>
  </p:clrMapOvr>
  <mc:AlternateContent xmlns:mc="http://schemas.openxmlformats.org/markup-compatibility/2006" xmlns:p14="http://schemas.microsoft.com/office/powerpoint/2010/main">
    <mc:Choice Requires="p14">
      <p:transition spd="slow" p14:dur="2000" advTm="4440"/>
    </mc:Choice>
    <mc:Fallback xmlns="">
      <p:transition spd="slow" advTm="444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196814977"/>
      </p:ext>
    </p:extLst>
  </p:cSld>
  <p:clrMapOvr>
    <a:masterClrMapping/>
  </p:clrMapOvr>
  <mc:AlternateContent xmlns:mc="http://schemas.openxmlformats.org/markup-compatibility/2006" xmlns:p14="http://schemas.microsoft.com/office/powerpoint/2010/main">
    <mc:Choice Requires="p14">
      <p:transition spd="slow" p14:dur="2000" advTm="207863"/>
    </mc:Choice>
    <mc:Fallback xmlns="">
      <p:transition spd="slow" advTm="20786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fontScale="92500" lnSpcReduction="10000"/>
          </a:bodyPr>
          <a:lstStyle/>
          <a:p>
            <a:pPr>
              <a:spcBef>
                <a:spcPts val="600"/>
              </a:spcBef>
              <a:spcAft>
                <a:spcPts val="600"/>
              </a:spcAft>
            </a:pPr>
            <a:r>
              <a:rPr lang="en-US" dirty="0" smtClean="0"/>
              <a:t>In the late 1990’s to mid 2000’s, DR resources decreased significantly (by 32% from 1996 to 2004).</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a:t>
            </a:r>
          </a:p>
          <a:p>
            <a:pPr lvl="2">
              <a:spcBef>
                <a:spcPts val="600"/>
              </a:spcBef>
              <a:spcAft>
                <a:spcPts val="600"/>
              </a:spcAft>
            </a:pPr>
            <a:r>
              <a:rPr lang="en-US" dirty="0" smtClean="0"/>
              <a:t>AMI</a:t>
            </a:r>
          </a:p>
          <a:p>
            <a:pPr lvl="2">
              <a:spcBef>
                <a:spcPts val="600"/>
              </a:spcBef>
              <a:spcAft>
                <a:spcPts val="600"/>
              </a:spcAft>
            </a:pPr>
            <a:r>
              <a:rPr lang="en-US" dirty="0" smtClean="0"/>
              <a:t>Communications systems</a:t>
            </a:r>
          </a:p>
          <a:p>
            <a:pPr lvl="2">
              <a:spcBef>
                <a:spcPts val="600"/>
              </a:spcBef>
              <a:spcAft>
                <a:spcPts val="600"/>
              </a:spcAft>
            </a:pPr>
            <a:r>
              <a:rPr lang="en-US" dirty="0"/>
              <a:t>A</a:t>
            </a:r>
            <a:r>
              <a:rPr lang="en-US" dirty="0" smtClean="0"/>
              <a:t>dvanced DR algorithms</a:t>
            </a:r>
          </a:p>
          <a:p>
            <a:pPr lvl="2">
              <a:spcBef>
                <a:spcPts val="600"/>
              </a:spcBef>
              <a:spcAft>
                <a:spcPts val="600"/>
              </a:spcAft>
            </a:pPr>
            <a:r>
              <a:rPr lang="en-US" dirty="0" smtClean="0"/>
              <a:t>DR Equipment</a:t>
            </a:r>
          </a:p>
          <a:p>
            <a:pPr lvl="1">
              <a:spcBef>
                <a:spcPts val="600"/>
              </a:spcBef>
              <a:spcAft>
                <a:spcPts val="600"/>
              </a:spcAft>
            </a:pPr>
            <a:r>
              <a:rPr lang="en-US" dirty="0" smtClean="0"/>
              <a:t>Incremental cost of DR far exceeded the incremental cost of new generation.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768548962"/>
      </p:ext>
    </p:extLst>
  </p:cSld>
  <p:clrMapOvr>
    <a:masterClrMapping/>
  </p:clrMapOvr>
  <mc:AlternateContent xmlns:mc="http://schemas.openxmlformats.org/markup-compatibility/2006" xmlns:p14="http://schemas.microsoft.com/office/powerpoint/2010/main">
    <mc:Choice Requires="p14">
      <p:transition spd="slow" p14:dur="2000" advTm="73401"/>
    </mc:Choice>
    <mc:Fallback xmlns="">
      <p:transition spd="slow" advTm="7340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fontScale="92500"/>
          </a:bodyPr>
          <a:lstStyle/>
          <a:p>
            <a:pPr>
              <a:spcBef>
                <a:spcPts val="600"/>
              </a:spcBef>
              <a:spcAft>
                <a:spcPts val="600"/>
              </a:spcAft>
            </a:pPr>
            <a:r>
              <a:rPr lang="en-US" dirty="0" smtClean="0"/>
              <a:t>Late 2000’s and early 2010’s, DR experienced a resurgence.</a:t>
            </a:r>
          </a:p>
          <a:p>
            <a:pPr lvl="1">
              <a:spcBef>
                <a:spcPts val="600"/>
              </a:spcBef>
              <a:spcAft>
                <a:spcPts val="600"/>
              </a:spcAft>
            </a:pPr>
            <a:r>
              <a:rPr lang="en-US" dirty="0" smtClean="0"/>
              <a:t>American Recovery Reinvestment Act (ARRA) investment of ~$4.5 billion for electrical infrastructure.</a:t>
            </a:r>
          </a:p>
          <a:p>
            <a:pPr lvl="1">
              <a:spcBef>
                <a:spcPts val="600"/>
              </a:spcBef>
              <a:spcAft>
                <a:spcPts val="600"/>
              </a:spcAft>
            </a:pPr>
            <a:r>
              <a:rPr lang="en-US" dirty="0" smtClean="0"/>
              <a:t>Additionally, ARRA provided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  This was formalized in FERC order 745.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065755916"/>
      </p:ext>
    </p:extLst>
  </p:cSld>
  <p:clrMapOvr>
    <a:masterClrMapping/>
  </p:clrMapOvr>
  <mc:AlternateContent xmlns:mc="http://schemas.openxmlformats.org/markup-compatibility/2006" xmlns:p14="http://schemas.microsoft.com/office/powerpoint/2010/main">
    <mc:Choice Requires="p14">
      <p:transition spd="slow" p14:dur="2000" advTm="159088"/>
    </mc:Choice>
    <mc:Fallback xmlns="">
      <p:transition spd="slow" advTm="15908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2041042388"/>
      </p:ext>
    </p:extLst>
  </p:cSld>
  <p:clrMapOvr>
    <a:masterClrMapping/>
  </p:clrMapOvr>
  <mc:AlternateContent xmlns:mc="http://schemas.openxmlformats.org/markup-compatibility/2006" xmlns:p14="http://schemas.microsoft.com/office/powerpoint/2010/main">
    <mc:Choice Requires="p14">
      <p:transition spd="slow" p14:dur="2000" advTm="155408"/>
    </mc:Choice>
    <mc:Fallback xmlns="">
      <p:transition spd="slow" advTm="155408"/>
    </mc:Fallback>
  </mc:AlternateContent>
  <p:timing>
    <p:tnLst>
      <p:par>
        <p:cTn id="1" dur="indefinite" restart="never" nodeType="tmRoot"/>
      </p:par>
    </p:tnLst>
  </p:timing>
  <p:extLst>
    <p:ext uri="{3A86A75C-4F4B-4683-9AE1-C65F6400EC91}">
      <p14:laserTraceLst xmlns:p14="http://schemas.microsoft.com/office/powerpoint/2010/main">
        <p14:tracePtLst>
          <p14:tracePt t="19499" x="2446338" y="4457700"/>
          <p14:tracePt t="19648" x="2446338" y="4451350"/>
          <p14:tracePt t="19663" x="2446338" y="4446588"/>
          <p14:tracePt t="19671" x="2439988" y="4440238"/>
          <p14:tracePt t="19679" x="2435225" y="4435475"/>
          <p14:tracePt t="19693" x="2435225" y="4418013"/>
          <p14:tracePt t="19708" x="2435225" y="4406900"/>
          <p14:tracePt t="19724" x="2428875" y="4394200"/>
          <p14:tracePt t="19741" x="2422525" y="4383088"/>
          <p14:tracePt t="19758" x="2422525" y="4371975"/>
          <p14:tracePt t="19774" x="2417763" y="4354513"/>
          <p14:tracePt t="19791" x="2411413" y="4332288"/>
          <p14:tracePt t="19808" x="2411413" y="4314825"/>
          <p14:tracePt t="19824" x="2406650" y="4303713"/>
          <p14:tracePt t="19841" x="2400300" y="4286250"/>
          <p14:tracePt t="19858" x="2400300" y="4275138"/>
          <p14:tracePt t="19874" x="2400300" y="4264025"/>
          <p14:tracePt t="19891" x="2400300" y="4251325"/>
          <p14:tracePt t="19908" x="2400300" y="4240213"/>
          <p14:tracePt t="19925" x="2393950" y="4229100"/>
          <p14:tracePt t="19941" x="2393950" y="4222750"/>
          <p14:tracePt t="19958" x="2393950" y="4211638"/>
          <p14:tracePt t="19974" x="2393950" y="4206875"/>
          <p14:tracePt t="19991" x="2389188" y="4194175"/>
          <p14:tracePt t="20087" x="2382838" y="4194175"/>
          <p14:tracePt t="20119" x="2378075" y="4194175"/>
          <p14:tracePt t="20143" x="2371725" y="4194175"/>
          <p14:tracePt t="20152" x="2365375" y="4194175"/>
          <p14:tracePt t="20176" x="2360613" y="4194175"/>
          <p14:tracePt t="20176" x="2360613" y="4200525"/>
          <p14:tracePt t="20192" x="2349500" y="4206875"/>
          <p14:tracePt t="20208" x="2343150" y="4206875"/>
          <p14:tracePt t="20224" x="2336800" y="4211638"/>
          <p14:tracePt t="20241" x="2325688" y="4217988"/>
          <p14:tracePt t="20258" x="2314575" y="4222750"/>
          <p14:tracePt t="20274" x="2303463" y="4235450"/>
          <p14:tracePt t="20291" x="2303463" y="4240213"/>
          <p14:tracePt t="20307" x="2292350" y="4246563"/>
          <p14:tracePt t="20325" x="2292350" y="4251325"/>
          <p14:tracePt t="20463" x="2292350" y="4246563"/>
          <p14:tracePt t="20495" x="2292350" y="4240213"/>
          <p14:tracePt t="20511" x="2292350" y="4235450"/>
          <p14:tracePt t="20527" x="2292350" y="4222750"/>
          <p14:tracePt t="20543" x="2292350" y="4206875"/>
          <p14:tracePt t="20558" x="2292350" y="4189413"/>
          <p14:tracePt t="20574" x="2292350" y="4171950"/>
          <p14:tracePt t="20574" x="2292350" y="4165600"/>
          <p14:tracePt t="20592" x="2292350" y="4143375"/>
          <p14:tracePt t="20607" x="2292350" y="4125913"/>
          <p14:tracePt t="20625" x="2292350" y="4097338"/>
          <p14:tracePt t="20641" x="2292350" y="4075113"/>
          <p14:tracePt t="20658" x="2292350" y="4051300"/>
          <p14:tracePt t="20674" x="2292350" y="4022725"/>
          <p14:tracePt t="20691" x="2292350" y="3994150"/>
          <p14:tracePt t="20707" x="2297113" y="3965575"/>
          <p14:tracePt t="20725" x="2297113" y="3937000"/>
          <p14:tracePt t="20741" x="2297113" y="3914775"/>
          <p14:tracePt t="20758" x="2297113" y="3886200"/>
          <p14:tracePt t="20774" x="2297113" y="3868738"/>
          <p14:tracePt t="20774" x="2297113" y="3857625"/>
          <p14:tracePt t="20792" x="2297113" y="3835400"/>
          <p14:tracePt t="20808" x="2297113" y="3817938"/>
          <p14:tracePt t="20824" x="2297113" y="3794125"/>
          <p14:tracePt t="20841" x="2297113" y="3778250"/>
          <p14:tracePt t="20858" x="2297113" y="3760788"/>
          <p14:tracePt t="20874" x="2297113" y="3749675"/>
          <p14:tracePt t="20891" x="2297113" y="3736975"/>
          <p14:tracePt t="20907" x="2297113" y="3721100"/>
          <p14:tracePt t="20925" x="2297113" y="3708400"/>
          <p14:tracePt t="20941" x="2297113" y="3697288"/>
          <p14:tracePt t="20958" x="2297113" y="3686175"/>
          <p14:tracePt t="20974" x="2297113" y="3668713"/>
          <p14:tracePt t="20992" x="2297113" y="3651250"/>
          <p14:tracePt t="21008" x="2297113" y="3640138"/>
          <p14:tracePt t="21024" x="2297113" y="3629025"/>
          <p14:tracePt t="21041" x="2292350" y="3611563"/>
          <p14:tracePt t="21058" x="2292350" y="3594100"/>
          <p14:tracePt t="21074" x="2292350" y="3578225"/>
          <p14:tracePt t="21091" x="2286000" y="3560763"/>
          <p14:tracePt t="21107" x="2286000" y="3543300"/>
          <p14:tracePt t="21125" x="2279650" y="3514725"/>
          <p14:tracePt t="21141" x="2279650" y="3492500"/>
          <p14:tracePt t="21158" x="2279650" y="3463925"/>
          <p14:tracePt t="21174" x="2279650" y="3429000"/>
          <p14:tracePt t="21174" x="2279650" y="3417888"/>
          <p14:tracePt t="21191" x="2279650" y="3382963"/>
          <p14:tracePt t="21208" x="2279650" y="3354388"/>
          <p14:tracePt t="21224" x="2279650" y="3321050"/>
          <p14:tracePt t="21241" x="2279650" y="3292475"/>
          <p14:tracePt t="21258" x="2279650" y="3263900"/>
          <p14:tracePt t="21274" x="2279650" y="3228975"/>
          <p14:tracePt t="21291" x="2279650" y="3194050"/>
          <p14:tracePt t="21307" x="2279650" y="3160713"/>
          <p14:tracePt t="21324" x="2279650" y="3121025"/>
          <p14:tracePt t="21341" x="2279650" y="3086100"/>
          <p14:tracePt t="21358" x="2279650" y="3057525"/>
          <p14:tracePt t="21374" x="2279650" y="3028950"/>
          <p14:tracePt t="21374" x="2279650" y="3011488"/>
          <p14:tracePt t="21391" x="2279650" y="2982913"/>
          <p14:tracePt t="21407" x="2279650" y="2960688"/>
          <p14:tracePt t="21424" x="2279650" y="2936875"/>
          <p14:tracePt t="21441" x="2279650" y="2925763"/>
          <p14:tracePt t="21458" x="2279650" y="2908300"/>
          <p14:tracePt t="21474" x="2279650" y="2903538"/>
          <p14:tracePt t="21491" x="2279650" y="2897188"/>
          <p14:tracePt t="21507" x="2279650" y="2892425"/>
          <p14:tracePt t="21524" x="2279650" y="2879725"/>
          <p14:tracePt t="21541" x="2279650" y="2868613"/>
          <p14:tracePt t="21557" x="2279650" y="2857500"/>
          <p14:tracePt t="21575" x="2279650" y="2835275"/>
          <p14:tracePt t="21591" x="2279650" y="2811463"/>
          <p14:tracePt t="21608" x="2279650" y="2782888"/>
          <p14:tracePt t="21624" x="2279650" y="2765425"/>
          <p14:tracePt t="21641" x="2279650" y="2749550"/>
          <p14:tracePt t="21657" x="2279650" y="2736850"/>
          <p14:tracePt t="21674" x="2279650" y="2725738"/>
          <p14:tracePt t="21691" x="2279650" y="2720975"/>
          <p14:tracePt t="21708" x="2279650" y="2708275"/>
          <p14:tracePt t="21724" x="2279650" y="2703513"/>
          <p14:tracePt t="21741" x="2279650" y="2697163"/>
          <p14:tracePt t="21757" x="2279650" y="2686050"/>
          <p14:tracePt t="21774" x="2279650" y="2668588"/>
          <p14:tracePt t="21791" x="2279650" y="2646363"/>
          <p14:tracePt t="21808" x="2279650" y="2635250"/>
          <p14:tracePt t="21824" x="2279650" y="2611438"/>
          <p14:tracePt t="21841" x="2279650" y="2593975"/>
          <p14:tracePt t="21857" x="2279650" y="2578100"/>
          <p14:tracePt t="21875" x="2279650" y="2560638"/>
          <p14:tracePt t="21891" x="2279650" y="2532063"/>
          <p14:tracePt t="21908" x="2279650" y="2520950"/>
          <p14:tracePt t="21924" x="2286000" y="2492375"/>
          <p14:tracePt t="21941" x="2292350" y="2463800"/>
          <p14:tracePt t="21957" x="2297113" y="2446338"/>
          <p14:tracePt t="21974" x="2297113" y="2435225"/>
          <p14:tracePt t="21991" x="2297113" y="2422525"/>
          <p14:tracePt t="22008" x="2297113" y="2417763"/>
          <p14:tracePt t="22063" x="2297113" y="2411413"/>
          <p14:tracePt t="22079" x="2297113" y="2406650"/>
          <p14:tracePt t="22087" x="2297113" y="2400300"/>
          <p14:tracePt t="22102" x="2297113" y="2393950"/>
          <p14:tracePt t="22107" x="2297113" y="2389188"/>
          <p14:tracePt t="22124" x="2297113" y="2382838"/>
          <p14:tracePt t="22141" x="2297113" y="2378075"/>
          <p14:tracePt t="22157" x="2297113" y="2371725"/>
          <p14:tracePt t="22175" x="2297113" y="2360613"/>
          <p14:tracePt t="22191" x="2297113" y="2354263"/>
          <p14:tracePt t="22208" x="2297113" y="2343150"/>
          <p14:tracePt t="22935" x="2297113" y="2349500"/>
          <p14:tracePt t="22959" x="2303463" y="2360613"/>
          <p14:tracePt t="22960" x="2303463" y="2371725"/>
          <p14:tracePt t="22974" x="2308225" y="2382838"/>
          <p14:tracePt t="22991" x="2320925" y="2417763"/>
          <p14:tracePt t="23008" x="2320925" y="2439988"/>
          <p14:tracePt t="23024" x="2325688" y="2468563"/>
          <p14:tracePt t="23041" x="2336800" y="2508250"/>
          <p14:tracePt t="23058" x="2349500" y="2554288"/>
          <p14:tracePt t="23074" x="2354263" y="2606675"/>
          <p14:tracePt t="23091" x="2365375" y="2674938"/>
          <p14:tracePt t="23108" x="2378075" y="2736850"/>
          <p14:tracePt t="23124" x="2382838" y="2811463"/>
          <p14:tracePt t="23141" x="2389188" y="2892425"/>
          <p14:tracePt t="23157" x="2406650" y="2971800"/>
          <p14:tracePt t="23174" x="2417763" y="3063875"/>
          <p14:tracePt t="23191" x="2435225" y="3182938"/>
          <p14:tracePt t="23208" x="2439988" y="3246438"/>
          <p14:tracePt t="23224" x="2446338" y="3308350"/>
          <p14:tracePt t="23241" x="2457450" y="3378200"/>
          <p14:tracePt t="23258" x="2474913" y="3451225"/>
          <p14:tracePt t="23274" x="2492375" y="3525838"/>
          <p14:tracePt t="23291" x="2503488" y="3594100"/>
          <p14:tracePt t="23307" x="2514600" y="3679825"/>
          <p14:tracePt t="23324" x="2520950" y="3749675"/>
          <p14:tracePt t="23341" x="2525713" y="3822700"/>
          <p14:tracePt t="23358" x="2525713" y="3903663"/>
          <p14:tracePt t="23374" x="2532063" y="3978275"/>
          <p14:tracePt t="23391" x="2536825" y="4075113"/>
          <p14:tracePt t="23407" x="2536825" y="4125913"/>
          <p14:tracePt t="23425" x="2536825" y="4160838"/>
          <p14:tracePt t="23441" x="2543175" y="4183063"/>
          <p14:tracePt t="23458" x="2543175" y="4222750"/>
          <p14:tracePt t="23474" x="2543175" y="4257675"/>
          <p14:tracePt t="23491" x="2549525" y="4292600"/>
          <p14:tracePt t="23507" x="2549525" y="4332288"/>
          <p14:tracePt t="23524" x="2549525" y="4371975"/>
          <p14:tracePt t="23541" x="2549525" y="4422775"/>
          <p14:tracePt t="23558" x="2549525" y="4464050"/>
          <p14:tracePt t="23574" x="2549525" y="4497388"/>
          <p14:tracePt t="23574" x="2549525" y="4521200"/>
          <p14:tracePt t="23591" x="2554288" y="4572000"/>
          <p14:tracePt t="23607" x="2554288" y="4611688"/>
          <p14:tracePt t="23624" x="2554288" y="4646613"/>
          <p14:tracePt t="23641" x="2554288" y="4692650"/>
          <p14:tracePt t="23658" x="2554288" y="4737100"/>
          <p14:tracePt t="23674" x="2554288" y="4783138"/>
          <p14:tracePt t="23691" x="2554288" y="4846638"/>
          <p14:tracePt t="23707" x="2549525" y="4914900"/>
          <p14:tracePt t="23724" x="2549525" y="4978400"/>
          <p14:tracePt t="23741" x="2543175" y="5057775"/>
          <p14:tracePt t="23758" x="2543175" y="5132388"/>
          <p14:tracePt t="23774" x="2543175" y="5211763"/>
          <p14:tracePt t="23774" x="2543175" y="5246688"/>
          <p14:tracePt t="23791" x="2543175" y="5297488"/>
          <p14:tracePt t="23807" x="2543175" y="5343525"/>
          <p14:tracePt t="23824" x="2543175" y="5389563"/>
          <p14:tracePt t="23841" x="2543175" y="5440363"/>
          <p14:tracePt t="23858" x="2543175" y="5480050"/>
          <p14:tracePt t="23874" x="2543175" y="5514975"/>
          <p14:tracePt t="23891" x="2549525" y="5549900"/>
          <p14:tracePt t="23907" x="2554288" y="5578475"/>
          <p14:tracePt t="23924" x="2554288" y="5611813"/>
          <p14:tracePt t="23941" x="2560638" y="5629275"/>
          <p14:tracePt t="23958" x="2560638" y="5657850"/>
          <p14:tracePt t="23974" x="2560638" y="5675313"/>
          <p14:tracePt t="23974" x="2560638" y="5686425"/>
          <p14:tracePt t="23991" x="2560638" y="5697538"/>
          <p14:tracePt t="24008" x="2560638" y="5703888"/>
          <p14:tracePt t="24024" x="2560638" y="5708650"/>
          <p14:tracePt t="24246" x="2560638" y="5703888"/>
          <p14:tracePt t="24263" x="2560638" y="5697538"/>
          <p14:tracePt t="24279" x="2560638" y="5686425"/>
          <p14:tracePt t="24280" x="2560638" y="5680075"/>
          <p14:tracePt t="24291" x="2560638" y="5668963"/>
          <p14:tracePt t="24307" x="2560638" y="5657850"/>
          <p14:tracePt t="24324" x="2560638" y="5651500"/>
          <p14:tracePt t="24783" x="2560638" y="5646738"/>
          <p14:tracePt t="24791" x="2571750" y="5646738"/>
          <p14:tracePt t="24799" x="2578100" y="5640388"/>
          <p14:tracePt t="24808" x="2582863" y="5640388"/>
          <p14:tracePt t="24847" x="2589213" y="5640388"/>
          <p14:tracePt t="24857" x="2593975" y="5640388"/>
          <p14:tracePt t="24879" x="2600325" y="5640388"/>
          <p14:tracePt t="24895" x="2611438" y="5640388"/>
          <p14:tracePt t="24908" x="2622550" y="5640388"/>
          <p14:tracePt t="24924" x="2640013" y="5640388"/>
          <p14:tracePt t="24941" x="2663825" y="5640388"/>
          <p14:tracePt t="24957" x="2686050" y="5640388"/>
          <p14:tracePt t="24974" x="2714625" y="5635625"/>
          <p14:tracePt t="24991" x="2743200" y="5622925"/>
          <p14:tracePt t="25008" x="2754313" y="5618163"/>
          <p14:tracePt t="25024" x="2760663" y="5611813"/>
          <p14:tracePt t="25111" x="2765425" y="5611813"/>
          <p14:tracePt t="25124" x="2765425" y="5607050"/>
          <p14:tracePt t="25141" x="2771775" y="5607050"/>
          <p14:tracePt t="25142" x="2811463" y="5607050"/>
          <p14:tracePt t="25157" x="2822575" y="5607050"/>
          <p14:tracePt t="25527" x="2817813" y="5607050"/>
          <p14:tracePt t="25543" x="2811463" y="5607050"/>
          <p14:tracePt t="25551" x="2806700" y="5607050"/>
          <p14:tracePt t="25584" x="2806700" y="5611813"/>
          <p14:tracePt t="25591" x="2800350" y="5611813"/>
          <p14:tracePt t="26383" x="2806700" y="5611813"/>
          <p14:tracePt t="26391" x="2851150" y="5607050"/>
          <p14:tracePt t="26408" x="2874963" y="5600700"/>
          <p14:tracePt t="26424" x="2897188" y="5600700"/>
          <p14:tracePt t="26441" x="2903538" y="5600700"/>
          <p14:tracePt t="26457" x="2914650" y="5594350"/>
          <p14:tracePt t="26474" x="2921000" y="5594350"/>
          <p14:tracePt t="26490" x="2932113" y="5594350"/>
          <p14:tracePt t="26507" x="2943225" y="5594350"/>
          <p14:tracePt t="26524" x="2954338" y="5594350"/>
          <p14:tracePt t="26540" x="2960688" y="5594350"/>
          <p14:tracePt t="26558" x="2965450" y="5589588"/>
          <p14:tracePt t="26574" x="2971800" y="5589588"/>
          <p14:tracePt t="26574" x="2978150" y="5589588"/>
          <p14:tracePt t="26591" x="2989263" y="5583238"/>
          <p14:tracePt t="26608" x="3000375" y="5583238"/>
          <p14:tracePt t="26624" x="3017838" y="5583238"/>
          <p14:tracePt t="26640" x="3028950" y="5583238"/>
          <p14:tracePt t="26658" x="3040063" y="5583238"/>
          <p14:tracePt t="26674" x="3046413" y="5583238"/>
          <p14:tracePt t="26691" x="3057525" y="5583238"/>
          <p14:tracePt t="26707" x="3063875" y="5583238"/>
          <p14:tracePt t="26724" x="3068638" y="5583238"/>
          <p14:tracePt t="26740" x="3074988" y="5583238"/>
          <p14:tracePt t="26758" x="3079750" y="5583238"/>
          <p14:tracePt t="26774" x="3086100" y="5583238"/>
          <p14:tracePt t="26791" x="3092450" y="5578475"/>
          <p14:tracePt t="26807" x="3097213" y="5578475"/>
          <p14:tracePt t="26824" x="3103563" y="5578475"/>
          <p14:tracePt t="26840" x="3114675" y="5578475"/>
          <p14:tracePt t="26858" x="3121025" y="5578475"/>
          <p14:tracePt t="26874" x="3125788" y="5578475"/>
          <p14:tracePt t="26891" x="3136900" y="5578475"/>
          <p14:tracePt t="26907" x="3149600" y="5578475"/>
          <p14:tracePt t="26924" x="3154363" y="5578475"/>
          <p14:tracePt t="26940" x="3165475" y="5572125"/>
          <p14:tracePt t="26958" x="3178175" y="5572125"/>
          <p14:tracePt t="26974" x="3182938" y="5572125"/>
          <p14:tracePt t="26991" x="3206750" y="5572125"/>
          <p14:tracePt t="27007" x="3222625" y="5572125"/>
          <p14:tracePt t="27024" x="3235325" y="5572125"/>
          <p14:tracePt t="27040" x="3246438" y="5572125"/>
          <p14:tracePt t="27058" x="3263900" y="5572125"/>
          <p14:tracePt t="27074" x="3275013" y="5572125"/>
          <p14:tracePt t="27091" x="3286125" y="5572125"/>
          <p14:tracePt t="27107" x="3297238" y="5572125"/>
          <p14:tracePt t="27124" x="3308350" y="5572125"/>
          <p14:tracePt t="27140" x="3325813" y="5572125"/>
          <p14:tracePt t="27158" x="3336925" y="5572125"/>
          <p14:tracePt t="27174" x="3354388" y="5572125"/>
          <p14:tracePt t="27174" x="3360738" y="5572125"/>
          <p14:tracePt t="27191" x="3378200" y="5572125"/>
          <p14:tracePt t="27207" x="3389313" y="5572125"/>
          <p14:tracePt t="27224" x="3400425" y="5572125"/>
          <p14:tracePt t="27240" x="3411538" y="5572125"/>
          <p14:tracePt t="27639" x="3417888" y="5572125"/>
          <p14:tracePt t="27641" x="3417888" y="5565775"/>
          <p14:tracePt t="27657" x="3435350" y="5565775"/>
          <p14:tracePt t="27674" x="3451225" y="5561013"/>
          <p14:tracePt t="27691" x="3468688" y="5554663"/>
          <p14:tracePt t="27707" x="3492500" y="5554663"/>
          <p14:tracePt t="27724" x="3508375" y="5554663"/>
          <p14:tracePt t="27740" x="3525838" y="5554663"/>
          <p14:tracePt t="27757" x="3543300" y="5554663"/>
          <p14:tracePt t="27774" x="3554413" y="5554663"/>
          <p14:tracePt t="27774" x="3560763" y="5554663"/>
          <p14:tracePt t="27791" x="3571875" y="5549900"/>
          <p14:tracePt t="27807" x="3589338" y="5549900"/>
          <p14:tracePt t="27824" x="3606800" y="5549900"/>
          <p14:tracePt t="27840" x="3617913" y="5549900"/>
          <p14:tracePt t="27857" x="3640138" y="5549900"/>
          <p14:tracePt t="27874" x="3651250" y="5549900"/>
          <p14:tracePt t="27891" x="3663950" y="5549900"/>
          <p14:tracePt t="27907" x="3675063" y="5549900"/>
          <p14:tracePt t="27924" x="3679825" y="5549900"/>
          <p14:tracePt t="27940" x="3686175" y="5549900"/>
          <p14:tracePt t="27999" x="3692525" y="5549900"/>
          <p14:tracePt t="28007" x="3697288" y="5549900"/>
          <p14:tracePt t="28009" x="3703638" y="5549900"/>
          <p14:tracePt t="28024" x="3708400" y="5549900"/>
          <p14:tracePt t="28040" x="3721100" y="5543550"/>
          <p14:tracePt t="28057" x="3736975" y="5543550"/>
          <p14:tracePt t="28074" x="3765550" y="5543550"/>
          <p14:tracePt t="28090" x="3794125" y="5543550"/>
          <p14:tracePt t="28107" x="3817938" y="5543550"/>
          <p14:tracePt t="28124" x="3846513" y="5543550"/>
          <p14:tracePt t="28140" x="3857625" y="5543550"/>
          <p14:tracePt t="28157" x="3886200" y="5543550"/>
          <p14:tracePt t="28174" x="3908425" y="5543550"/>
          <p14:tracePt t="28190" x="3949700" y="5537200"/>
          <p14:tracePt t="28208" x="3971925" y="5537200"/>
          <p14:tracePt t="28223" x="3994150" y="5537200"/>
          <p14:tracePt t="28241" x="4022725" y="5537200"/>
          <p14:tracePt t="28257" x="4040188" y="5537200"/>
          <p14:tracePt t="28274" x="4068763" y="5537200"/>
          <p14:tracePt t="28290" x="4103688" y="5537200"/>
          <p14:tracePt t="28308" x="4137025" y="5537200"/>
          <p14:tracePt t="28324" x="4178300" y="5537200"/>
          <p14:tracePt t="28341" x="4229100" y="5537200"/>
          <p14:tracePt t="28357" x="4275138" y="5537200"/>
          <p14:tracePt t="28374" x="4325938" y="5537200"/>
          <p14:tracePt t="28390" x="4406900" y="5537200"/>
          <p14:tracePt t="28408" x="4457700" y="5537200"/>
          <p14:tracePt t="28424" x="4508500" y="5537200"/>
          <p14:tracePt t="28441" x="4554538" y="5537200"/>
          <p14:tracePt t="28457" x="4606925" y="5537200"/>
          <p14:tracePt t="28474" x="4646613" y="5537200"/>
          <p14:tracePt t="28490" x="4686300" y="5537200"/>
          <p14:tracePt t="28507" x="4721225" y="5537200"/>
          <p14:tracePt t="28523" x="4760913" y="5537200"/>
          <p14:tracePt t="28541" x="4794250" y="5537200"/>
          <p14:tracePt t="28557" x="4840288" y="5537200"/>
          <p14:tracePt t="28574" x="4886325" y="5537200"/>
          <p14:tracePt t="28590" x="4954588" y="5537200"/>
          <p14:tracePt t="28623" x="5006975" y="5537200"/>
          <p14:tracePt t="28624" x="5064125" y="5532438"/>
          <p14:tracePt t="28641" x="5121275" y="5532438"/>
          <p14:tracePt t="28657" x="5183188" y="5532438"/>
          <p14:tracePt t="28674" x="5240338" y="5526088"/>
          <p14:tracePt t="28690" x="5297488" y="5526088"/>
          <p14:tracePt t="28707" x="5360988" y="5521325"/>
          <p14:tracePt t="28723" x="5418138" y="5514975"/>
          <p14:tracePt t="28741" x="5475288" y="5514975"/>
          <p14:tracePt t="28757" x="5532438" y="5508625"/>
          <p14:tracePt t="28774" x="5583238" y="5508625"/>
          <p14:tracePt t="28790" x="5668963" y="5503863"/>
          <p14:tracePt t="28808" x="5715000" y="5503863"/>
          <p14:tracePt t="28823" x="5754688" y="5503863"/>
          <p14:tracePt t="28841" x="5807075" y="5497513"/>
          <p14:tracePt t="28857" x="5846763" y="5497513"/>
          <p14:tracePt t="28874" x="5886450" y="5497513"/>
          <p14:tracePt t="28890" x="5921375" y="5497513"/>
          <p14:tracePt t="28907" x="5949950" y="5497513"/>
          <p14:tracePt t="28923" x="5978525" y="5497513"/>
          <p14:tracePt t="28941" x="6007100" y="5497513"/>
          <p14:tracePt t="28957" x="6040438" y="5497513"/>
          <p14:tracePt t="28974" x="6075363" y="5492750"/>
          <p14:tracePt t="28990" x="6121400" y="5492750"/>
          <p14:tracePt t="29007" x="6149975" y="5486400"/>
          <p14:tracePt t="29023" x="6183313" y="5486400"/>
          <p14:tracePt t="29041" x="6218238" y="5486400"/>
          <p14:tracePt t="29057" x="6240463" y="5480050"/>
          <p14:tracePt t="29074" x="6269038" y="5480050"/>
          <p14:tracePt t="29090" x="6297613" y="5480050"/>
          <p14:tracePt t="29107" x="6321425" y="5475288"/>
          <p14:tracePt t="29123" x="6343650" y="5475288"/>
          <p14:tracePt t="29141" x="6361113" y="5475288"/>
          <p14:tracePt t="29157" x="6383338" y="5468938"/>
          <p14:tracePt t="29174" x="6394450" y="5468938"/>
          <p14:tracePt t="29190" x="6407150" y="5468938"/>
          <p14:tracePt t="29551" x="6411913" y="5468938"/>
          <p14:tracePt t="31961" x="6407150" y="5468938"/>
          <p14:tracePt t="32025" x="6400800" y="5468938"/>
          <p14:tracePt t="32031" x="6389688" y="5468938"/>
          <p14:tracePt t="32042" x="6332538" y="5468938"/>
          <p14:tracePt t="32059" x="6251575" y="5468938"/>
          <p14:tracePt t="32076" x="6161088" y="5468938"/>
          <p14:tracePt t="32092" x="6051550" y="5468938"/>
          <p14:tracePt t="32109" x="5932488" y="5468938"/>
          <p14:tracePt t="32125" x="5811838" y="5468938"/>
          <p14:tracePt t="32143" x="5657850" y="5468938"/>
          <p14:tracePt t="32159" x="5492750" y="5468938"/>
          <p14:tracePt t="32176" x="5332413" y="5468938"/>
          <p14:tracePt t="32192" x="5075238" y="5468938"/>
          <p14:tracePt t="32209" x="4879975" y="5468938"/>
          <p14:tracePt t="32225" x="4721225" y="5468938"/>
          <p14:tracePt t="32243" x="4565650" y="5480050"/>
          <p14:tracePt t="32259" x="4435475" y="5486400"/>
          <p14:tracePt t="32276" x="4286250" y="5492750"/>
          <p14:tracePt t="32292" x="4149725" y="5497513"/>
          <p14:tracePt t="32309" x="4006850" y="5508625"/>
          <p14:tracePt t="32325" x="3868738" y="5508625"/>
          <p14:tracePt t="32342" x="3732213" y="5514975"/>
          <p14:tracePt t="32359" x="3611563" y="5514975"/>
          <p14:tracePt t="32376" x="3492500" y="5514975"/>
          <p14:tracePt t="32392" x="3343275" y="5514975"/>
          <p14:tracePt t="32409" x="3275013" y="5514975"/>
          <p14:tracePt t="32425" x="3222625" y="5514975"/>
          <p14:tracePt t="32442" x="3189288" y="5514975"/>
          <p14:tracePt t="32459" x="3165475" y="5508625"/>
          <p14:tracePt t="32476" x="3143250" y="5508625"/>
          <p14:tracePt t="32492" x="3125788" y="5503863"/>
          <p14:tracePt t="32509" x="3103563" y="5503863"/>
          <p14:tracePt t="32525" x="3086100" y="5503863"/>
          <p14:tracePt t="32542" x="3057525" y="5503863"/>
          <p14:tracePt t="32559" x="3035300" y="5503863"/>
          <p14:tracePt t="32576" x="3006725" y="5503863"/>
          <p14:tracePt t="32592" x="2949575" y="5503863"/>
          <p14:tracePt t="32609" x="2921000" y="5503863"/>
          <p14:tracePt t="32625" x="2892425" y="5503863"/>
          <p14:tracePt t="32642" x="2868613" y="5503863"/>
          <p14:tracePt t="32659" x="2846388" y="5503863"/>
          <p14:tracePt t="32675" x="2840038" y="5503863"/>
          <p14:tracePt t="32692" x="2835275" y="5503863"/>
          <p14:tracePt t="33537" x="2840038" y="5497513"/>
          <p14:tracePt t="33545" x="2846388" y="5497513"/>
          <p14:tracePt t="33553" x="2846388" y="5492750"/>
          <p14:tracePt t="33559" x="2857500" y="5480050"/>
          <p14:tracePt t="33575" x="2868613" y="5475288"/>
          <p14:tracePt t="33575" x="2868613" y="5468938"/>
          <p14:tracePt t="33609" x="2874963" y="5464175"/>
          <p14:tracePt t="33856" x="2874963" y="5468938"/>
          <p14:tracePt t="33874" x="2868613" y="5480050"/>
          <p14:tracePt t="33880" x="2868613" y="5497513"/>
          <p14:tracePt t="33891" x="2863850" y="5526088"/>
          <p14:tracePt t="33907" x="2857500" y="5549900"/>
          <p14:tracePt t="33925" x="2857500" y="5578475"/>
          <p14:tracePt t="33941" x="2857500" y="5594350"/>
          <p14:tracePt t="33958" x="2857500" y="5611813"/>
          <p14:tracePt t="33974" x="2857500" y="5622925"/>
          <p14:tracePt t="33974" x="2857500" y="5629275"/>
          <p14:tracePt t="33992" x="2857500" y="5635625"/>
          <p14:tracePt t="34328" x="2857500" y="5629275"/>
          <p14:tracePt t="34352" x="2857500" y="5622925"/>
          <p14:tracePt t="34368" x="2863850" y="5622925"/>
          <p14:tracePt t="34376" x="2863850" y="5618163"/>
          <p14:tracePt t="34408" x="2863850" y="5611813"/>
          <p14:tracePt t="34408" x="2868613" y="5611813"/>
          <p14:tracePt t="34784" x="2868613" y="5607050"/>
          <p14:tracePt t="34792" x="2874963" y="5607050"/>
          <p14:tracePt t="34808" x="2879725" y="5594350"/>
          <p14:tracePt t="34809" x="2886075" y="5589588"/>
          <p14:tracePt t="34824" x="2892425" y="5578475"/>
          <p14:tracePt t="34842" x="2908300" y="5565775"/>
          <p14:tracePt t="34857" x="2921000" y="5549900"/>
          <p14:tracePt t="34875" x="2932113" y="5532438"/>
          <p14:tracePt t="34891" x="2943225" y="5521325"/>
          <p14:tracePt t="34908" x="2949575" y="5503863"/>
          <p14:tracePt t="34924" x="2954338" y="5492750"/>
          <p14:tracePt t="34941" x="2965450" y="5486400"/>
          <p14:tracePt t="34957" x="2965450" y="5475288"/>
          <p14:tracePt t="34975" x="2971800" y="5468938"/>
          <p14:tracePt t="34991" x="2982913" y="5451475"/>
          <p14:tracePt t="35008" x="2982913" y="5435600"/>
          <p14:tracePt t="35024" x="3000375" y="5418138"/>
          <p14:tracePt t="35041" x="3011488" y="5400675"/>
          <p14:tracePt t="35057" x="3022600" y="5372100"/>
          <p14:tracePt t="35075" x="3035300" y="5349875"/>
          <p14:tracePt t="35091" x="3057525" y="5308600"/>
          <p14:tracePt t="35108" x="3063875" y="5264150"/>
          <p14:tracePt t="35124" x="3074988" y="5222875"/>
          <p14:tracePt t="35141" x="3086100" y="5172075"/>
          <p14:tracePt t="35157" x="3097213" y="5121275"/>
          <p14:tracePt t="35175" x="3097213" y="5080000"/>
          <p14:tracePt t="35191" x="3103563" y="5018088"/>
          <p14:tracePt t="35208" x="3103563" y="4989513"/>
          <p14:tracePt t="35224" x="3103563" y="4960938"/>
          <p14:tracePt t="35241" x="3103563" y="4926013"/>
          <p14:tracePt t="35257" x="3086100" y="4897438"/>
          <p14:tracePt t="35275" x="3068638" y="4868863"/>
          <p14:tracePt t="35291" x="3046413" y="4846638"/>
          <p14:tracePt t="35308" x="3028950" y="4829175"/>
          <p14:tracePt t="35324" x="3000375" y="4811713"/>
          <p14:tracePt t="35341" x="2971800" y="4800600"/>
          <p14:tracePt t="35357" x="2960688" y="4794250"/>
          <p14:tracePt t="35375" x="2943225" y="4794250"/>
          <p14:tracePt t="35391" x="2932113" y="4794250"/>
          <p14:tracePt t="35408" x="2914650" y="4794250"/>
          <p14:tracePt t="35424" x="2892425" y="4794250"/>
          <p14:tracePt t="35441" x="2868613" y="4806950"/>
          <p14:tracePt t="35457" x="2828925" y="4835525"/>
          <p14:tracePt t="35475" x="2782888" y="4868863"/>
          <p14:tracePt t="35491" x="2736850" y="4914900"/>
          <p14:tracePt t="35508" x="2692400" y="4965700"/>
          <p14:tracePt t="35524" x="2646363" y="5029200"/>
          <p14:tracePt t="35541" x="2606675" y="5108575"/>
          <p14:tracePt t="35557" x="2582863" y="5178425"/>
          <p14:tracePt t="35575" x="2565400" y="5235575"/>
          <p14:tracePt t="35591" x="2554288" y="5332413"/>
          <p14:tracePt t="35608" x="2560638" y="5400675"/>
          <p14:tracePt t="35624" x="2589213" y="5475288"/>
          <p14:tracePt t="35641" x="2628900" y="5543550"/>
          <p14:tracePt t="35657" x="2679700" y="5607050"/>
          <p14:tracePt t="35675" x="2736850" y="5657850"/>
          <p14:tracePt t="35691" x="2800350" y="5686425"/>
          <p14:tracePt t="35708" x="2857500" y="5703888"/>
          <p14:tracePt t="35724" x="2932113" y="5703888"/>
          <p14:tracePt t="35742" x="3017838" y="5703888"/>
          <p14:tracePt t="35757" x="3114675" y="5668963"/>
          <p14:tracePt t="35775" x="3194050" y="5629275"/>
          <p14:tracePt t="35791" x="3292475" y="5561013"/>
          <p14:tracePt t="35808" x="3332163" y="5503863"/>
          <p14:tracePt t="35824" x="3354388" y="5451475"/>
          <p14:tracePt t="35841" x="3354388" y="5383213"/>
          <p14:tracePt t="35857" x="3336925" y="5297488"/>
          <p14:tracePt t="35875" x="3303588" y="5229225"/>
          <p14:tracePt t="35891" x="3246438" y="5160963"/>
          <p14:tracePt t="35908" x="3171825" y="5092700"/>
          <p14:tracePt t="35924" x="3079750" y="5029200"/>
          <p14:tracePt t="35941" x="2965450" y="4989513"/>
          <p14:tracePt t="35957" x="2863850" y="4960938"/>
          <p14:tracePt t="35974" x="2782888" y="4960938"/>
          <p14:tracePt t="35991" x="2703513" y="4989513"/>
          <p14:tracePt t="36008" x="2679700" y="5029200"/>
          <p14:tracePt t="36024" x="2679700" y="5068888"/>
          <p14:tracePt t="36041" x="2686050" y="5132388"/>
          <p14:tracePt t="36057" x="2736850" y="5211763"/>
          <p14:tracePt t="36074" x="2835275" y="5292725"/>
          <p14:tracePt t="36091" x="3022600" y="5383213"/>
          <p14:tracePt t="36108" x="3286125" y="5480050"/>
          <p14:tracePt t="36124" x="3635375" y="5565775"/>
          <p14:tracePt t="36141" x="4057650" y="5668963"/>
          <p14:tracePt t="36157" x="4554538" y="5765800"/>
          <p14:tracePt t="36174" x="5092700" y="5835650"/>
          <p14:tracePt t="36191" x="5868988" y="5908675"/>
          <p14:tracePt t="36208" x="6292850" y="5926138"/>
          <p14:tracePt t="36224" x="6607175" y="5926138"/>
          <p14:tracePt t="36242" x="6823075" y="5926138"/>
          <p14:tracePt t="36257" x="6950075" y="5921375"/>
          <p14:tracePt t="36274" x="7023100" y="5903913"/>
          <p14:tracePt t="36291" x="7040563" y="5897563"/>
          <p14:tracePt t="36308" x="7046913" y="5892800"/>
          <p14:tracePt t="36351" x="7046913" y="5886450"/>
          <p14:tracePt t="36359" x="7040563" y="5880100"/>
          <p14:tracePt t="36432" x="7035800" y="5880100"/>
          <p14:tracePt t="36439" x="7035800" y="5875338"/>
          <p14:tracePt t="36447" x="7029450" y="5875338"/>
          <p14:tracePt t="36458" x="7029450" y="5864225"/>
          <p14:tracePt t="36474" x="7018338" y="5851525"/>
          <p14:tracePt t="36491" x="7011988" y="5829300"/>
          <p14:tracePt t="36508" x="7000875" y="5807075"/>
          <p14:tracePt t="36524" x="6983413" y="5765800"/>
          <p14:tracePt t="36541" x="6950075" y="5715000"/>
          <p14:tracePt t="36558" x="6921500" y="5657850"/>
          <p14:tracePt t="36574" x="6886575" y="5594350"/>
          <p14:tracePt t="36591" x="6858000" y="5508625"/>
          <p14:tracePt t="36607" x="6829425" y="5451475"/>
          <p14:tracePt t="36625" x="6794500" y="5378450"/>
          <p14:tracePt t="36641" x="6750050" y="5303838"/>
          <p14:tracePt t="36658" x="6704013" y="5222875"/>
          <p14:tracePt t="36674" x="6651625" y="5149850"/>
          <p14:tracePt t="36691" x="6589713" y="5075238"/>
          <p14:tracePt t="36707" x="6532563" y="5011738"/>
          <p14:tracePt t="36724" x="6486525" y="4960938"/>
          <p14:tracePt t="36741" x="6451600" y="4926013"/>
          <p14:tracePt t="36758" x="6429375" y="4903788"/>
          <p14:tracePt t="36774" x="6411913" y="4892675"/>
          <p14:tracePt t="36791" x="6378575" y="4886325"/>
          <p14:tracePt t="36808" x="6361113" y="4886325"/>
          <p14:tracePt t="36825" x="6343650" y="4886325"/>
          <p14:tracePt t="36841" x="6326188" y="4897438"/>
          <p14:tracePt t="36858" x="6297613" y="4921250"/>
          <p14:tracePt t="36874" x="6275388" y="4965700"/>
          <p14:tracePt t="36891" x="6257925" y="5029200"/>
          <p14:tracePt t="36907" x="6235700" y="5103813"/>
          <p14:tracePt t="36924" x="6211888" y="5194300"/>
          <p14:tracePt t="36941" x="6207125" y="5275263"/>
          <p14:tracePt t="36958" x="6207125" y="5337175"/>
          <p14:tracePt t="36974" x="6211888" y="5394325"/>
          <p14:tracePt t="36991" x="6246813" y="5480050"/>
          <p14:tracePt t="37007" x="6280150" y="5532438"/>
          <p14:tracePt t="37025" x="6326188" y="5561013"/>
          <p14:tracePt t="37041" x="6372225" y="5578475"/>
          <p14:tracePt t="37058" x="6411913" y="5578475"/>
          <p14:tracePt t="37074" x="6464300" y="5554663"/>
          <p14:tracePt t="37091" x="6515100" y="5514975"/>
          <p14:tracePt t="37107" x="6554788" y="5451475"/>
          <p14:tracePt t="37124" x="6578600" y="5378450"/>
          <p14:tracePt t="37141" x="6589713" y="5286375"/>
          <p14:tracePt t="37158" x="6594475" y="5194300"/>
          <p14:tracePt t="37174" x="6589713" y="5097463"/>
          <p14:tracePt t="37191" x="6561138" y="5022850"/>
          <p14:tracePt t="37207" x="6497638" y="4926013"/>
          <p14:tracePt t="37225" x="6440488" y="4875213"/>
          <p14:tracePt t="37241" x="6372225" y="4829175"/>
          <p14:tracePt t="37258" x="6297613" y="4806950"/>
          <p14:tracePt t="37274" x="6229350" y="4806950"/>
          <p14:tracePt t="37291" x="6178550" y="4835525"/>
          <p14:tracePt t="37307" x="6126163" y="4897438"/>
          <p14:tracePt t="37325" x="6069013" y="5006975"/>
          <p14:tracePt t="37341" x="6029325" y="5114925"/>
          <p14:tracePt t="37358" x="6007100" y="5222875"/>
          <p14:tracePt t="37374" x="6000750" y="5314950"/>
          <p14:tracePt t="37391" x="6000750" y="5360988"/>
          <p14:tracePt t="37407" x="6000750" y="5394325"/>
          <p14:tracePt t="37424" x="6000750" y="5400675"/>
          <p14:tracePt t="37535" x="6000750" y="5407025"/>
          <p14:tracePt t="37560" x="6000750" y="5411788"/>
          <p14:tracePt t="37576" x="6000750" y="5418138"/>
          <p14:tracePt t="37599" x="6000750" y="5422900"/>
          <p14:tracePt t="37632" x="6000750" y="5429250"/>
          <p14:tracePt t="37823" x="6000750" y="5422900"/>
          <p14:tracePt t="37863" x="6000750" y="5418138"/>
          <p14:tracePt t="37876" x="6000750" y="5411788"/>
          <p14:tracePt t="37891" x="6007100" y="5407025"/>
          <p14:tracePt t="37907" x="6007100" y="5394325"/>
          <p14:tracePt t="37924" x="6011863" y="5389563"/>
          <p14:tracePt t="37941" x="6018213" y="5389563"/>
          <p14:tracePt t="37958" x="6018213" y="5383213"/>
          <p14:tracePt t="37974" x="6018213" y="5372100"/>
          <p14:tracePt t="37991" x="6022975" y="5360988"/>
          <p14:tracePt t="38007" x="6029325" y="5349875"/>
          <p14:tracePt t="38024" x="6035675" y="5332413"/>
          <p14:tracePt t="38040" x="6040438" y="5321300"/>
          <p14:tracePt t="38057" x="6046788" y="5297488"/>
          <p14:tracePt t="38074" x="6051550" y="5275263"/>
          <p14:tracePt t="38090" x="6064250" y="5240338"/>
          <p14:tracePt t="38108" x="6069013" y="5211763"/>
          <p14:tracePt t="38124" x="6080125" y="5183188"/>
          <p14:tracePt t="38141" x="6086475" y="5154613"/>
          <p14:tracePt t="38157" x="6097588" y="5126038"/>
          <p14:tracePt t="38174" x="6103938" y="5103813"/>
          <p14:tracePt t="38190" x="6103938" y="5080000"/>
          <p14:tracePt t="38190" x="6103938" y="5064125"/>
          <p14:tracePt t="38208" x="6103938" y="5040313"/>
          <p14:tracePt t="38224" x="6097588" y="5011738"/>
          <p14:tracePt t="38241" x="6080125" y="4978400"/>
          <p14:tracePt t="38257" x="6064250" y="4949825"/>
          <p14:tracePt t="38274" x="6046788" y="4921250"/>
          <p14:tracePt t="38290" x="6029325" y="4892675"/>
          <p14:tracePt t="38307" x="6011863" y="4875213"/>
          <p14:tracePt t="38324" x="6000750" y="4868863"/>
          <p14:tracePt t="38341" x="5989638" y="4864100"/>
          <p14:tracePt t="38357" x="5983288" y="4857750"/>
          <p14:tracePt t="38374" x="5972175" y="4857750"/>
          <p14:tracePt t="38390" x="5954713" y="4857750"/>
          <p14:tracePt t="38408" x="5926138" y="4857750"/>
          <p14:tracePt t="38424" x="5897563" y="4857750"/>
          <p14:tracePt t="38441" x="5864225" y="4868863"/>
          <p14:tracePt t="38457" x="5829300" y="4886325"/>
          <p14:tracePt t="38474" x="5783263" y="4914900"/>
          <p14:tracePt t="38490" x="5732463" y="4937125"/>
          <p14:tracePt t="38508" x="5692775" y="4965700"/>
          <p14:tracePt t="38524" x="5668963" y="4989513"/>
          <p14:tracePt t="38541" x="5651500" y="5018088"/>
          <p14:tracePt t="38557" x="5629275" y="5057775"/>
          <p14:tracePt t="38574" x="5622925" y="5103813"/>
          <p14:tracePt t="38590" x="5622925" y="5178425"/>
          <p14:tracePt t="38590" x="5622925" y="5218113"/>
          <p14:tracePt t="38607" x="5622925" y="5308600"/>
          <p14:tracePt t="38624" x="5629275" y="5394325"/>
          <p14:tracePt t="38641" x="5657850" y="5486400"/>
          <p14:tracePt t="38657" x="5686425" y="5561013"/>
          <p14:tracePt t="38674" x="5721350" y="5622925"/>
          <p14:tracePt t="38690" x="5749925" y="5675313"/>
          <p14:tracePt t="38708" x="5783263" y="5697538"/>
          <p14:tracePt t="38724" x="5818188" y="5715000"/>
          <p14:tracePt t="38741" x="5840413" y="5726113"/>
          <p14:tracePt t="38757" x="5864225" y="5726113"/>
          <p14:tracePt t="38774" x="5892800" y="5726113"/>
          <p14:tracePt t="38791" x="5937250" y="5703888"/>
          <p14:tracePt t="38808" x="5965825" y="5675313"/>
          <p14:tracePt t="38824" x="6000750" y="5635625"/>
          <p14:tracePt t="38841" x="6022975" y="5600700"/>
          <p14:tracePt t="38857" x="6035675" y="5565775"/>
          <p14:tracePt t="38874" x="6051550" y="5521325"/>
          <p14:tracePt t="38890" x="6051550" y="5468938"/>
          <p14:tracePt t="38908" x="6046788" y="5411788"/>
          <p14:tracePt t="38924" x="6018213" y="5360988"/>
          <p14:tracePt t="38941" x="5983288" y="5303838"/>
          <p14:tracePt t="38957" x="5921375" y="5246688"/>
          <p14:tracePt t="38974" x="5857875" y="5207000"/>
          <p14:tracePt t="38990" x="5783263" y="5178425"/>
          <p14:tracePt t="39008" x="5743575" y="5172075"/>
          <p14:tracePt t="39024" x="5708650" y="5172075"/>
          <p14:tracePt t="39041" x="5675313" y="5172075"/>
          <p14:tracePt t="39057" x="5646738" y="5189538"/>
          <p14:tracePt t="39074" x="5635625" y="5207000"/>
          <p14:tracePt t="39090" x="5622925" y="5229225"/>
          <p14:tracePt t="39108" x="5618163" y="5257800"/>
          <p14:tracePt t="39124" x="5618163" y="5286375"/>
          <p14:tracePt t="39141" x="5618163" y="5308600"/>
          <p14:tracePt t="39157" x="5618163" y="5326063"/>
          <p14:tracePt t="39174" x="5618163" y="5337175"/>
          <p14:tracePt t="39190" x="5618163" y="5349875"/>
          <p14:tracePt t="39190" x="5618163" y="5354638"/>
          <p14:tracePt t="39208" x="5622925" y="5360988"/>
          <p14:tracePt t="39224" x="5629275" y="5372100"/>
          <p14:tracePt t="39241" x="5646738" y="5383213"/>
          <p14:tracePt t="39257" x="5675313" y="5394325"/>
          <p14:tracePt t="39274" x="5703888" y="5411788"/>
          <p14:tracePt t="39291" x="5749925" y="5440363"/>
          <p14:tracePt t="39307" x="5807075" y="5464175"/>
          <p14:tracePt t="39324" x="5851525" y="5486400"/>
          <p14:tracePt t="39341" x="5892800" y="5508625"/>
          <p14:tracePt t="39357" x="5921375" y="5521325"/>
          <p14:tracePt t="39374" x="5943600" y="5532438"/>
          <p14:tracePt t="39390" x="5954713" y="5537200"/>
          <p14:tracePt t="39390" x="5954713" y="5543550"/>
          <p14:tracePt t="39696" x="5961063" y="5543550"/>
          <p14:tracePt t="39707" x="5965825" y="5543550"/>
          <p14:tracePt t="39711" x="5989638" y="5543550"/>
          <p14:tracePt t="39725" x="6029325" y="5543550"/>
          <p14:tracePt t="39740" x="6075363" y="5537200"/>
          <p14:tracePt t="39757" x="6126163" y="5537200"/>
          <p14:tracePt t="39774" x="6178550" y="5532438"/>
          <p14:tracePt t="39791" x="6246813" y="5521325"/>
          <p14:tracePt t="39808" x="6280150" y="5521325"/>
          <p14:tracePt t="39824" x="6303963" y="5521325"/>
          <p14:tracePt t="39840" x="6321425" y="5521325"/>
          <p14:tracePt t="39999" x="6315075" y="5521325"/>
          <p14:tracePt t="40007" x="6286500" y="5521325"/>
          <p14:tracePt t="40024" x="6251575" y="5521325"/>
          <p14:tracePt t="40040" x="6211888" y="5521325"/>
          <p14:tracePt t="40058" x="6165850" y="5521325"/>
          <p14:tracePt t="40074" x="6108700" y="5521325"/>
          <p14:tracePt t="40091" x="6046788" y="5521325"/>
          <p14:tracePt t="40107" x="5978525" y="5526088"/>
          <p14:tracePt t="40124" x="5908675" y="5532438"/>
          <p14:tracePt t="40140" x="5835650" y="5532438"/>
          <p14:tracePt t="40158" x="5761038" y="5532438"/>
          <p14:tracePt t="40174" x="5680075" y="5537200"/>
          <p14:tracePt t="40191" x="5594350" y="5537200"/>
          <p14:tracePt t="40207" x="5451475" y="5543550"/>
          <p14:tracePt t="40224" x="5365750" y="5543550"/>
          <p14:tracePt t="40240" x="5292725" y="5549900"/>
          <p14:tracePt t="40258" x="5240338" y="5554663"/>
          <p14:tracePt t="40274" x="5194300" y="5561013"/>
          <p14:tracePt t="40291" x="5154613" y="5561013"/>
          <p14:tracePt t="40307" x="5108575" y="5561013"/>
          <p14:tracePt t="40324" x="5064125" y="5561013"/>
          <p14:tracePt t="40340" x="5022850" y="5561013"/>
          <p14:tracePt t="40358" x="4983163" y="5561013"/>
          <p14:tracePt t="40374" x="4943475" y="5561013"/>
          <p14:tracePt t="40391" x="4892675" y="5561013"/>
          <p14:tracePt t="40407" x="4789488" y="5561013"/>
          <p14:tracePt t="40424" x="4708525" y="5561013"/>
          <p14:tracePt t="40440" x="4622800" y="5561013"/>
          <p14:tracePt t="40458" x="4532313" y="5561013"/>
          <p14:tracePt t="40474" x="4435475" y="5561013"/>
          <p14:tracePt t="40491" x="4354513" y="5561013"/>
          <p14:tracePt t="40507" x="4264025" y="5561013"/>
          <p14:tracePt t="40524" x="4178300" y="5561013"/>
          <p14:tracePt t="40540" x="4092575" y="5561013"/>
          <p14:tracePt t="40558" x="4022725" y="5554663"/>
          <p14:tracePt t="40574" x="3960813" y="5549900"/>
          <p14:tracePt t="40591" x="3879850" y="5549900"/>
          <p14:tracePt t="40607" x="3829050" y="5543550"/>
          <p14:tracePt t="40624" x="3789363" y="5543550"/>
          <p14:tracePt t="40640" x="3754438" y="5537200"/>
          <p14:tracePt t="40658" x="3721100" y="5537200"/>
          <p14:tracePt t="40674" x="3679825" y="5532438"/>
          <p14:tracePt t="40691" x="3640138" y="5526088"/>
          <p14:tracePt t="40707" x="3600450" y="5526088"/>
          <p14:tracePt t="40724" x="3565525" y="5526088"/>
          <p14:tracePt t="40740" x="3532188" y="5526088"/>
          <p14:tracePt t="40758" x="3508375" y="5526088"/>
          <p14:tracePt t="40774" x="3492500" y="5526088"/>
          <p14:tracePt t="40791" x="3486150" y="5526088"/>
          <p14:tracePt t="40807" x="3479800" y="5526088"/>
          <p14:tracePt t="44375" x="3479800" y="5521325"/>
          <p14:tracePt t="44583" x="3479800" y="5514975"/>
          <p14:tracePt t="44591" x="3486150" y="5514975"/>
          <p14:tracePt t="46087" x="3492500" y="5514975"/>
          <p14:tracePt t="46093" x="3503613" y="5503863"/>
          <p14:tracePt t="46107" x="3514725" y="5492750"/>
          <p14:tracePt t="46123" x="3536950" y="5480050"/>
          <p14:tracePt t="46140" x="3565525" y="5457825"/>
          <p14:tracePt t="46157" x="3651250" y="5400675"/>
          <p14:tracePt t="46173" x="3736975" y="5354638"/>
          <p14:tracePt t="46190" x="3886200" y="5280025"/>
          <p14:tracePt t="46207" x="4000500" y="5229225"/>
          <p14:tracePt t="46223" x="4103688" y="5183188"/>
          <p14:tracePt t="46240" x="4183063" y="5143500"/>
          <p14:tracePt t="46257" x="4246563" y="5108575"/>
          <p14:tracePt t="46274" x="4303713" y="5068888"/>
          <p14:tracePt t="46290" x="4349750" y="5040313"/>
          <p14:tracePt t="46307" x="4383088" y="5011738"/>
          <p14:tracePt t="46323" x="4429125" y="4972050"/>
          <p14:tracePt t="46340" x="4479925" y="4932363"/>
          <p14:tracePt t="46357" x="4525963" y="4892675"/>
          <p14:tracePt t="46373" x="4583113" y="4851400"/>
          <p14:tracePt t="46373" x="4611688" y="4829175"/>
          <p14:tracePt t="46391" x="4640263" y="4800600"/>
          <p14:tracePt t="46407" x="4708525" y="4732338"/>
          <p14:tracePt t="46424" x="4760913" y="4686300"/>
          <p14:tracePt t="46440" x="4818063" y="4635500"/>
          <p14:tracePt t="46457" x="4892675" y="4578350"/>
          <p14:tracePt t="46473" x="4960938" y="4525963"/>
          <p14:tracePt t="46490" x="5051425" y="4468813"/>
          <p14:tracePt t="46507" x="5132388" y="4418013"/>
          <p14:tracePt t="46524" x="5200650" y="4365625"/>
          <p14:tracePt t="46540" x="5286375" y="4314825"/>
          <p14:tracePt t="46557" x="5372100" y="4268788"/>
          <p14:tracePt t="46573" x="5480050" y="4217988"/>
          <p14:tracePt t="46590" x="5572125" y="4165600"/>
          <p14:tracePt t="46607" x="5708650" y="4086225"/>
          <p14:tracePt t="46624" x="5783263" y="4040188"/>
          <p14:tracePt t="46640" x="5851525" y="4000500"/>
          <p14:tracePt t="46657" x="5926138" y="3960813"/>
          <p14:tracePt t="46673" x="6000750" y="3921125"/>
          <p14:tracePt t="46690" x="6075363" y="3892550"/>
          <p14:tracePt t="46707" x="6143625" y="3846513"/>
          <p14:tracePt t="46724" x="6223000" y="3794125"/>
          <p14:tracePt t="46740" x="6286500" y="3743325"/>
          <p14:tracePt t="46757" x="6337300" y="3686175"/>
          <p14:tracePt t="46773" x="6383338" y="3617913"/>
          <p14:tracePt t="46790" x="6418263" y="3549650"/>
          <p14:tracePt t="46807" x="6464300" y="3457575"/>
          <p14:tracePt t="46824" x="6486525" y="3394075"/>
          <p14:tracePt t="46840" x="6508750" y="3343275"/>
          <p14:tracePt t="46857" x="6526213" y="3286125"/>
          <p14:tracePt t="46873" x="6537325" y="3240088"/>
          <p14:tracePt t="46890" x="6561138" y="3194050"/>
          <p14:tracePt t="46907" x="6572250" y="3154363"/>
          <p14:tracePt t="46924" x="6589713" y="3121025"/>
          <p14:tracePt t="46940" x="6594475" y="3092450"/>
          <p14:tracePt t="46957" x="6607175" y="3068638"/>
          <p14:tracePt t="46973" x="6611938" y="3063875"/>
          <p14:tracePt t="46990" x="6611938" y="3051175"/>
          <p14:tracePt t="46990" x="6618288" y="3051175"/>
          <p14:tracePt t="47007" x="6618288" y="3046413"/>
          <p14:tracePt t="47047" x="6623050" y="3035300"/>
          <p14:tracePt t="47057" x="6623050" y="3028950"/>
          <p14:tracePt t="47057" x="6635750" y="3006725"/>
          <p14:tracePt t="47073" x="6646863" y="2971800"/>
          <p14:tracePt t="47091" x="6657975" y="2936875"/>
          <p14:tracePt t="47107" x="6664325" y="2897188"/>
          <p14:tracePt t="47124" x="6669088" y="2857500"/>
          <p14:tracePt t="47140" x="6675438" y="2800350"/>
          <p14:tracePt t="47157" x="6675438" y="2736850"/>
          <p14:tracePt t="47173" x="6675438" y="2674938"/>
          <p14:tracePt t="47190" x="6669088" y="2628900"/>
          <p14:tracePt t="47207" x="6664325" y="2589213"/>
          <p14:tracePt t="47224" x="6657975" y="2571750"/>
          <p14:tracePt t="47240" x="6651625" y="2549525"/>
          <p14:tracePt t="47257" x="6640513" y="2532063"/>
          <p14:tracePt t="47273" x="6640513" y="2508250"/>
          <p14:tracePt t="47290" x="6629400" y="2492375"/>
          <p14:tracePt t="47306" x="6623050" y="2474913"/>
          <p14:tracePt t="47324" x="6618288" y="2451100"/>
          <p14:tracePt t="47340" x="6611938" y="2435225"/>
          <p14:tracePt t="47357" x="6611938" y="2417763"/>
          <p14:tracePt t="47374" x="6611938" y="2393950"/>
          <p14:tracePt t="47374" x="6611938" y="2389188"/>
          <p14:tracePt t="47391" x="6611938" y="2382838"/>
          <p14:tracePt t="47407" x="6611938" y="2365375"/>
          <p14:tracePt t="47425" x="6618288" y="2349500"/>
          <p14:tracePt t="47441" x="6623050" y="2325688"/>
          <p14:tracePt t="47458" x="6629400" y="2308225"/>
          <p14:tracePt t="47474" x="6640513" y="2292350"/>
          <p14:tracePt t="47491" x="6651625" y="2274888"/>
          <p14:tracePt t="47507" x="6657975" y="2257425"/>
          <p14:tracePt t="47525" x="6669088" y="2251075"/>
          <p14:tracePt t="47541" x="6669088" y="2246313"/>
          <p14:tracePt t="47736" x="6675438" y="2239963"/>
          <p14:tracePt t="47768" x="6675438" y="2235200"/>
          <p14:tracePt t="47776" x="6680200" y="2235200"/>
          <p14:tracePt t="47791" x="6686550" y="2228850"/>
          <p14:tracePt t="47808" x="6686550" y="2222500"/>
          <p14:tracePt t="47848" x="6686550" y="2217738"/>
          <p14:tracePt t="47874" x="6692900" y="2217738"/>
          <p14:tracePt t="47876" x="6692900" y="2211388"/>
          <p14:tracePt t="47912" x="6692900" y="2206625"/>
          <p14:tracePt t="48264" x="6697663" y="2206625"/>
          <p14:tracePt t="48265" x="6697663" y="2211388"/>
          <p14:tracePt t="48275" x="6704013" y="2211388"/>
          <p14:tracePt t="48291" x="6708775" y="2217738"/>
          <p14:tracePt t="48308" x="6715125" y="2228850"/>
          <p14:tracePt t="48324" x="6715125" y="2235200"/>
          <p14:tracePt t="48341" x="6721475" y="2239963"/>
          <p14:tracePt t="48357" x="6726238" y="2246313"/>
          <p14:tracePt t="48375" x="6726238" y="2257425"/>
          <p14:tracePt t="48391" x="6732588" y="2263775"/>
          <p14:tracePt t="48408" x="6732588" y="2268538"/>
          <p14:tracePt t="48425" x="6737350" y="2274888"/>
          <p14:tracePt t="48441" x="6737350" y="2279650"/>
          <p14:tracePt t="48480" x="6743700" y="2279650"/>
          <p14:tracePt t="48496" x="6743700" y="2286000"/>
          <p14:tracePt t="48520" x="6743700" y="2292350"/>
          <p14:tracePt t="48528" x="6750050" y="2297113"/>
          <p14:tracePt t="48541" x="6750050" y="2308225"/>
          <p14:tracePt t="48557" x="6754813" y="2314575"/>
          <p14:tracePt t="48575" x="6761163" y="2332038"/>
          <p14:tracePt t="48591" x="6765925" y="2343150"/>
          <p14:tracePt t="48608" x="6765925" y="2354263"/>
          <p14:tracePt t="48624" x="6765925" y="2360613"/>
          <p14:tracePt t="48641" x="6765925" y="2365375"/>
          <p14:tracePt t="48657" x="6772275" y="2371725"/>
          <p14:tracePt t="48675" x="6778625" y="2378075"/>
          <p14:tracePt t="48691" x="6778625" y="2382838"/>
          <p14:tracePt t="48708" x="6783388" y="2389188"/>
          <p14:tracePt t="48724" x="6783388" y="2393950"/>
          <p14:tracePt t="48741" x="6789738" y="2400300"/>
          <p14:tracePt t="48757" x="6794500" y="2406650"/>
          <p14:tracePt t="48775" x="6794500" y="2417763"/>
          <p14:tracePt t="48791" x="6800850" y="2417763"/>
          <p14:tracePt t="48896" x="6807200" y="2417763"/>
          <p14:tracePt t="48920" x="6811963" y="2417763"/>
          <p14:tracePt t="48928" x="6818313" y="2417763"/>
          <p14:tracePt t="48952" x="6823075" y="2417763"/>
          <p14:tracePt t="48965" x="6829425" y="2417763"/>
          <p14:tracePt t="48974" x="6835775" y="2417763"/>
          <p14:tracePt t="49936" x="6835775" y="2422525"/>
          <p14:tracePt t="49944" x="6829425" y="2422525"/>
          <p14:tracePt t="49984" x="6823075" y="2422525"/>
          <p14:tracePt t="49992" x="6823075" y="2428875"/>
          <p14:tracePt t="50016" x="6818313" y="2428875"/>
          <p14:tracePt t="50024" x="6811963" y="2428875"/>
          <p14:tracePt t="50024" x="6811963" y="2435225"/>
          <p14:tracePt t="50041" x="6794500" y="2439988"/>
          <p14:tracePt t="50058" x="6778625" y="2457450"/>
          <p14:tracePt t="50074" x="6761163" y="2468563"/>
          <p14:tracePt t="50091" x="6743700" y="2479675"/>
          <p14:tracePt t="50107" x="6726238" y="2497138"/>
          <p14:tracePt t="50125" x="6704013" y="2520950"/>
          <p14:tracePt t="50141" x="6686550" y="2536825"/>
          <p14:tracePt t="50158" x="6675438" y="2554288"/>
          <p14:tracePt t="50174" x="6664325" y="2571750"/>
          <p14:tracePt t="50191" x="6657975" y="2582863"/>
          <p14:tracePt t="50207" x="6651625" y="2589213"/>
          <p14:tracePt t="50224" x="6651625" y="2593975"/>
          <p14:tracePt t="50424" x="6651625" y="2600325"/>
          <p14:tracePt t="50441" x="6646863" y="2600325"/>
          <p14:tracePt t="50472" x="6646863" y="2606675"/>
          <p14:tracePt t="50480" x="6640513" y="2606675"/>
          <p14:tracePt t="50491" x="6640513" y="2611438"/>
          <p14:tracePt t="50592" x="6635750" y="2611438"/>
          <p14:tracePt t="50608" x="6629400" y="2617788"/>
          <p14:tracePt t="50624" x="6623050" y="2617788"/>
          <p14:tracePt t="50641" x="6623050" y="2622550"/>
          <p14:tracePt t="50680" x="6618288" y="2622550"/>
          <p14:tracePt t="50904" x="6618288" y="2628900"/>
          <p14:tracePt t="50936" x="6618288" y="2635250"/>
          <p14:tracePt t="50968" x="6611938" y="2635250"/>
          <p14:tracePt t="50992" x="6611938" y="2640013"/>
          <p14:tracePt t="51024" x="6611938" y="2646363"/>
          <p14:tracePt t="51032" x="6611938" y="2651125"/>
          <p14:tracePt t="51042" x="6611938" y="2657475"/>
          <p14:tracePt t="51058" x="6611938" y="2663825"/>
          <p14:tracePt t="51074" x="6611938" y="2668588"/>
          <p14:tracePt t="51091" x="6618288" y="2674938"/>
          <p14:tracePt t="51107" x="6623050" y="2692400"/>
          <p14:tracePt t="51124" x="6629400" y="2708275"/>
          <p14:tracePt t="51141" x="6635750" y="2720975"/>
          <p14:tracePt t="51157" x="6635750" y="2732088"/>
          <p14:tracePt t="51174" x="6640513" y="2736850"/>
          <p14:tracePt t="51191" x="6640513" y="2749550"/>
          <p14:tracePt t="51207" x="6651625" y="2765425"/>
          <p14:tracePt t="51224" x="6651625" y="2782888"/>
          <p14:tracePt t="51241" x="6657975" y="2789238"/>
          <p14:tracePt t="51257" x="6657975" y="2800350"/>
          <p14:tracePt t="51512" x="6657975" y="2806700"/>
          <p14:tracePt t="51528" x="6664325" y="2817813"/>
          <p14:tracePt t="51541" x="6669088" y="2846388"/>
          <p14:tracePt t="51557" x="6675438" y="2868613"/>
          <p14:tracePt t="51574" x="6680200" y="2892425"/>
          <p14:tracePt t="51591" x="6680200" y="2897188"/>
          <p14:tracePt t="51608" x="6680200" y="2903538"/>
          <p14:tracePt t="51624" x="6680200" y="2908300"/>
          <p14:tracePt t="51641" x="6680200" y="2914650"/>
          <p14:tracePt t="51680" x="6680200" y="2921000"/>
          <p14:tracePt t="51960" x="6686550" y="2921000"/>
          <p14:tracePt t="51984" x="6692900" y="2921000"/>
          <p14:tracePt t="53455" x="6692900" y="2932113"/>
          <p14:tracePt t="53456" x="6704013" y="2943225"/>
          <p14:tracePt t="53474" x="6708775" y="2954338"/>
          <p14:tracePt t="53492" x="6715125" y="2965450"/>
          <p14:tracePt t="53507" x="6726238" y="2982913"/>
          <p14:tracePt t="53524" x="6732588" y="2994025"/>
          <p14:tracePt t="53540" x="6743700" y="3011488"/>
          <p14:tracePt t="53558" x="6743700" y="3022600"/>
          <p14:tracePt t="53574" x="6743700" y="3028950"/>
          <p14:tracePt t="53591" x="6750050" y="3028950"/>
          <p14:tracePt t="53607" x="6750050" y="3035300"/>
          <p14:tracePt t="54648" x="6743700" y="3040063"/>
          <p14:tracePt t="54655" x="6737350" y="3040063"/>
          <p14:tracePt t="54664" x="6726238" y="3063875"/>
          <p14:tracePt t="54674" x="6721475" y="3079750"/>
          <p14:tracePt t="54691" x="6721475" y="3103563"/>
          <p14:tracePt t="54707" x="6721475" y="3121025"/>
          <p14:tracePt t="54799" x="6721475" y="3125788"/>
          <p14:tracePt t="54831" x="6721475" y="3132138"/>
          <p14:tracePt t="54834" x="6721475" y="3136900"/>
          <p14:tracePt t="54841" x="6726238" y="3149600"/>
          <p14:tracePt t="54857" x="6726238" y="3171825"/>
          <p14:tracePt t="54874" x="6732588" y="3200400"/>
          <p14:tracePt t="54890" x="6732588" y="3240088"/>
          <p14:tracePt t="54907" x="6732588" y="3314700"/>
          <p14:tracePt t="54924" x="6732588" y="3411538"/>
          <p14:tracePt t="54941" x="6726238" y="3554413"/>
          <p14:tracePt t="54957" x="6708775" y="3721100"/>
          <p14:tracePt t="54974" x="6680200" y="3875088"/>
          <p14:tracePt t="54990" x="6651625" y="4006850"/>
          <p14:tracePt t="54990" x="6640513" y="4046538"/>
          <p14:tracePt t="55008" x="6623050" y="4092575"/>
          <p14:tracePt t="55024" x="6618288" y="4103688"/>
          <p14:tracePt t="55103" x="6623050" y="4103688"/>
          <p14:tracePt t="55112" x="6629400" y="4097338"/>
          <p14:tracePt t="55124" x="6629400" y="4092575"/>
          <p14:tracePt t="55128" x="6635750" y="4086225"/>
          <p14:tracePt t="55141" x="6640513" y="4064000"/>
          <p14:tracePt t="55157" x="6651625" y="4035425"/>
          <p14:tracePt t="55174" x="6657975" y="3994150"/>
          <p14:tracePt t="55190" x="6669088" y="3960813"/>
          <p14:tracePt t="55190" x="6669088" y="3943350"/>
          <p14:tracePt t="55208" x="6675438" y="3914775"/>
          <p14:tracePt t="55224" x="6675438" y="3903663"/>
          <p14:tracePt t="55241" x="6675438" y="3897313"/>
          <p14:tracePt t="55375" x="6680200" y="3897313"/>
          <p14:tracePt t="55390" x="6692900" y="3908425"/>
          <p14:tracePt t="55391" x="6721475" y="3937000"/>
          <p14:tracePt t="55391" x="6732588" y="3949700"/>
          <p14:tracePt t="55407" x="6761163" y="3983038"/>
          <p14:tracePt t="55424" x="6783388" y="4017963"/>
          <p14:tracePt t="55441" x="6811963" y="4051300"/>
          <p14:tracePt t="55457" x="6840538" y="4079875"/>
          <p14:tracePt t="55474" x="6869113" y="4103688"/>
          <p14:tracePt t="55490" x="6886575" y="4125913"/>
          <p14:tracePt t="55508" x="6897688" y="4137025"/>
          <p14:tracePt t="55524" x="6904038" y="4143375"/>
          <p14:tracePt t="55541" x="6908800" y="4149725"/>
          <p14:tracePt t="55599" x="6908800" y="4154488"/>
          <p14:tracePt t="55631" x="6908800" y="4160838"/>
          <p14:tracePt t="55799" x="6908800" y="4165600"/>
          <p14:tracePt t="55839" x="6908800" y="4171950"/>
          <p14:tracePt t="55857" x="6908800" y="4178300"/>
          <p14:tracePt t="55857" x="6897688" y="4183063"/>
          <p14:tracePt t="55874" x="6897688" y="4189413"/>
          <p14:tracePt t="55890" x="6892925" y="4194175"/>
          <p14:tracePt t="55907" x="6886575" y="4200525"/>
          <p14:tracePt t="55924" x="6880225" y="4206875"/>
          <p14:tracePt t="55940" x="6875463" y="4211638"/>
          <p14:tracePt t="55957" x="6869113" y="4217988"/>
          <p14:tracePt t="55974" x="6858000" y="4222750"/>
          <p14:tracePt t="56111" x="6851650" y="4222750"/>
          <p14:tracePt t="56125" x="6851650" y="4229100"/>
          <p14:tracePt t="56140" x="6846888" y="4235450"/>
          <p14:tracePt t="56157" x="6835775" y="4240213"/>
          <p14:tracePt t="56174" x="6829425" y="4246563"/>
          <p14:tracePt t="56190" x="6818313" y="4251325"/>
          <p14:tracePt t="56207" x="6807200" y="4257675"/>
          <p14:tracePt t="56224" x="6800850" y="4264025"/>
          <p14:tracePt t="56263" x="6794500" y="4264025"/>
          <p14:tracePt t="56327" x="6794500" y="4268788"/>
          <p14:tracePt t="56340" x="6789738" y="4268788"/>
          <p14:tracePt t="56343" x="6783388" y="4275138"/>
          <p14:tracePt t="56357" x="6778625" y="4275138"/>
          <p14:tracePt t="56374" x="6765925" y="4275138"/>
          <p14:tracePt t="56391" x="6754813" y="4279900"/>
          <p14:tracePt t="56407" x="6737350" y="4279900"/>
          <p14:tracePt t="56424" x="6726238" y="4279900"/>
          <p14:tracePt t="56441" x="6715125" y="4279900"/>
          <p14:tracePt t="56457" x="6704013" y="4286250"/>
          <p14:tracePt t="56474" x="6697663" y="4292600"/>
          <p14:tracePt t="56491" x="6686550" y="4292600"/>
          <p14:tracePt t="56507" x="6664325" y="4297363"/>
          <p14:tracePt t="56525" x="6651625" y="4303713"/>
          <p14:tracePt t="56540" x="6635750" y="4314825"/>
          <p14:tracePt t="56557" x="6618288" y="4314825"/>
          <p14:tracePt t="56574" x="6600825" y="4325938"/>
          <p14:tracePt t="56591" x="6589713" y="4325938"/>
          <p14:tracePt t="56607" x="6565900" y="4332288"/>
          <p14:tracePt t="56624" x="6561138" y="4332288"/>
          <p14:tracePt t="56640" x="6550025" y="4337050"/>
          <p14:tracePt t="56657" x="6532563" y="4343400"/>
          <p14:tracePt t="56673" x="6515100" y="4343400"/>
          <p14:tracePt t="56691" x="6503988" y="4343400"/>
          <p14:tracePt t="56707" x="6486525" y="4349750"/>
          <p14:tracePt t="56724" x="6469063" y="4354513"/>
          <p14:tracePt t="56740" x="6451600" y="4354513"/>
          <p14:tracePt t="56757" x="6429375" y="4354513"/>
          <p14:tracePt t="56774" x="6407150" y="4354513"/>
          <p14:tracePt t="56791" x="6378575" y="4360863"/>
          <p14:tracePt t="56807" x="6337300" y="4360863"/>
          <p14:tracePt t="56824" x="6308725" y="4365625"/>
          <p14:tracePt t="56840" x="6280150" y="4371975"/>
          <p14:tracePt t="56857" x="6251575" y="4371975"/>
          <p14:tracePt t="56873" x="6218238" y="4383088"/>
          <p14:tracePt t="56891" x="6194425" y="4389438"/>
          <p14:tracePt t="56907" x="6165850" y="4389438"/>
          <p14:tracePt t="56924" x="6137275" y="4394200"/>
          <p14:tracePt t="56940" x="6115050" y="4394200"/>
          <p14:tracePt t="56957" x="6092825" y="4400550"/>
          <p14:tracePt t="56973" x="6069013" y="4400550"/>
          <p14:tracePt t="56991" x="6040438" y="4400550"/>
          <p14:tracePt t="57007" x="6000750" y="4406900"/>
          <p14:tracePt t="57024" x="5978525" y="4406900"/>
          <p14:tracePt t="57041" x="5949950" y="4406900"/>
          <p14:tracePt t="57057" x="5932488" y="4406900"/>
          <p14:tracePt t="57073" x="5908675" y="4406900"/>
          <p14:tracePt t="57091" x="5897563" y="4406900"/>
          <p14:tracePt t="57107" x="5875338" y="4406900"/>
          <p14:tracePt t="57124" x="5857875" y="4406900"/>
          <p14:tracePt t="57140" x="5840413" y="4406900"/>
          <p14:tracePt t="57157" x="5818188" y="4406900"/>
          <p14:tracePt t="57173" x="5789613" y="4406900"/>
          <p14:tracePt t="57191" x="5765800" y="4406900"/>
          <p14:tracePt t="57207" x="5732463" y="4406900"/>
          <p14:tracePt t="57224" x="5708650" y="4406900"/>
          <p14:tracePt t="57240" x="5686425" y="4406900"/>
          <p14:tracePt t="57257" x="5657850" y="4406900"/>
          <p14:tracePt t="57273" x="5629275" y="4406900"/>
          <p14:tracePt t="57291" x="5600700" y="4406900"/>
          <p14:tracePt t="57307" x="5572125" y="4406900"/>
          <p14:tracePt t="57324" x="5549900" y="4411663"/>
          <p14:tracePt t="57340" x="5521325" y="4411663"/>
          <p14:tracePt t="57357" x="5503863" y="4411663"/>
          <p14:tracePt t="57374" x="5480050" y="4411663"/>
          <p14:tracePt t="57391" x="5457825" y="4411663"/>
          <p14:tracePt t="57407" x="5422900" y="4411663"/>
          <p14:tracePt t="57424" x="5407025" y="4411663"/>
          <p14:tracePt t="57440" x="5378450" y="4411663"/>
          <p14:tracePt t="57457" x="5354638" y="4411663"/>
          <p14:tracePt t="57473" x="5326063" y="4411663"/>
          <p14:tracePt t="57490" x="5286375" y="4406900"/>
          <p14:tracePt t="57507" x="5264150" y="4400550"/>
          <p14:tracePt t="57524" x="5235575" y="4394200"/>
          <p14:tracePt t="57540" x="5207000" y="4394200"/>
          <p14:tracePt t="57557" x="5178425" y="4394200"/>
          <p14:tracePt t="57573" x="5149850" y="4389438"/>
          <p14:tracePt t="57591" x="5126038" y="4383088"/>
          <p14:tracePt t="57607" x="5092700" y="4378325"/>
          <p14:tracePt t="57624" x="5068888" y="4378325"/>
          <p14:tracePt t="57640" x="5040313" y="4371975"/>
          <p14:tracePt t="57657" x="5011738" y="4365625"/>
          <p14:tracePt t="57673" x="4989513" y="4360863"/>
          <p14:tracePt t="57690" x="4965700" y="4360863"/>
          <p14:tracePt t="57707" x="4943475" y="4354513"/>
          <p14:tracePt t="57724" x="4914900" y="4349750"/>
          <p14:tracePt t="57740" x="4886325" y="4349750"/>
          <p14:tracePt t="57757" x="4857750" y="4343400"/>
          <p14:tracePt t="57773" x="4818063" y="4343400"/>
          <p14:tracePt t="57790" x="4778375" y="4332288"/>
          <p14:tracePt t="57807" x="4725988" y="4321175"/>
          <p14:tracePt t="57824" x="4679950" y="4314825"/>
          <p14:tracePt t="57840" x="4646613" y="4308475"/>
          <p14:tracePt t="57857" x="4600575" y="4297363"/>
          <p14:tracePt t="57873" x="4565650" y="4292600"/>
          <p14:tracePt t="57890" x="4537075" y="4292600"/>
          <p14:tracePt t="57908" x="4503738" y="4286250"/>
          <p14:tracePt t="57923" x="4468813" y="4275138"/>
          <p14:tracePt t="57940" x="4440238" y="4275138"/>
          <p14:tracePt t="57957" x="4411663" y="4268788"/>
          <p14:tracePt t="57974" x="4389438" y="4257675"/>
          <p14:tracePt t="57990" x="4371975" y="4257675"/>
          <p14:tracePt t="58007" x="4343400" y="4246563"/>
          <p14:tracePt t="58023" x="4325938" y="4246563"/>
          <p14:tracePt t="58040" x="4303713" y="4246563"/>
          <p14:tracePt t="58057" x="4286250" y="4240213"/>
          <p14:tracePt t="58074" x="4268788" y="4240213"/>
          <p14:tracePt t="58090" x="4246563" y="4240213"/>
          <p14:tracePt t="58107" x="4235450" y="4235450"/>
          <p14:tracePt t="58123" x="4211638" y="4235450"/>
          <p14:tracePt t="58140" x="4194175" y="4229100"/>
          <p14:tracePt t="58157" x="4178300" y="4229100"/>
          <p14:tracePt t="58174" x="4165600" y="4229100"/>
          <p14:tracePt t="58190" x="4154488" y="4229100"/>
          <p14:tracePt t="58190" x="4137025" y="4229100"/>
          <p14:tracePt t="58207" x="4125913" y="4229100"/>
          <p14:tracePt t="58223" x="4103688" y="4229100"/>
          <p14:tracePt t="58241" x="4086225" y="4229100"/>
          <p14:tracePt t="58257" x="4064000" y="4229100"/>
          <p14:tracePt t="58274" x="4051300" y="4229100"/>
          <p14:tracePt t="58290" x="4035425" y="4229100"/>
          <p14:tracePt t="58307" x="4017963" y="4229100"/>
          <p14:tracePt t="58323" x="4000500" y="4229100"/>
          <p14:tracePt t="58340" x="3971925" y="4229100"/>
          <p14:tracePt t="58357" x="3954463" y="4229100"/>
          <p14:tracePt t="58374" x="3932238" y="4235450"/>
          <p14:tracePt t="58390" x="3914775" y="4235450"/>
          <p14:tracePt t="58390" x="3908425" y="4235450"/>
          <p14:tracePt t="58407" x="3886200" y="4240213"/>
          <p14:tracePt t="58423" x="3863975" y="4240213"/>
          <p14:tracePt t="58440" x="3846513" y="4251325"/>
          <p14:tracePt t="58457" x="3829050" y="4257675"/>
          <p14:tracePt t="58474" x="3806825" y="4264025"/>
          <p14:tracePt t="58490" x="3794125" y="4268788"/>
          <p14:tracePt t="58507" x="3771900" y="4268788"/>
          <p14:tracePt t="58523" x="3754438" y="4279900"/>
          <p14:tracePt t="58540" x="3743325" y="4286250"/>
          <p14:tracePt t="58557" x="3725863" y="4297363"/>
          <p14:tracePt t="58574" x="3703638" y="4303713"/>
          <p14:tracePt t="58590" x="3679825" y="4314825"/>
          <p14:tracePt t="58590" x="3675063" y="4321175"/>
          <p14:tracePt t="58607" x="3651250" y="4325938"/>
          <p14:tracePt t="58623" x="3635375" y="4343400"/>
          <p14:tracePt t="58641" x="3611563" y="4349750"/>
          <p14:tracePt t="58657" x="3594100" y="4360863"/>
          <p14:tracePt t="58674" x="3578225" y="4365625"/>
          <p14:tracePt t="58690" x="3565525" y="4371975"/>
          <p14:tracePt t="58707" x="3554413" y="4383088"/>
          <p14:tracePt t="58723" x="3536950" y="4383088"/>
          <p14:tracePt t="58740" x="3525838" y="4389438"/>
          <p14:tracePt t="58757" x="3521075" y="4400550"/>
          <p14:tracePt t="58774" x="3503613" y="4406900"/>
          <p14:tracePt t="58790" x="3492500" y="4411663"/>
          <p14:tracePt t="58790" x="3486150" y="4418013"/>
          <p14:tracePt t="58807" x="3479800" y="4422775"/>
          <p14:tracePt t="58823" x="3475038" y="4422775"/>
          <p14:tracePt t="58840" x="3468688" y="4422775"/>
          <p14:tracePt t="58857" x="3468688" y="4429125"/>
          <p14:tracePt t="58873" x="3457575" y="4429125"/>
          <p14:tracePt t="58967" x="3451225" y="4429125"/>
          <p14:tracePt t="59007" x="3446463" y="4429125"/>
          <p14:tracePt t="59015" x="3440113" y="4435475"/>
          <p14:tracePt t="59055" x="3435350" y="4435475"/>
          <p14:tracePt t="59079" x="3429000" y="4435475"/>
          <p14:tracePt t="59087" x="3429000" y="4440238"/>
          <p14:tracePt t="59119" x="3422650" y="4440238"/>
          <p14:tracePt t="59143" x="3422650" y="4446588"/>
          <p14:tracePt t="59159" x="3417888" y="4446588"/>
          <p14:tracePt t="59207" x="3411538" y="4446588"/>
          <p14:tracePt t="59231" x="3406775" y="4446588"/>
          <p14:tracePt t="59311" x="3400425" y="4446588"/>
          <p14:tracePt t="59340" x="3394075" y="4446588"/>
          <p14:tracePt t="59367" x="3389313" y="4446588"/>
          <p14:tracePt t="59373" x="3389313" y="4451350"/>
          <p14:tracePt t="59392" x="3382963" y="4451350"/>
          <p14:tracePt t="59407" x="3378200" y="4451350"/>
          <p14:tracePt t="59479" x="3378200" y="4457700"/>
          <p14:tracePt t="59490" x="3371850" y="4457700"/>
          <p14:tracePt t="60495" x="3378200" y="4457700"/>
          <p14:tracePt t="60879" x="3382963" y="4457700"/>
          <p14:tracePt t="60903" x="3382963" y="4451350"/>
          <p14:tracePt t="60910" x="3389313" y="4451350"/>
          <p14:tracePt t="60923" x="3400425" y="4435475"/>
          <p14:tracePt t="60940" x="3411538" y="4411663"/>
          <p14:tracePt t="60957" x="3422650" y="4389438"/>
          <p14:tracePt t="60973" x="3435350" y="4371975"/>
          <p14:tracePt t="60990" x="3457575" y="4337050"/>
          <p14:tracePt t="61006" x="3492500" y="4275138"/>
          <p14:tracePt t="61024" x="3525838" y="4206875"/>
          <p14:tracePt t="61040" x="3565525" y="4143375"/>
          <p14:tracePt t="61057" x="3600450" y="4092575"/>
          <p14:tracePt t="61073" x="3640138" y="4046538"/>
          <p14:tracePt t="61090" x="3679825" y="3994150"/>
          <p14:tracePt t="61107" x="3714750" y="3954463"/>
          <p14:tracePt t="61123" x="3736975" y="3921125"/>
          <p14:tracePt t="61140" x="3754438" y="3903663"/>
          <p14:tracePt t="61157" x="3760788" y="3892550"/>
          <p14:tracePt t="61173" x="3765550" y="3886200"/>
          <p14:tracePt t="61190" x="3771900" y="3879850"/>
          <p14:tracePt t="61207" x="3783013" y="3875088"/>
          <p14:tracePt t="61224" x="3794125" y="3857625"/>
          <p14:tracePt t="61240" x="3811588" y="3840163"/>
          <p14:tracePt t="61256" x="3829050" y="3829050"/>
          <p14:tracePt t="61274" x="3846513" y="3811588"/>
          <p14:tracePt t="61290" x="3863975" y="3794125"/>
          <p14:tracePt t="61307" x="3879850" y="3778250"/>
          <p14:tracePt t="61323" x="3903663" y="3765550"/>
          <p14:tracePt t="61340" x="3925888" y="3754438"/>
          <p14:tracePt t="61356" x="3937000" y="3743325"/>
          <p14:tracePt t="61391" x="3943350" y="3743325"/>
          <p14:tracePt t="61407" x="3943350" y="3736975"/>
          <p14:tracePt t="61439" x="3949700" y="3736975"/>
          <p14:tracePt t="61439" x="3949700" y="3732213"/>
          <p14:tracePt t="61456" x="3949700" y="3725863"/>
          <p14:tracePt t="61473" x="3960813" y="3721100"/>
          <p14:tracePt t="61490" x="3965575" y="3714750"/>
          <p14:tracePt t="61507" x="3971925" y="3708400"/>
          <p14:tracePt t="61523" x="3978275" y="3703638"/>
          <p14:tracePt t="61540" x="3983038" y="3697288"/>
          <p14:tracePt t="61556" x="3983038" y="3692525"/>
          <p14:tracePt t="61574" x="3989388" y="3679825"/>
          <p14:tracePt t="61590" x="3994150" y="3675063"/>
          <p14:tracePt t="61607" x="4000500" y="3663950"/>
          <p14:tracePt t="61623" x="4006850" y="3657600"/>
          <p14:tracePt t="61640" x="4006850" y="3651250"/>
          <p14:tracePt t="62239" x="4006850" y="3657600"/>
          <p14:tracePt t="62256" x="4000500" y="3657600"/>
          <p14:tracePt t="62507" x="3994150" y="3657600"/>
          <p14:tracePt t="62607" x="3989388" y="3657600"/>
          <p14:tracePt t="63039" x="3989388" y="3663950"/>
          <p14:tracePt t="63087" x="3983038" y="3663950"/>
          <p14:tracePt t="63295" x="3978275" y="3663950"/>
          <p14:tracePt t="63951" x="3971925" y="3663950"/>
          <p14:tracePt t="66359" x="0" y="0"/>
        </p14:tracePtLst>
        <p14:tracePtLst>
          <p14:tracePt t="79351" x="6361113" y="3629025"/>
          <p14:tracePt t="79367" x="6365875" y="3629025"/>
          <p14:tracePt t="79399" x="6365875" y="3622675"/>
          <p14:tracePt t="79479" x="6372225" y="3622675"/>
          <p14:tracePt t="79495" x="6378575" y="3622675"/>
          <p14:tracePt t="79497" x="6383338" y="3622675"/>
          <p14:tracePt t="79507" x="6407150" y="3611563"/>
          <p14:tracePt t="79523" x="6429375" y="3611563"/>
          <p14:tracePt t="79540" x="6464300" y="3606800"/>
          <p14:tracePt t="79556" x="6503988" y="3600450"/>
          <p14:tracePt t="79573" x="6526213" y="3594100"/>
          <p14:tracePt t="79589" x="6550025" y="3589338"/>
          <p14:tracePt t="79589" x="6554788" y="3582988"/>
          <p14:tracePt t="79607" x="6565900" y="3582988"/>
          <p14:tracePt t="79623" x="6572250" y="3578225"/>
          <p14:tracePt t="79640" x="6578600" y="3571875"/>
          <p14:tracePt t="79767" x="6578600" y="3565525"/>
          <p14:tracePt t="79791" x="6578600" y="3560763"/>
          <p14:tracePt t="79823" x="6578600" y="3554413"/>
          <p14:tracePt t="79847" x="6578600" y="3549650"/>
          <p14:tracePt t="80039" x="6578600" y="3554413"/>
          <p14:tracePt t="80056" x="6578600" y="3560763"/>
          <p14:tracePt t="80058" x="6578600" y="3565525"/>
          <p14:tracePt t="80073" x="6578600" y="3578225"/>
          <p14:tracePt t="80090" x="6578600" y="3606800"/>
          <p14:tracePt t="80106" x="6578600" y="3629025"/>
          <p14:tracePt t="80123" x="6583363" y="3657600"/>
          <p14:tracePt t="80140" x="6583363" y="3679825"/>
          <p14:tracePt t="80156" x="6583363" y="3703638"/>
          <p14:tracePt t="80173" x="6583363" y="3725863"/>
          <p14:tracePt t="80189" x="6589713" y="3749675"/>
          <p14:tracePt t="80207" x="6589713" y="3778250"/>
          <p14:tracePt t="80223" x="6589713" y="3817938"/>
          <p14:tracePt t="80240" x="6589713" y="3846513"/>
          <p14:tracePt t="80256" x="6594475" y="3875088"/>
          <p14:tracePt t="80273" x="6594475" y="3897313"/>
          <p14:tracePt t="80289" x="6594475" y="3925888"/>
          <p14:tracePt t="80306" x="6594475" y="3949700"/>
          <p14:tracePt t="80323" x="6594475" y="3971925"/>
          <p14:tracePt t="80340" x="6594475" y="4000500"/>
          <p14:tracePt t="80356" x="6594475" y="4011613"/>
          <p14:tracePt t="80373" x="6594475" y="4029075"/>
          <p14:tracePt t="80391" x="6594475" y="4046538"/>
          <p14:tracePt t="80406" x="6594475" y="4051300"/>
          <p14:tracePt t="80424" x="6594475" y="4057650"/>
          <p14:tracePt t="81295" x="6589713" y="4051300"/>
          <p14:tracePt t="81303" x="6578600" y="4040188"/>
          <p14:tracePt t="81311" x="6532563" y="4011613"/>
          <p14:tracePt t="81323" x="6464300" y="3965575"/>
          <p14:tracePt t="81339" x="6378575" y="3914775"/>
          <p14:tracePt t="81357" x="6275388" y="3857625"/>
          <p14:tracePt t="81373" x="6183313" y="3822700"/>
          <p14:tracePt t="81390" x="6092825" y="3783013"/>
          <p14:tracePt t="81406" x="6000750" y="3743325"/>
          <p14:tracePt t="81423" x="5937250" y="3721100"/>
          <p14:tracePt t="81439" x="5892800" y="3697288"/>
          <p14:tracePt t="81456" x="5840413" y="3679825"/>
          <p14:tracePt t="81473" x="5794375" y="3663950"/>
          <p14:tracePt t="81489" x="5761038" y="3646488"/>
          <p14:tracePt t="81506" x="5732463" y="3635375"/>
          <p14:tracePt t="81523" x="5708650" y="3629025"/>
          <p14:tracePt t="81539" x="5668963" y="3611563"/>
          <p14:tracePt t="81556" x="5635625" y="3606800"/>
          <p14:tracePt t="81573" x="5583238" y="3589338"/>
          <p14:tracePt t="81590" x="5532438" y="3578225"/>
          <p14:tracePt t="81606" x="5480050" y="3565525"/>
          <p14:tracePt t="81606" x="5464175" y="3565525"/>
          <p14:tracePt t="81623" x="5422900" y="3560763"/>
          <p14:tracePt t="81639" x="5407025" y="3554413"/>
          <p14:tracePt t="81656" x="5383213" y="3554413"/>
          <p14:tracePt t="81673" x="5365750" y="3549650"/>
          <p14:tracePt t="81690" x="5354638" y="3549650"/>
          <p14:tracePt t="81706" x="5349875" y="3549650"/>
          <p14:tracePt t="81723" x="5337175" y="3549650"/>
          <p14:tracePt t="82055" x="5332413" y="3549650"/>
          <p14:tracePt t="82073" x="5326063" y="3549650"/>
          <p14:tracePt t="82074" x="5314950" y="3549650"/>
          <p14:tracePt t="82089" x="5303838" y="3549650"/>
          <p14:tracePt t="82106" x="5275263" y="3543300"/>
          <p14:tracePt t="82123" x="5251450" y="3543300"/>
          <p14:tracePt t="82140" x="5222875" y="3536950"/>
          <p14:tracePt t="82156" x="5211763" y="3536950"/>
          <p14:tracePt t="82173" x="5189538" y="3536950"/>
          <p14:tracePt t="82189" x="5178425" y="3532188"/>
          <p14:tracePt t="82206" x="5160963" y="3532188"/>
          <p14:tracePt t="82223" x="5121275" y="3532188"/>
          <p14:tracePt t="82240" x="5092700" y="3532188"/>
          <p14:tracePt t="82256" x="5051425" y="3532188"/>
          <p14:tracePt t="82273" x="4994275" y="3532188"/>
          <p14:tracePt t="82289" x="4932363" y="3532188"/>
          <p14:tracePt t="82306" x="4864100" y="3525838"/>
          <p14:tracePt t="82323" x="4783138" y="3525838"/>
          <p14:tracePt t="82340" x="4703763" y="3525838"/>
          <p14:tracePt t="82356" x="4622800" y="3521075"/>
          <p14:tracePt t="82374" x="4560888" y="3514725"/>
          <p14:tracePt t="82391" x="4503738" y="3503613"/>
          <p14:tracePt t="82407" x="4435475" y="3492500"/>
          <p14:tracePt t="82424" x="4337050" y="3468688"/>
          <p14:tracePt t="82441" x="4286250" y="3457575"/>
          <p14:tracePt t="82457" x="4251325" y="3451225"/>
          <p14:tracePt t="82474" x="4222750" y="3440113"/>
          <p14:tracePt t="82490" x="4200525" y="3435350"/>
          <p14:tracePt t="82508" x="4178300" y="3429000"/>
          <p14:tracePt t="82524" x="4154488" y="3417888"/>
          <p14:tracePt t="82541" x="4143375" y="3411538"/>
          <p14:tracePt t="82557" x="4125913" y="3406775"/>
          <p14:tracePt t="82574" x="4108450" y="3400425"/>
          <p14:tracePt t="82590" x="4092575" y="3389313"/>
          <p14:tracePt t="82608" x="4079875" y="3389313"/>
          <p14:tracePt t="82624" x="4075113" y="3382963"/>
          <p14:tracePt t="82641" x="4064000" y="3378200"/>
          <p14:tracePt t="82657" x="4057650" y="3378200"/>
          <p14:tracePt t="82674" x="4057650" y="3371850"/>
          <p14:tracePt t="82690" x="4051300" y="3365500"/>
          <p14:tracePt t="82752" x="4051300" y="3360738"/>
          <p14:tracePt t="82757" x="4046538" y="3360738"/>
          <p14:tracePt t="82774" x="4040188" y="3354388"/>
          <p14:tracePt t="82790" x="4040188" y="3349625"/>
          <p14:tracePt t="82807" x="4035425" y="3349625"/>
          <p14:tracePt t="83056" x="4035425" y="3360738"/>
          <p14:tracePt t="83056" x="4035425" y="3378200"/>
          <p14:tracePt t="83064" x="4035425" y="3400425"/>
          <p14:tracePt t="83074" x="4035425" y="3468688"/>
          <p14:tracePt t="83090" x="4040188" y="3543300"/>
          <p14:tracePt t="83108" x="4046538" y="3635375"/>
          <p14:tracePt t="83124" x="4046538" y="3714750"/>
          <p14:tracePt t="83141" x="4051300" y="3789363"/>
          <p14:tracePt t="83157" x="4051300" y="3857625"/>
          <p14:tracePt t="83174" x="4057650" y="3892550"/>
          <p14:tracePt t="83190" x="4057650" y="3903663"/>
          <p14:tracePt t="83207" x="4064000" y="3914775"/>
          <p14:tracePt t="83448" x="4068763" y="3914775"/>
          <p14:tracePt t="83456" x="4108450" y="3886200"/>
          <p14:tracePt t="83474" x="4171950" y="3857625"/>
          <p14:tracePt t="83490" x="4246563" y="3811588"/>
          <p14:tracePt t="83507" x="4349750" y="3771900"/>
          <p14:tracePt t="83523" x="4468813" y="3725863"/>
          <p14:tracePt t="83540" x="4594225" y="3679825"/>
          <p14:tracePt t="83557" x="4732338" y="3635375"/>
          <p14:tracePt t="83574" x="4868863" y="3589338"/>
          <p14:tracePt t="83590" x="4989513" y="3543300"/>
          <p14:tracePt t="83607" x="5097463" y="3508375"/>
          <p14:tracePt t="83624" x="5246688" y="3446463"/>
          <p14:tracePt t="83641" x="5321300" y="3411538"/>
          <p14:tracePt t="83657" x="5365750" y="3378200"/>
          <p14:tracePt t="83674" x="5394325" y="3354388"/>
          <p14:tracePt t="83690" x="5411788" y="3332163"/>
          <p14:tracePt t="83707" x="5422900" y="3308350"/>
          <p14:tracePt t="83723" x="5440363" y="3286125"/>
          <p14:tracePt t="83740" x="5446713" y="3268663"/>
          <p14:tracePt t="83758" x="5451475" y="3251200"/>
          <p14:tracePt t="83774" x="5451475" y="3228975"/>
          <p14:tracePt t="83791" x="5451475" y="3211513"/>
          <p14:tracePt t="83807" x="5451475" y="3178175"/>
          <p14:tracePt t="83824" x="5451475" y="3154363"/>
          <p14:tracePt t="83840" x="5451475" y="3132138"/>
          <p14:tracePt t="83858" x="5451475" y="3108325"/>
          <p14:tracePt t="83873" x="5451475" y="3086100"/>
          <p14:tracePt t="83891" x="5451475" y="3074988"/>
          <p14:tracePt t="83907" x="5451475" y="3063875"/>
          <p14:tracePt t="83924" x="5451475" y="3057525"/>
          <p14:tracePt t="84040" x="5451475" y="3068638"/>
          <p14:tracePt t="84048" x="5451475" y="3092450"/>
          <p14:tracePt t="84057" x="5451475" y="3143250"/>
          <p14:tracePt t="84074" x="5457825" y="3206750"/>
          <p14:tracePt t="84091" x="5464175" y="3286125"/>
          <p14:tracePt t="84107" x="5468938" y="3378200"/>
          <p14:tracePt t="84124" x="5475288" y="3492500"/>
          <p14:tracePt t="84140" x="5475288" y="3589338"/>
          <p14:tracePt t="84157" x="5480050" y="3686175"/>
          <p14:tracePt t="84173" x="5480050" y="3765550"/>
          <p14:tracePt t="84191" x="5486400" y="3829050"/>
          <p14:tracePt t="84207" x="5486400" y="3908425"/>
          <p14:tracePt t="84224" x="5492750" y="3960813"/>
          <p14:tracePt t="84240" x="5492750" y="3983038"/>
          <p14:tracePt t="84257" x="5492750" y="4000500"/>
          <p14:tracePt t="84273" x="5492750" y="4006850"/>
          <p14:tracePt t="84352" x="5492750" y="4011613"/>
          <p14:tracePt t="84899" x="5492750" y="4006850"/>
          <p14:tracePt t="85008" x="5492750" y="4000500"/>
          <p14:tracePt t="85024" x="5492750" y="3994150"/>
          <p14:tracePt t="85024" x="5486400" y="3978275"/>
          <p14:tracePt t="85040" x="5468938" y="3954463"/>
          <p14:tracePt t="85057" x="5435600" y="3914775"/>
          <p14:tracePt t="85073" x="5365750" y="3851275"/>
          <p14:tracePt t="85090" x="5275263" y="3778250"/>
          <p14:tracePt t="85107" x="5172075" y="3703638"/>
          <p14:tracePt t="85124" x="5064125" y="3640138"/>
          <p14:tracePt t="85140" x="4972050" y="3582988"/>
          <p14:tracePt t="85157" x="4886325" y="3532188"/>
          <p14:tracePt t="85173" x="4818063" y="3486150"/>
          <p14:tracePt t="85190" x="4754563" y="3446463"/>
          <p14:tracePt t="85207" x="4714875" y="3429000"/>
          <p14:tracePt t="85224" x="4697413" y="3411538"/>
          <p14:tracePt t="85240" x="4692650" y="3406775"/>
          <p14:tracePt t="85257" x="4679950" y="3406775"/>
          <p14:tracePt t="85566" x="0" y="0"/>
        </p14:tracePtLst>
        <p14:tracePtLst>
          <p14:tracePt t="96319" x="2720975" y="5440363"/>
          <p14:tracePt t="96335" x="2714625" y="5435600"/>
          <p14:tracePt t="96343" x="2708275" y="5429250"/>
          <p14:tracePt t="96359" x="2703513" y="5422900"/>
          <p14:tracePt t="96389" x="2697163" y="5418138"/>
          <p14:tracePt t="96391" x="2686050" y="5411788"/>
          <p14:tracePt t="96407" x="2679700" y="5407025"/>
          <p14:tracePt t="96423" x="2668588" y="5389563"/>
          <p14:tracePt t="96447" x="2657475" y="5378450"/>
          <p14:tracePt t="96463" x="2646363" y="5372100"/>
          <p14:tracePt t="96479" x="2635250" y="5360988"/>
          <p14:tracePt t="96495" x="2628900" y="5354638"/>
          <p14:tracePt t="96511" x="2617788" y="5343525"/>
          <p14:tracePt t="96527" x="2617788" y="5337175"/>
          <p14:tracePt t="96543" x="2611438" y="5332413"/>
          <p14:tracePt t="96559" x="2606675" y="5326063"/>
          <p14:tracePt t="96575" x="2600325" y="5321300"/>
          <p14:tracePt t="96695" x="2593975" y="5321300"/>
          <p14:tracePt t="96695" x="2589213" y="5326063"/>
          <p14:tracePt t="96727" x="2578100" y="5326063"/>
          <p14:tracePt t="96735" x="2578100" y="5332413"/>
          <p14:tracePt t="96743" x="2560638" y="5332413"/>
          <p14:tracePt t="96756" x="2543175" y="5349875"/>
          <p14:tracePt t="96773" x="2525713" y="5354638"/>
          <p14:tracePt t="96790" x="2514600" y="5360988"/>
          <p14:tracePt t="96806" x="2497138" y="5372100"/>
          <p14:tracePt t="96806" x="2492375" y="5378450"/>
          <p14:tracePt t="96823" x="2468563" y="5383213"/>
          <p14:tracePt t="96839" x="2457450" y="5394325"/>
          <p14:tracePt t="96856" x="2435225" y="5407025"/>
          <p14:tracePt t="96873" x="2411413" y="5418138"/>
          <p14:tracePt t="96889" x="2400300" y="5422900"/>
          <p14:tracePt t="96999" x="2393950" y="5422900"/>
          <p14:tracePt t="97007" x="2389188" y="5429250"/>
          <p14:tracePt t="97007" x="2382838" y="5429250"/>
          <p14:tracePt t="97023" x="2371725" y="5435600"/>
          <p14:tracePt t="97039" x="2360613" y="5435600"/>
          <p14:tracePt t="97056" x="2349500" y="5446713"/>
          <p14:tracePt t="97073" x="2343150" y="5446713"/>
          <p14:tracePt t="97089" x="2336800" y="5446713"/>
          <p14:tracePt t="97295" x="2332038" y="5446713"/>
          <p14:tracePt t="97303" x="2332038" y="5451475"/>
          <p14:tracePt t="97306" x="2325688" y="5451475"/>
          <p14:tracePt t="97323" x="2320925" y="5451475"/>
          <p14:tracePt t="97340" x="2314575" y="5451475"/>
          <p14:tracePt t="97356" x="2303463" y="5457825"/>
          <p14:tracePt t="97373" x="2297113" y="5457825"/>
          <p14:tracePt t="97471" x="2292350" y="5457825"/>
          <p14:tracePt t="97471" x="2286000" y="5457825"/>
          <p14:tracePt t="97489" x="2279650" y="5457825"/>
          <p14:tracePt t="97506" x="2268538" y="5457825"/>
          <p14:tracePt t="97523" x="2257425" y="5457825"/>
          <p14:tracePt t="97540" x="2246313" y="5457825"/>
          <p14:tracePt t="97556" x="2239963" y="5457825"/>
          <p14:tracePt t="97573" x="2235200" y="5457825"/>
          <p14:tracePt t="97589" x="2228850" y="5457825"/>
          <p14:tracePt t="97631" x="2222500" y="5457825"/>
          <p14:tracePt t="97655" x="2217738" y="5457825"/>
          <p14:tracePt t="97663" x="2211388" y="5457825"/>
          <p14:tracePt t="97673" x="2206625" y="5457825"/>
          <p14:tracePt t="97689" x="2189163" y="5457825"/>
          <p14:tracePt t="97706" x="2171700" y="5457825"/>
          <p14:tracePt t="97722" x="2154238" y="5457825"/>
          <p14:tracePt t="97740" x="2136775" y="5457825"/>
          <p14:tracePt t="97756" x="2125663" y="5457825"/>
          <p14:tracePt t="97773" x="2114550" y="5457825"/>
          <p14:tracePt t="97789" x="2103438" y="5457825"/>
          <p14:tracePt t="97806" x="2092325" y="5457825"/>
          <p14:tracePt t="97822" x="2074863" y="5457825"/>
          <p14:tracePt t="97840" x="2063750" y="5457825"/>
          <p14:tracePt t="97856" x="2051050" y="5457825"/>
          <p14:tracePt t="97873" x="2046288" y="5457825"/>
          <p14:tracePt t="97889" x="2035175" y="5457825"/>
          <p14:tracePt t="97906" x="2022475" y="5457825"/>
          <p14:tracePt t="97922" x="2006600" y="5457825"/>
          <p14:tracePt t="97940" x="2000250" y="5457825"/>
          <p14:tracePt t="97956" x="1989138" y="5457825"/>
          <p14:tracePt t="98255" x="1993900" y="5457825"/>
          <p14:tracePt t="98286" x="2000250" y="5457825"/>
          <p14:tracePt t="98335" x="2006600" y="5457825"/>
          <p14:tracePt t="98391" x="2011363" y="5457825"/>
          <p14:tracePt t="99343" x="2006600" y="5457825"/>
          <p14:tracePt t="99415" x="2000250" y="5457825"/>
          <p14:tracePt t="99423" x="2000250" y="5451475"/>
          <p14:tracePt t="99463" x="2000250" y="5446713"/>
          <p14:tracePt t="99495" x="2000250" y="5440363"/>
          <p14:tracePt t="99503" x="1993900" y="5440363"/>
          <p14:tracePt t="99511" x="1993900" y="5435600"/>
          <p14:tracePt t="99523" x="1993900" y="5429250"/>
          <p14:tracePt t="99539" x="1993900" y="5418138"/>
          <p14:tracePt t="99556" x="1993900" y="5411788"/>
          <p14:tracePt t="99573" x="1993900" y="5407025"/>
          <p14:tracePt t="99589" x="1989138" y="5400675"/>
          <p14:tracePt t="99606" x="1989138" y="5394325"/>
          <p14:tracePt t="99606" x="1989138" y="5389563"/>
          <p14:tracePt t="99623" x="1989138" y="5383213"/>
          <p14:tracePt t="99640" x="1989138" y="5378450"/>
          <p14:tracePt t="99656" x="1989138" y="5372100"/>
          <p14:tracePt t="99672" x="1982788" y="5360988"/>
          <p14:tracePt t="99690" x="1982788" y="5354638"/>
          <p14:tracePt t="99706" x="1982788" y="5349875"/>
          <p14:tracePt t="99723" x="1982788" y="5337175"/>
          <p14:tracePt t="99739" x="1978025" y="5332413"/>
          <p14:tracePt t="99756" x="1978025" y="5321300"/>
          <p14:tracePt t="99772" x="1971675" y="5314950"/>
          <p14:tracePt t="99789" x="1971675" y="5308600"/>
          <p14:tracePt t="99806" x="1971675" y="5303838"/>
          <p14:tracePt t="99806" x="1971675" y="5297488"/>
          <p14:tracePt t="99823" x="1971675" y="5292725"/>
          <p14:tracePt t="99872" x="1971675" y="5286375"/>
          <p14:tracePt t="99896" x="1965325" y="5286375"/>
          <p14:tracePt t="99960" x="1965325" y="5280025"/>
          <p14:tracePt t="100136" x="1965325" y="5275263"/>
          <p14:tracePt t="100168" x="1965325" y="5268913"/>
          <p14:tracePt t="100176" x="1965325" y="5264150"/>
          <p14:tracePt t="101304" x="1971675" y="5264150"/>
          <p14:tracePt t="101328" x="1978025" y="5264150"/>
          <p14:tracePt t="101361" x="1978025" y="5268913"/>
          <p14:tracePt t="101366" x="1982788" y="5268913"/>
          <p14:tracePt t="101375" x="1982788" y="5275263"/>
          <p14:tracePt t="101391" x="1989138" y="5275263"/>
          <p14:tracePt t="101713" x="1989138" y="5280025"/>
          <p14:tracePt t="101721" x="1989138" y="5286375"/>
          <p14:tracePt t="101741" x="1993900" y="5286375"/>
          <p14:tracePt t="101741" x="1993900" y="5292725"/>
          <p14:tracePt t="101758" x="1993900" y="5297488"/>
          <p14:tracePt t="101775" x="1993900" y="5308600"/>
          <p14:tracePt t="101791" x="2000250" y="5308600"/>
          <p14:tracePt t="101808" x="2000250" y="5314950"/>
          <p14:tracePt t="102057" x="2006600" y="5314950"/>
          <p14:tracePt t="102059" x="2011363" y="5314950"/>
          <p14:tracePt t="102074" x="2028825" y="5314950"/>
          <p14:tracePt t="102091" x="2079625" y="5314950"/>
          <p14:tracePt t="102108" x="2120900" y="5308600"/>
          <p14:tracePt t="102124" x="2171700" y="5308600"/>
          <p14:tracePt t="102141" x="2211388" y="5303838"/>
          <p14:tracePt t="102157" x="2239963" y="5303838"/>
          <p14:tracePt t="102175" x="2251075" y="5303838"/>
          <p14:tracePt t="102192" x="2257425" y="5303838"/>
          <p14:tracePt t="102377" x="2263775" y="5303838"/>
          <p14:tracePt t="102393" x="2268538" y="5303838"/>
          <p14:tracePt t="102393" x="2274888" y="5303838"/>
          <p14:tracePt t="102407" x="2292350" y="5303838"/>
          <p14:tracePt t="102407" x="2308225" y="5303838"/>
          <p14:tracePt t="102425" x="2343150" y="5303838"/>
          <p14:tracePt t="102441" x="2378075" y="5297488"/>
          <p14:tracePt t="102458" x="2406650" y="5292725"/>
          <p14:tracePt t="102474" x="2435225" y="5292725"/>
          <p14:tracePt t="102491" x="2457450" y="5286375"/>
          <p14:tracePt t="102507" x="2479675" y="5286375"/>
          <p14:tracePt t="102525" x="2503488" y="5286375"/>
          <p14:tracePt t="102541" x="2514600" y="5286375"/>
          <p14:tracePt t="102558" x="2520950" y="5286375"/>
          <p14:tracePt t="102574" x="2525713" y="5286375"/>
          <p14:tracePt t="102591" x="2532063" y="5286375"/>
          <p14:tracePt t="102607" x="2543175" y="5280025"/>
          <p14:tracePt t="102624" x="2565400" y="5275263"/>
          <p14:tracePt t="102641" x="2589213" y="5268913"/>
          <p14:tracePt t="102658" x="2622550" y="5264150"/>
          <p14:tracePt t="102674" x="2657475" y="5264150"/>
          <p14:tracePt t="102692" x="2692400" y="5264150"/>
          <p14:tracePt t="102707" x="2725738" y="5264150"/>
          <p14:tracePt t="102725" x="2754313" y="5264150"/>
          <p14:tracePt t="102741" x="2782888" y="5264150"/>
          <p14:tracePt t="102758" x="2806700" y="5264150"/>
          <p14:tracePt t="102774" x="2817813" y="5257800"/>
          <p14:tracePt t="102905" x="2822575" y="5257800"/>
          <p14:tracePt t="102929" x="2822575" y="5251450"/>
          <p14:tracePt t="102937" x="2828925" y="5251450"/>
          <p14:tracePt t="102945" x="2835275" y="5251450"/>
          <p14:tracePt t="102958" x="2840038" y="5251450"/>
          <p14:tracePt t="102974" x="2851150" y="5251450"/>
          <p14:tracePt t="102991" x="2857500" y="5246688"/>
          <p14:tracePt t="103007" x="2863850" y="5246688"/>
          <p14:tracePt t="103007" x="2868613" y="5246688"/>
          <p14:tracePt t="103161" x="2874963" y="5246688"/>
          <p14:tracePt t="103185" x="2879725" y="5246688"/>
          <p14:tracePt t="103641" x="2886075" y="5246688"/>
          <p14:tracePt t="103665" x="2892425" y="5246688"/>
          <p14:tracePt t="103761" x="2897188" y="5246688"/>
          <p14:tracePt t="103801" x="2897188" y="5240338"/>
          <p14:tracePt t="103825" x="2903538" y="5240338"/>
          <p14:tracePt t="103849" x="2908300" y="5240338"/>
          <p14:tracePt t="103857" x="2921000" y="5240338"/>
          <p14:tracePt t="103897" x="2925763" y="5240338"/>
          <p14:tracePt t="103969" x="2932113" y="5240338"/>
          <p14:tracePt t="104009" x="2936875" y="5240338"/>
          <p14:tracePt t="104033" x="2943225" y="5240338"/>
          <p14:tracePt t="104057" x="2949575" y="5240338"/>
          <p14:tracePt t="104068" x="2954338" y="5240338"/>
          <p14:tracePt t="104840" x="2960688" y="5240338"/>
          <p14:tracePt t="104849" x="2971800" y="5240338"/>
          <p14:tracePt t="104858" x="2989263" y="5240338"/>
          <p14:tracePt t="104875" x="3006725" y="5235575"/>
          <p14:tracePt t="104891" x="3017838" y="5235575"/>
          <p14:tracePt t="104908" x="3028950" y="5235575"/>
          <p14:tracePt t="104924" x="3040063" y="5235575"/>
          <p14:tracePt t="104941" x="3046413" y="5235575"/>
          <p14:tracePt t="104957" x="3051175" y="5235575"/>
          <p14:tracePt t="104975" x="3063875" y="5235575"/>
          <p14:tracePt t="104991" x="3074988" y="5229225"/>
          <p14:tracePt t="105008" x="3086100" y="5229225"/>
          <p14:tracePt t="105024" x="3108325" y="5222875"/>
          <p14:tracePt t="105041" x="3125788" y="5222875"/>
          <p14:tracePt t="105058" x="3143250" y="5222875"/>
          <p14:tracePt t="105074" x="3165475" y="5222875"/>
          <p14:tracePt t="105091" x="3189288" y="5218113"/>
          <p14:tracePt t="105108" x="3211513" y="5218113"/>
          <p14:tracePt t="105124" x="3240088" y="5218113"/>
          <p14:tracePt t="105141" x="3268663" y="5211763"/>
          <p14:tracePt t="105157" x="3297238" y="5211763"/>
          <p14:tracePt t="105175" x="3332163" y="5211763"/>
          <p14:tracePt t="105191" x="3360738" y="5207000"/>
          <p14:tracePt t="105208" x="3400425" y="5207000"/>
          <p14:tracePt t="105224" x="3468688" y="5207000"/>
          <p14:tracePt t="105241" x="3514725" y="5207000"/>
          <p14:tracePt t="105257" x="3554413" y="5207000"/>
          <p14:tracePt t="105274" x="3589338" y="5207000"/>
          <p14:tracePt t="105291" x="3622675" y="5207000"/>
          <p14:tracePt t="105307" x="3657600" y="5207000"/>
          <p14:tracePt t="105324" x="3692525" y="5207000"/>
          <p14:tracePt t="105341" x="3725863" y="5207000"/>
          <p14:tracePt t="105357" x="3765550" y="5207000"/>
          <p14:tracePt t="105374" x="3794125" y="5207000"/>
          <p14:tracePt t="105391" x="3829050" y="5207000"/>
          <p14:tracePt t="105408" x="3851275" y="5207000"/>
          <p14:tracePt t="105424" x="3886200" y="5207000"/>
          <p14:tracePt t="105441" x="3903663" y="5207000"/>
          <p14:tracePt t="105457" x="3925888" y="5207000"/>
          <p14:tracePt t="105474" x="3949700" y="5207000"/>
          <p14:tracePt t="105491" x="3965575" y="5207000"/>
          <p14:tracePt t="105507" x="3978275" y="5207000"/>
          <p14:tracePt t="105524" x="3994150" y="5207000"/>
          <p14:tracePt t="105540" x="4011613" y="5207000"/>
          <p14:tracePt t="105558" x="4022725" y="5200650"/>
          <p14:tracePt t="105574" x="4040188" y="5189538"/>
          <p14:tracePt t="105591" x="4051300" y="5189538"/>
          <p14:tracePt t="105607" x="4064000" y="5183188"/>
          <p14:tracePt t="105624" x="4075113" y="5178425"/>
          <p14:tracePt t="105640" x="4079875" y="5172075"/>
          <p14:tracePt t="105657" x="4092575" y="5172075"/>
          <p14:tracePt t="105674" x="4108450" y="5165725"/>
          <p14:tracePt t="105691" x="4121150" y="5154613"/>
          <p14:tracePt t="105707" x="4143375" y="5143500"/>
          <p14:tracePt t="105725" x="4154488" y="5132388"/>
          <p14:tracePt t="105741" x="4165600" y="5121275"/>
          <p14:tracePt t="105758" x="4178300" y="5103813"/>
          <p14:tracePt t="105774" x="4183063" y="5092700"/>
          <p14:tracePt t="105791" x="4189413" y="5080000"/>
          <p14:tracePt t="105807" x="4189413" y="5064125"/>
          <p14:tracePt t="105807" x="4189413" y="5046663"/>
          <p14:tracePt t="105824" x="4189413" y="5018088"/>
          <p14:tracePt t="105841" x="4194175" y="4983163"/>
          <p14:tracePt t="105858" x="4194175" y="4943475"/>
          <p14:tracePt t="105874" x="4183063" y="4903788"/>
          <p14:tracePt t="105891" x="4171950" y="4868863"/>
          <p14:tracePt t="105907" x="4143375" y="4835525"/>
          <p14:tracePt t="105925" x="4108450" y="4806950"/>
          <p14:tracePt t="105940" x="4068763" y="4778375"/>
          <p14:tracePt t="105958" x="4029075" y="4760913"/>
          <p14:tracePt t="105974" x="3989388" y="4749800"/>
          <p14:tracePt t="105991" x="3965575" y="4743450"/>
          <p14:tracePt t="106007" x="3943350" y="4743450"/>
          <p14:tracePt t="106007" x="3925888" y="4743450"/>
          <p14:tracePt t="106025" x="3886200" y="4743450"/>
          <p14:tracePt t="106041" x="3851275" y="4765675"/>
          <p14:tracePt t="106058" x="3794125" y="4794250"/>
          <p14:tracePt t="106074" x="3736975" y="4829175"/>
          <p14:tracePt t="106091" x="3692525" y="4879975"/>
          <p14:tracePt t="106107" x="3651250" y="4943475"/>
          <p14:tracePt t="106124" x="3640138" y="5018088"/>
          <p14:tracePt t="106141" x="3640138" y="5092700"/>
          <p14:tracePt t="106158" x="3675063" y="5160963"/>
          <p14:tracePt t="106174" x="3714750" y="5211763"/>
          <p14:tracePt t="106191" x="3765550" y="5257800"/>
          <p14:tracePt t="106207" x="3829050" y="5286375"/>
          <p14:tracePt t="106207" x="3868738" y="5297488"/>
          <p14:tracePt t="106225" x="3943350" y="5308600"/>
          <p14:tracePt t="106241" x="4022725" y="5308600"/>
          <p14:tracePt t="106258" x="4125913" y="5297488"/>
          <p14:tracePt t="106274" x="4246563" y="5257800"/>
          <p14:tracePt t="106291" x="4349750" y="5207000"/>
          <p14:tracePt t="106307" x="4446588" y="5154613"/>
          <p14:tracePt t="106324" x="4525963" y="5092700"/>
          <p14:tracePt t="106341" x="4560888" y="5029200"/>
          <p14:tracePt t="106358" x="4578350" y="4978400"/>
          <p14:tracePt t="106374" x="4578350" y="4937125"/>
          <p14:tracePt t="106391" x="4578350" y="4897438"/>
          <p14:tracePt t="106407" x="4554538" y="4875213"/>
          <p14:tracePt t="106407" x="4537075" y="4857750"/>
          <p14:tracePt t="106424" x="4492625" y="4840288"/>
          <p14:tracePt t="106441" x="4440238" y="4822825"/>
          <p14:tracePt t="106457" x="4378325" y="4822825"/>
          <p14:tracePt t="106474" x="4297363" y="4822825"/>
          <p14:tracePt t="106491" x="4211638" y="4829175"/>
          <p14:tracePt t="106507" x="4121150" y="4851400"/>
          <p14:tracePt t="106524" x="4040188" y="4886325"/>
          <p14:tracePt t="106540" x="3949700" y="4932363"/>
          <p14:tracePt t="106558" x="3875088" y="4978400"/>
          <p14:tracePt t="106574" x="3817938" y="5040313"/>
          <p14:tracePt t="106591" x="3789363" y="5103813"/>
          <p14:tracePt t="106607" x="3783013" y="5183188"/>
          <p14:tracePt t="106607" x="3783013" y="5218113"/>
          <p14:tracePt t="106624" x="3800475" y="5280025"/>
          <p14:tracePt t="106641" x="3835400" y="5343525"/>
          <p14:tracePt t="106657" x="3879850" y="5394325"/>
          <p14:tracePt t="106674" x="3937000" y="5440363"/>
          <p14:tracePt t="106691" x="3994150" y="5475288"/>
          <p14:tracePt t="106707" x="4057650" y="5492750"/>
          <p14:tracePt t="106724" x="4114800" y="5492750"/>
          <p14:tracePt t="106741" x="4160838" y="5492750"/>
          <p14:tracePt t="106757" x="4217988" y="5468938"/>
          <p14:tracePt t="106774" x="4257675" y="5429250"/>
          <p14:tracePt t="106791" x="4292600" y="5372100"/>
          <p14:tracePt t="106807" x="4303713" y="5303838"/>
          <p14:tracePt t="106824" x="4279900" y="5207000"/>
          <p14:tracePt t="106841" x="4246563" y="5149850"/>
          <p14:tracePt t="106857" x="4194175" y="5103813"/>
          <p14:tracePt t="106874" x="4149725" y="5080000"/>
          <p14:tracePt t="106891" x="4086225" y="5064125"/>
          <p14:tracePt t="106907" x="3994150" y="5064125"/>
          <p14:tracePt t="106924" x="3908425" y="5064125"/>
          <p14:tracePt t="106940" x="3811588" y="5092700"/>
          <p14:tracePt t="106958" x="3725863" y="5149850"/>
          <p14:tracePt t="106974" x="3668713" y="5211763"/>
          <p14:tracePt t="106991" x="3640138" y="5321300"/>
          <p14:tracePt t="107007" x="3629025" y="5418138"/>
          <p14:tracePt t="107024" x="3679825" y="5537200"/>
          <p14:tracePt t="107041" x="3721100" y="5583238"/>
          <p14:tracePt t="107057" x="3760788" y="5600700"/>
          <p14:tracePt t="107074" x="3806825" y="5600700"/>
          <p14:tracePt t="107091" x="3879850" y="5594350"/>
          <p14:tracePt t="107107" x="3994150" y="5543550"/>
          <p14:tracePt t="107124" x="4086225" y="5492750"/>
          <p14:tracePt t="107140" x="4154488" y="5400675"/>
          <p14:tracePt t="107157" x="4200525" y="5303838"/>
          <p14:tracePt t="107174" x="4211638" y="5218113"/>
          <p14:tracePt t="107190" x="4206875" y="5137150"/>
          <p14:tracePt t="107207" x="4171950" y="5075238"/>
          <p14:tracePt t="107224" x="4075113" y="4994275"/>
          <p14:tracePt t="107241" x="3994150" y="4965700"/>
          <p14:tracePt t="107257" x="3925888" y="4949825"/>
          <p14:tracePt t="107274" x="3863975" y="4949825"/>
          <p14:tracePt t="107290" x="3800475" y="4989513"/>
          <p14:tracePt t="107308" x="3760788" y="5040313"/>
          <p14:tracePt t="107324" x="3721100" y="5126038"/>
          <p14:tracePt t="107341" x="3714750" y="5229225"/>
          <p14:tracePt t="107357" x="3714750" y="5337175"/>
          <p14:tracePt t="107374" x="3743325" y="5435600"/>
          <p14:tracePt t="107391" x="3783013" y="5508625"/>
          <p14:tracePt t="107408" x="3829050" y="5565775"/>
          <p14:tracePt t="107424" x="3903663" y="5618163"/>
          <p14:tracePt t="107441" x="3954463" y="5622925"/>
          <p14:tracePt t="107457" x="4000500" y="5622925"/>
          <p14:tracePt t="107474" x="4057650" y="5622925"/>
          <p14:tracePt t="107491" x="4114800" y="5622925"/>
          <p14:tracePt t="107508" x="4154488" y="5622925"/>
          <p14:tracePt t="107524" x="4194175" y="5611813"/>
          <p14:tracePt t="107541" x="4235450" y="5600700"/>
          <p14:tracePt t="107557" x="4279900" y="5600700"/>
          <p14:tracePt t="107574" x="4325938" y="5594350"/>
          <p14:tracePt t="107590" x="4389438" y="5589588"/>
          <p14:tracePt t="107608" x="4464050" y="5578475"/>
          <p14:tracePt t="107624" x="4578350" y="5561013"/>
          <p14:tracePt t="107641" x="4651375" y="5549900"/>
          <p14:tracePt t="107657" x="4714875" y="5543550"/>
          <p14:tracePt t="107674" x="4772025" y="5537200"/>
          <p14:tracePt t="107690" x="4822825" y="5532438"/>
          <p14:tracePt t="107708" x="4857750" y="5526088"/>
          <p14:tracePt t="107724" x="4879975" y="5521325"/>
          <p14:tracePt t="107741" x="4908550" y="5521325"/>
          <p14:tracePt t="107758" x="4926013" y="5521325"/>
          <p14:tracePt t="107774" x="4932363" y="5521325"/>
          <p14:tracePt t="107790" x="4943475" y="5521325"/>
          <p14:tracePt t="107807" x="4954588" y="5514975"/>
          <p14:tracePt t="107824" x="4978400" y="5508625"/>
          <p14:tracePt t="107841" x="4989513" y="5508625"/>
          <p14:tracePt t="107857" x="5011738" y="5503863"/>
          <p14:tracePt t="107874" x="5035550" y="5497513"/>
          <p14:tracePt t="107890" x="5068888" y="5492750"/>
          <p14:tracePt t="107908" x="5121275" y="5475288"/>
          <p14:tracePt t="107924" x="5189538" y="5464175"/>
          <p14:tracePt t="107941" x="5251450" y="5446713"/>
          <p14:tracePt t="107957" x="5326063" y="5435600"/>
          <p14:tracePt t="107974" x="5400675" y="5418138"/>
          <p14:tracePt t="107990" x="5464175" y="5407025"/>
          <p14:tracePt t="108007" x="5532438" y="5394325"/>
          <p14:tracePt t="108024" x="5618163" y="5383213"/>
          <p14:tracePt t="108041" x="5664200" y="5372100"/>
          <p14:tracePt t="108057" x="5708650" y="5354638"/>
          <p14:tracePt t="108074" x="5743575" y="5349875"/>
          <p14:tracePt t="108090" x="5778500" y="5332413"/>
          <p14:tracePt t="108108" x="5818188" y="5321300"/>
          <p14:tracePt t="108124" x="5864225" y="5297488"/>
          <p14:tracePt t="108141" x="5908675" y="5286375"/>
          <p14:tracePt t="108157" x="5943600" y="5268913"/>
          <p14:tracePt t="108174" x="5989638" y="5257800"/>
          <p14:tracePt t="108190" x="6022975" y="5246688"/>
          <p14:tracePt t="108207" x="6057900" y="5240338"/>
          <p14:tracePt t="108224" x="6086475" y="5240338"/>
          <p14:tracePt t="108241" x="6103938" y="5240338"/>
          <p14:tracePt t="108257" x="6108700" y="5240338"/>
          <p14:tracePt t="108320" x="6115050" y="5240338"/>
          <p14:tracePt t="108327" x="6121400" y="5240338"/>
          <p14:tracePt t="108341" x="6121400" y="5235575"/>
          <p14:tracePt t="108357" x="6132513" y="5235575"/>
          <p14:tracePt t="108374" x="6132513" y="5229225"/>
          <p14:tracePt t="108390" x="6137275" y="5229225"/>
          <p14:tracePt t="108528" x="6137275" y="5222875"/>
          <p14:tracePt t="108688" x="6137275" y="5218113"/>
          <p14:tracePt t="108692" x="6143625" y="5207000"/>
          <p14:tracePt t="108707" x="6143625" y="5194300"/>
          <p14:tracePt t="108724" x="6143625" y="5183188"/>
          <p14:tracePt t="108741" x="6143625" y="5154613"/>
          <p14:tracePt t="108757" x="6149975" y="5126038"/>
          <p14:tracePt t="108775" x="6149975" y="5092700"/>
          <p14:tracePt t="108790" x="6149975" y="5051425"/>
          <p14:tracePt t="108807" x="6143625" y="5006975"/>
          <p14:tracePt t="108807" x="6137275" y="4983163"/>
          <p14:tracePt t="108825" x="6126163" y="4937125"/>
          <p14:tracePt t="108841" x="6097588" y="4897438"/>
          <p14:tracePt t="108858" x="6075363" y="4868863"/>
          <p14:tracePt t="108874" x="6057900" y="4857750"/>
          <p14:tracePt t="108891" x="6040438" y="4840288"/>
          <p14:tracePt t="108907" x="6029325" y="4835525"/>
          <p14:tracePt t="108924" x="6022975" y="4835525"/>
          <p14:tracePt t="108940" x="6018213" y="4835525"/>
          <p14:tracePt t="108957" x="6011863" y="4835525"/>
          <p14:tracePt t="108974" x="5994400" y="4835525"/>
          <p14:tracePt t="108991" x="5961063" y="4851400"/>
          <p14:tracePt t="109007" x="5903913" y="4879975"/>
          <p14:tracePt t="109007" x="5868988" y="4897438"/>
          <p14:tracePt t="109024" x="5807075" y="4932363"/>
          <p14:tracePt t="109041" x="5749925" y="4965700"/>
          <p14:tracePt t="109058" x="5697538" y="4989513"/>
          <p14:tracePt t="109074" x="5675313" y="5018088"/>
          <p14:tracePt t="109091" x="5651500" y="5051425"/>
          <p14:tracePt t="109107" x="5640388" y="5086350"/>
          <p14:tracePt t="109124" x="5640388" y="5121275"/>
          <p14:tracePt t="109140" x="5646738" y="5172075"/>
          <p14:tracePt t="109158" x="5668963" y="5222875"/>
          <p14:tracePt t="109174" x="5703888" y="5275263"/>
          <p14:tracePt t="109191" x="5743575" y="5321300"/>
          <p14:tracePt t="109207" x="5778500" y="5349875"/>
          <p14:tracePt t="109207" x="5794375" y="5365750"/>
          <p14:tracePt t="109225" x="5835650" y="5383213"/>
          <p14:tracePt t="109241" x="5864225" y="5394325"/>
          <p14:tracePt t="109258" x="5908675" y="5407025"/>
          <p14:tracePt t="109274" x="5943600" y="5407025"/>
          <p14:tracePt t="109291" x="5978525" y="5407025"/>
          <p14:tracePt t="109307" x="6011863" y="5389563"/>
          <p14:tracePt t="109324" x="6046788" y="5372100"/>
          <p14:tracePt t="109340" x="6064250" y="5354638"/>
          <p14:tracePt t="109358" x="6075363" y="5332413"/>
          <p14:tracePt t="109374" x="6080125" y="5314950"/>
          <p14:tracePt t="109391" x="6086475" y="5286375"/>
          <p14:tracePt t="109407" x="6086475" y="5246688"/>
          <p14:tracePt t="109407" x="6086475" y="5222875"/>
          <p14:tracePt t="109424" x="6086475" y="5172075"/>
          <p14:tracePt t="109440" x="6069013" y="5114925"/>
          <p14:tracePt t="109457" x="6064250" y="5080000"/>
          <p14:tracePt t="109474" x="6046788" y="5051425"/>
          <p14:tracePt t="109491" x="6040438" y="5035550"/>
          <p14:tracePt t="109507" x="6029325" y="5018088"/>
          <p14:tracePt t="109524" x="6018213" y="5006975"/>
          <p14:tracePt t="109540" x="6011863" y="5000625"/>
          <p14:tracePt t="109557" x="6007100" y="4994275"/>
          <p14:tracePt t="109952" x="6011863" y="4994275"/>
          <p14:tracePt t="109960" x="6029325" y="5000625"/>
          <p14:tracePt t="109976" x="6064250" y="5000625"/>
          <p14:tracePt t="109991" x="6103938" y="5000625"/>
          <p14:tracePt t="110007" x="6161088" y="5000625"/>
          <p14:tracePt t="110007" x="6194425" y="5000625"/>
          <p14:tracePt t="110024" x="6257925" y="5000625"/>
          <p14:tracePt t="110041" x="6326188" y="5000625"/>
          <p14:tracePt t="110057" x="6389688" y="5000625"/>
          <p14:tracePt t="110074" x="6446838" y="5000625"/>
          <p14:tracePt t="110091" x="6492875" y="4994275"/>
          <p14:tracePt t="110107" x="6521450" y="4983163"/>
          <p14:tracePt t="110124" x="6543675" y="4978400"/>
          <p14:tracePt t="110140" x="6554788" y="4965700"/>
          <p14:tracePt t="110157" x="6561138" y="4960938"/>
          <p14:tracePt t="110174" x="6565900" y="4954588"/>
          <p14:tracePt t="110191" x="6565900" y="4943475"/>
          <p14:tracePt t="110207" x="6565900" y="4937125"/>
          <p14:tracePt t="110207" x="6565900" y="4932363"/>
          <p14:tracePt t="110224" x="6565900" y="4926013"/>
          <p14:tracePt t="110240" x="6565900" y="4914900"/>
          <p14:tracePt t="110257" x="6554788" y="4903788"/>
          <p14:tracePt t="110274" x="6537325" y="4892675"/>
          <p14:tracePt t="110291" x="6521450" y="4886325"/>
          <p14:tracePt t="110307" x="6503988" y="4875213"/>
          <p14:tracePt t="110324" x="6480175" y="4875213"/>
          <p14:tracePt t="110340" x="6464300" y="4875213"/>
          <p14:tracePt t="110357" x="6435725" y="4875213"/>
          <p14:tracePt t="110374" x="6407150" y="4879975"/>
          <p14:tracePt t="110390" x="6365875" y="4903788"/>
          <p14:tracePt t="110407" x="6326188" y="4921250"/>
          <p14:tracePt t="110424" x="6269038" y="4949825"/>
          <p14:tracePt t="110440" x="6240463" y="4965700"/>
          <p14:tracePt t="110457" x="6207125" y="4994275"/>
          <p14:tracePt t="110474" x="6183313" y="5029200"/>
          <p14:tracePt t="110490" x="6161088" y="5068888"/>
          <p14:tracePt t="110507" x="6149975" y="5103813"/>
          <p14:tracePt t="110524" x="6149975" y="5154613"/>
          <p14:tracePt t="110541" x="6149975" y="5194300"/>
          <p14:tracePt t="110557" x="6154738" y="5240338"/>
          <p14:tracePt t="110574" x="6183313" y="5286375"/>
          <p14:tracePt t="110590" x="6211888" y="5326063"/>
          <p14:tracePt t="110607" x="6246813" y="5354638"/>
          <p14:tracePt t="110624" x="6286500" y="5383213"/>
          <p14:tracePt t="110641" x="6321425" y="5394325"/>
          <p14:tracePt t="110657" x="6350000" y="5407025"/>
          <p14:tracePt t="110674" x="6378575" y="5411788"/>
          <p14:tracePt t="110690" x="6418263" y="5411788"/>
          <p14:tracePt t="110707" x="6464300" y="5407025"/>
          <p14:tracePt t="110724" x="6515100" y="5394325"/>
          <p14:tracePt t="110741" x="6572250" y="5372100"/>
          <p14:tracePt t="110757" x="6611938" y="5354638"/>
          <p14:tracePt t="110774" x="6646863" y="5343525"/>
          <p14:tracePt t="110790" x="6664325" y="5326063"/>
          <p14:tracePt t="110790" x="6675438" y="5321300"/>
          <p14:tracePt t="110808" x="6675438" y="5314950"/>
          <p14:tracePt t="110824" x="6686550" y="5297488"/>
          <p14:tracePt t="110840" x="6686550" y="5280025"/>
          <p14:tracePt t="110857" x="6686550" y="5264150"/>
          <p14:tracePt t="110874" x="6686550" y="5240338"/>
          <p14:tracePt t="110890" x="6686550" y="5222875"/>
          <p14:tracePt t="110907" x="6686550" y="5207000"/>
          <p14:tracePt t="110924" x="6686550" y="5183188"/>
          <p14:tracePt t="110941" x="6686550" y="5154613"/>
          <p14:tracePt t="110957" x="6675438" y="5132388"/>
          <p14:tracePt t="110974" x="6657975" y="5103813"/>
          <p14:tracePt t="110990" x="6646863" y="5080000"/>
          <p14:tracePt t="111007" x="6629400" y="5057775"/>
          <p14:tracePt t="111024" x="6611938" y="5029200"/>
          <p14:tracePt t="111041" x="6594475" y="5011738"/>
          <p14:tracePt t="111057" x="6572250" y="4989513"/>
          <p14:tracePt t="111074" x="6550025" y="4972050"/>
          <p14:tracePt t="111090" x="6521450" y="4949825"/>
          <p14:tracePt t="111107" x="6492875" y="4932363"/>
          <p14:tracePt t="111124" x="6451600" y="4914900"/>
          <p14:tracePt t="111141" x="6400800" y="4886325"/>
          <p14:tracePt t="111157" x="6354763" y="4868863"/>
          <p14:tracePt t="111174" x="6308725" y="4857750"/>
          <p14:tracePt t="111190" x="6275388" y="4851400"/>
          <p14:tracePt t="111207" x="6240463" y="4851400"/>
          <p14:tracePt t="111224" x="6178550" y="4851400"/>
          <p14:tracePt t="111241" x="6132513" y="4851400"/>
          <p14:tracePt t="111257" x="6086475" y="4857750"/>
          <p14:tracePt t="111274" x="6046788" y="4864100"/>
          <p14:tracePt t="111290" x="5994400" y="4875213"/>
          <p14:tracePt t="111307" x="5961063" y="4886325"/>
          <p14:tracePt t="111323" x="5926138" y="4886325"/>
          <p14:tracePt t="111341" x="5886450" y="4892675"/>
          <p14:tracePt t="111357" x="5857875" y="4903788"/>
          <p14:tracePt t="111374" x="5829300" y="4908550"/>
          <p14:tracePt t="111391" x="5800725" y="4926013"/>
          <p14:tracePt t="111407" x="5778500" y="4932363"/>
          <p14:tracePt t="111424" x="5749925" y="4949825"/>
          <p14:tracePt t="111441" x="5721350" y="4954588"/>
          <p14:tracePt t="111457" x="5697538" y="4972050"/>
          <p14:tracePt t="111474" x="5680075" y="4983163"/>
          <p14:tracePt t="111490" x="5668963" y="4994275"/>
          <p14:tracePt t="111507" x="5664200" y="5011738"/>
          <p14:tracePt t="111523" x="5657850" y="5035550"/>
          <p14:tracePt t="111540" x="5657850" y="5057775"/>
          <p14:tracePt t="111557" x="5657850" y="5097463"/>
          <p14:tracePt t="111574" x="5664200" y="5126038"/>
          <p14:tracePt t="111590" x="5675313" y="5165725"/>
          <p14:tracePt t="111607" x="5703888" y="5211763"/>
          <p14:tracePt t="111623" x="5761038" y="5275263"/>
          <p14:tracePt t="111641" x="5800725" y="5308600"/>
          <p14:tracePt t="111657" x="5864225" y="5337175"/>
          <p14:tracePt t="111674" x="5915025" y="5360988"/>
          <p14:tracePt t="111690" x="5965825" y="5383213"/>
          <p14:tracePt t="111707" x="6018213" y="5389563"/>
          <p14:tracePt t="111723" x="6075363" y="5400675"/>
          <p14:tracePt t="111741" x="6132513" y="5407025"/>
          <p14:tracePt t="111757" x="6207125" y="5407025"/>
          <p14:tracePt t="111774" x="6292850" y="5407025"/>
          <p14:tracePt t="111790" x="6394450" y="5394325"/>
          <p14:tracePt t="111808" x="6492875" y="5378450"/>
          <p14:tracePt t="111823" x="6629400" y="5354638"/>
          <p14:tracePt t="111840" x="6704013" y="5332413"/>
          <p14:tracePt t="111857" x="6750050" y="5308600"/>
          <p14:tracePt t="111874" x="6783388" y="5286375"/>
          <p14:tracePt t="111890" x="6807200" y="5268913"/>
          <p14:tracePt t="111907" x="6823075" y="5240338"/>
          <p14:tracePt t="111923" x="6835775" y="5218113"/>
          <p14:tracePt t="111940" x="6846888" y="5178425"/>
          <p14:tracePt t="111957" x="6851650" y="5137150"/>
          <p14:tracePt t="111974" x="6851650" y="5097463"/>
          <p14:tracePt t="111990" x="6851650" y="5064125"/>
          <p14:tracePt t="112007" x="6851650" y="5035550"/>
          <p14:tracePt t="112023" x="6818313" y="4994275"/>
          <p14:tracePt t="112040" x="6794500" y="4972050"/>
          <p14:tracePt t="112057" x="6754813" y="4937125"/>
          <p14:tracePt t="112074" x="6704013" y="4908550"/>
          <p14:tracePt t="112090" x="6640513" y="4879975"/>
          <p14:tracePt t="112107" x="6565900" y="4851400"/>
          <p14:tracePt t="112123" x="6486525" y="4840288"/>
          <p14:tracePt t="112141" x="6411913" y="4829175"/>
          <p14:tracePt t="112157" x="6332538" y="4829175"/>
          <p14:tracePt t="112173" x="6269038" y="4822825"/>
          <p14:tracePt t="112191" x="6207125" y="4822825"/>
          <p14:tracePt t="112207" x="6161088" y="4822825"/>
          <p14:tracePt t="112224" x="6103938" y="4822825"/>
          <p14:tracePt t="112240" x="6075363" y="4822825"/>
          <p14:tracePt t="112257" x="6046788" y="4822825"/>
          <p14:tracePt t="112273" x="6022975" y="4835525"/>
          <p14:tracePt t="112290" x="5994400" y="4851400"/>
          <p14:tracePt t="112307" x="5978525" y="4875213"/>
          <p14:tracePt t="112324" x="5954713" y="4897438"/>
          <p14:tracePt t="112340" x="5937250" y="4937125"/>
          <p14:tracePt t="112357" x="5926138" y="4983163"/>
          <p14:tracePt t="112374" x="5926138" y="5029200"/>
          <p14:tracePt t="112390" x="5921375" y="5086350"/>
          <p14:tracePt t="112407" x="5926138" y="5137150"/>
          <p14:tracePt t="112424" x="5961063" y="5194300"/>
          <p14:tracePt t="112440" x="5989638" y="5218113"/>
          <p14:tracePt t="112457" x="6018213" y="5229225"/>
          <p14:tracePt t="112473" x="6035675" y="5235575"/>
          <p14:tracePt t="112490" x="6057900" y="5235575"/>
          <p14:tracePt t="112507" x="6080125" y="5235575"/>
          <p14:tracePt t="112524" x="6108700" y="5222875"/>
          <p14:tracePt t="112540" x="6126163" y="5207000"/>
          <p14:tracePt t="112557" x="6143625" y="5189538"/>
          <p14:tracePt t="112573" x="6161088" y="5172075"/>
          <p14:tracePt t="112590" x="6165850" y="5160963"/>
          <p14:tracePt t="112607" x="6178550" y="5149850"/>
          <p14:tracePt t="112607" x="6178550" y="5143500"/>
          <p14:tracePt t="112624" x="6178550" y="5132388"/>
          <p14:tracePt t="112640" x="6183313" y="5132388"/>
          <p14:tracePt t="113521" x="0" y="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What DR Can Do</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sz="2400" dirty="0" smtClean="0"/>
              <a:t>Peak Load Reduction</a:t>
            </a:r>
          </a:p>
          <a:p>
            <a:pPr lvl="1"/>
            <a:r>
              <a:rPr lang="en-US" sz="2000" dirty="0" smtClean="0"/>
              <a:t>Congestion management</a:t>
            </a:r>
          </a:p>
          <a:p>
            <a:pPr lvl="1"/>
            <a:r>
              <a:rPr lang="en-US" sz="2000" dirty="0" smtClean="0"/>
              <a:t>Capacity limitations</a:t>
            </a:r>
          </a:p>
          <a:p>
            <a:pPr lvl="1"/>
            <a:endParaRPr lang="en-US" sz="2000" dirty="0" smtClean="0"/>
          </a:p>
          <a:p>
            <a:r>
              <a:rPr lang="en-US" sz="2400" dirty="0" smtClean="0"/>
              <a:t>Ancillary or Regulating Services</a:t>
            </a:r>
          </a:p>
          <a:p>
            <a:pPr lvl="1"/>
            <a:r>
              <a:rPr lang="en-US" sz="2000" dirty="0" smtClean="0"/>
              <a:t>Frequency regulation</a:t>
            </a:r>
          </a:p>
          <a:p>
            <a:pPr lvl="1"/>
            <a:r>
              <a:rPr lang="en-US" sz="2000" dirty="0" smtClean="0"/>
              <a:t>Spinning reserves</a:t>
            </a:r>
          </a:p>
          <a:p>
            <a:pPr lvl="1"/>
            <a:endParaRPr lang="en-US" sz="2000" dirty="0" smtClean="0"/>
          </a:p>
          <a:p>
            <a:r>
              <a:rPr lang="en-US" sz="2400" dirty="0" smtClean="0"/>
              <a:t>Emergency Conditions</a:t>
            </a:r>
          </a:p>
          <a:p>
            <a:pPr lvl="1"/>
            <a:r>
              <a:rPr lang="en-US" sz="2000" dirty="0" smtClean="0"/>
              <a:t>Reserve shortfalls</a:t>
            </a:r>
          </a:p>
          <a:p>
            <a:pPr lvl="1"/>
            <a:r>
              <a:rPr lang="en-US" sz="2000" dirty="0" smtClean="0"/>
              <a:t>Prevention of cascading blackout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712342471"/>
      </p:ext>
    </p:extLst>
  </p:cSld>
  <p:clrMapOvr>
    <a:masterClrMapping/>
  </p:clrMapOvr>
  <mc:AlternateContent xmlns:mc="http://schemas.openxmlformats.org/markup-compatibility/2006" xmlns:p14="http://schemas.microsoft.com/office/powerpoint/2010/main">
    <mc:Choice Requires="p14">
      <p:transition spd="slow" p14:dur="2000" advTm="190045"/>
    </mc:Choice>
    <mc:Fallback xmlns="">
      <p:transition spd="slow" advTm="19004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282586818"/>
      </p:ext>
    </p:extLst>
  </p:cSld>
  <p:clrMapOvr>
    <a:masterClrMapping/>
  </p:clrMapOvr>
  <mc:AlternateContent xmlns:mc="http://schemas.openxmlformats.org/markup-compatibility/2006" xmlns:p14="http://schemas.microsoft.com/office/powerpoint/2010/main">
    <mc:Choice Requires="p14">
      <p:transition spd="slow" p14:dur="2000" advTm="134785"/>
    </mc:Choice>
    <mc:Fallback xmlns="">
      <p:transition spd="slow" advTm="13478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u="sng" dirty="0" smtClean="0"/>
              <a:t>Line Losses</a:t>
            </a:r>
            <a:endParaRPr lang="en-US" b="0" u="sng"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u="sng" dirty="0" smtClean="0"/>
              <a:t>Generator Efficiencies</a:t>
            </a:r>
            <a:endParaRPr lang="en-US" b="0" u="sng"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40248" y="3962400"/>
            <a:ext cx="1359320" cy="390066"/>
          </a:xfrm>
          <a:prstGeom prst="rect">
            <a:avLst/>
          </a:prstGeom>
          <a:noFill/>
        </p:spPr>
      </p:pic>
      <p:pic>
        <p:nvPicPr>
          <p:cNvPr id="6553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53220" y="4877446"/>
            <a:ext cx="1394780" cy="390065"/>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custDataLst>
      <p:tags r:id="rId1"/>
    </p:custDataLst>
    <p:extLst>
      <p:ext uri="{BB962C8B-B14F-4D97-AF65-F5344CB8AC3E}">
        <p14:creationId xmlns:p14="http://schemas.microsoft.com/office/powerpoint/2010/main" val="2571623722"/>
      </p:ext>
    </p:extLst>
  </p:cSld>
  <p:clrMapOvr>
    <a:masterClrMapping/>
  </p:clrMapOvr>
  <mc:AlternateContent xmlns:mc="http://schemas.openxmlformats.org/markup-compatibility/2006" xmlns:p14="http://schemas.microsoft.com/office/powerpoint/2010/main">
    <mc:Choice Requires="p14">
      <p:transition spd="slow" p14:dur="2000" advTm="141338"/>
    </mc:Choice>
    <mc:Fallback xmlns="">
      <p:transition spd="slow" advTm="1413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extLst mod="1">
    <p:ext uri="{3A86A75C-4F4B-4683-9AE1-C65F6400EC91}">
      <p14:laserTraceLst xmlns:p14="http://schemas.microsoft.com/office/powerpoint/2010/main">
        <p14:tracePtLst>
          <p14:tracePt t="43527" x="6646863" y="4657725"/>
          <p14:tracePt t="43584" x="6646863" y="4651375"/>
          <p14:tracePt t="43602" x="6635750" y="4640263"/>
          <p14:tracePt t="43608" x="6629400" y="4629150"/>
          <p14:tracePt t="43619" x="6618288" y="4611688"/>
          <p14:tracePt t="43640" x="6607175" y="4594225"/>
          <p14:tracePt t="43656" x="6594475" y="4583113"/>
          <p14:tracePt t="43672" x="6578600" y="4565650"/>
          <p14:tracePt t="43688" x="6572250" y="4560888"/>
          <p14:tracePt t="43704" x="6565900" y="4554538"/>
          <p14:tracePt t="43720" x="6554788" y="4549775"/>
          <p14:tracePt t="43816" x="6554788" y="4560888"/>
          <p14:tracePt t="43824" x="6550025" y="4578350"/>
          <p14:tracePt t="43836" x="6550025" y="4594225"/>
          <p14:tracePt t="43853" x="6550025" y="4606925"/>
          <p14:tracePt t="43869" x="6561138" y="4606925"/>
          <p14:tracePt t="43886" x="6572250" y="4606925"/>
          <p14:tracePt t="43902" x="6589713" y="4606925"/>
          <p14:tracePt t="43919" x="6607175" y="4600575"/>
          <p14:tracePt t="43936" x="6611938" y="4594225"/>
          <p14:tracePt t="43952" x="6618288" y="4594225"/>
          <p14:tracePt t="43969" x="6623050" y="4583113"/>
          <p14:tracePt t="44008" x="6623050" y="4578350"/>
          <p14:tracePt t="44824" x="6623050" y="4583113"/>
          <p14:tracePt t="44835" x="6623050" y="4589463"/>
          <p14:tracePt t="44836" x="6623050" y="4594225"/>
          <p14:tracePt t="44852" x="6623050" y="4606925"/>
          <p14:tracePt t="44869" x="6629400" y="4618038"/>
          <p14:tracePt t="44885" x="6629400" y="4622800"/>
          <p14:tracePt t="44903" x="6629400" y="4635500"/>
          <p14:tracePt t="44919" x="6635750" y="4640263"/>
          <p14:tracePt t="44919" x="6640513" y="4640263"/>
          <p14:tracePt t="44936" x="6640513" y="4651375"/>
          <p14:tracePt t="44976" x="6640513" y="4657725"/>
          <p14:tracePt t="44985" x="6646863" y="4664075"/>
          <p14:tracePt t="45008" x="6646863" y="4675188"/>
          <p14:tracePt t="45016" x="6651625" y="4679950"/>
          <p14:tracePt t="45024" x="6657975" y="4692650"/>
          <p14:tracePt t="45036" x="6669088" y="4708525"/>
          <p14:tracePt t="45052" x="6669088" y="4721225"/>
          <p14:tracePt t="45069" x="6680200" y="4732338"/>
          <p14:tracePt t="45086" x="6680200" y="4743450"/>
          <p14:tracePt t="45103" x="6686550" y="4749800"/>
          <p14:tracePt t="45119" x="6686550" y="4760913"/>
          <p14:tracePt t="45119" x="6692900" y="4760913"/>
          <p14:tracePt t="45136" x="6697663" y="4772025"/>
          <p14:tracePt t="45152" x="6697663" y="4783138"/>
          <p14:tracePt t="45169" x="6704013" y="4794250"/>
          <p14:tracePt t="45185" x="6708775" y="4806950"/>
          <p14:tracePt t="45202" x="6715125" y="4818063"/>
          <p14:tracePt t="45219" x="6721475" y="4829175"/>
          <p14:tracePt t="45236" x="6726238" y="4835525"/>
          <p14:tracePt t="45252" x="6726238" y="4846638"/>
          <p14:tracePt t="45269" x="6726238" y="4851400"/>
          <p14:tracePt t="45304" x="6726238" y="4857750"/>
          <p14:tracePt t="45320" x="6732588" y="4857750"/>
          <p14:tracePt t="45321" x="6732588" y="4868863"/>
          <p14:tracePt t="45336" x="6732588" y="4879975"/>
          <p14:tracePt t="45352" x="6737350" y="4886325"/>
          <p14:tracePt t="45369" x="6743700" y="4892675"/>
          <p14:tracePt t="45385" x="6743700" y="4897438"/>
          <p14:tracePt t="45402" x="6743700" y="4903788"/>
          <p14:tracePt t="45515" x="6743700" y="4908550"/>
          <p14:tracePt t="45536" x="6743700" y="4921250"/>
          <p14:tracePt t="45537" x="6750050" y="4926013"/>
          <p14:tracePt t="45552" x="6750050" y="4937125"/>
          <p14:tracePt t="45569" x="6754813" y="4943475"/>
          <p14:tracePt t="45585" x="6761163" y="4960938"/>
          <p14:tracePt t="45603" x="6765925" y="4972050"/>
          <p14:tracePt t="45619" x="6765925" y="4978400"/>
          <p14:tracePt t="45635" x="6765925" y="4983163"/>
          <p14:tracePt t="45928" x="6772275" y="4983163"/>
          <p14:tracePt t="45936" x="6772275" y="4989513"/>
          <p14:tracePt t="45944" x="6778625" y="5000625"/>
          <p14:tracePt t="45952" x="6778625" y="5011738"/>
          <p14:tracePt t="45969" x="6778625" y="5018088"/>
          <p14:tracePt t="46008" x="6783388" y="5018088"/>
          <p14:tracePt t="47206" x="6778625" y="5018088"/>
          <p14:tracePt t="47218" x="6772275" y="5018088"/>
          <p14:tracePt t="47218" x="6754813" y="5022850"/>
          <p14:tracePt t="47235" x="6732588" y="5029200"/>
          <p14:tracePt t="47251" x="6715125" y="5035550"/>
          <p14:tracePt t="47268" x="6697663" y="5040313"/>
          <p14:tracePt t="47284" x="6692900" y="5040313"/>
          <p14:tracePt t="47383" x="6686550" y="5040313"/>
          <p14:tracePt t="47391" x="6680200" y="5051425"/>
          <p14:tracePt t="47401" x="6664325" y="5064125"/>
          <p14:tracePt t="47418" x="6646863" y="5075238"/>
          <p14:tracePt t="47435" x="6623050" y="5092700"/>
          <p14:tracePt t="47451" x="6594475" y="5114925"/>
          <p14:tracePt t="47468" x="6572250" y="5143500"/>
          <p14:tracePt t="47484" x="6554788" y="5165725"/>
          <p14:tracePt t="47501" x="6543675" y="5189538"/>
          <p14:tracePt t="47517" x="6526213" y="5218113"/>
          <p14:tracePt t="47517" x="6515100" y="5235575"/>
          <p14:tracePt t="47535" x="6503988" y="5268913"/>
          <p14:tracePt t="47551" x="6486525" y="5297488"/>
          <p14:tracePt t="47568" x="6469063" y="5343525"/>
          <p14:tracePt t="47584" x="6457950" y="5383213"/>
          <p14:tracePt t="47602" x="6446838" y="5411788"/>
          <p14:tracePt t="47618" x="6440488" y="5435600"/>
          <p14:tracePt t="47635" x="6435725" y="5446713"/>
          <p14:tracePt t="47651" x="6429375" y="5451475"/>
          <p14:tracePt t="47668" x="6429375" y="5464175"/>
          <p14:tracePt t="47684" x="6423025" y="5468938"/>
          <p14:tracePt t="47701" x="6423025" y="5475288"/>
          <p14:tracePt t="47718" x="6423025" y="5480050"/>
          <p14:tracePt t="47943" x="6423025" y="5486400"/>
          <p14:tracePt t="47959" x="6423025" y="5503863"/>
          <p14:tracePt t="47968" x="6418263" y="5514975"/>
          <p14:tracePt t="47984" x="6418263" y="5521325"/>
          <p14:tracePt t="48001" x="6418263" y="5526088"/>
          <p14:tracePt t="48017" x="6418263" y="5532438"/>
          <p14:tracePt t="48035" x="6418263" y="5537200"/>
          <p14:tracePt t="50573" x="0" y="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6" name="Content Placeholder 5"/>
          <p:cNvSpPr>
            <a:spLocks noGrp="1"/>
          </p:cNvSpPr>
          <p:nvPr>
            <p:ph sz="half" idx="2"/>
          </p:nvPr>
        </p:nvSpPr>
        <p:spPr/>
        <p:txBody>
          <a:bodyPr>
            <a:normAutofit fontScale="62500" lnSpcReduction="20000"/>
          </a:bodyPr>
          <a:lstStyle/>
          <a:p>
            <a:pPr>
              <a:buClr>
                <a:schemeClr val="tx1"/>
              </a:buClr>
            </a:pPr>
            <a:r>
              <a:rPr lang="en-US" dirty="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As a result, infrastructure has been constructed to accommodate peak system </a:t>
            </a:r>
            <a:r>
              <a:rPr lang="en-US" dirty="0" smtClean="0">
                <a:latin typeface="Times New Roman" pitchFamily="-80" charset="0"/>
                <a:cs typeface="Times New Roman" pitchFamily="-80" charset="0"/>
              </a:rPr>
              <a:t>conditions.</a:t>
            </a:r>
          </a:p>
          <a:p>
            <a:pPr>
              <a:buClr>
                <a:schemeClr val="tx1"/>
              </a:buClr>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S</a:t>
            </a:r>
            <a:r>
              <a:rPr lang="en-US" dirty="0" smtClean="0">
                <a:latin typeface="Times New Roman" pitchFamily="-80" charset="0"/>
                <a:cs typeface="Times New Roman" pitchFamily="-80" charset="0"/>
              </a:rPr>
              <a:t>imilar </a:t>
            </a:r>
            <a:r>
              <a:rPr lang="en-US" dirty="0">
                <a:latin typeface="Times New Roman" pitchFamily="-80" charset="0"/>
                <a:cs typeface="Times New Roman" pitchFamily="-80" charset="0"/>
              </a:rPr>
              <a:t>to a highway </a:t>
            </a:r>
            <a:r>
              <a:rPr lang="en-US" dirty="0" smtClean="0">
                <a:latin typeface="Times New Roman" pitchFamily="-80" charset="0"/>
                <a:cs typeface="Times New Roman" pitchFamily="-80" charset="0"/>
              </a:rPr>
              <a:t>system, the electricity infrastructure has excess capacity at most times.</a:t>
            </a:r>
          </a:p>
          <a:p>
            <a:pPr>
              <a:buClr>
                <a:schemeClr val="tx1"/>
              </a:buClr>
            </a:pPr>
            <a:endParaRPr lang="en-US" dirty="0">
              <a:latin typeface="Times New Roman" pitchFamily="-80" charset="0"/>
              <a:cs typeface="Times New Roman" pitchFamily="-80" charset="0"/>
            </a:endParaRPr>
          </a:p>
          <a:p>
            <a:pPr>
              <a:buClr>
                <a:schemeClr val="tx1"/>
              </a:buClr>
            </a:pPr>
            <a:r>
              <a:rPr lang="en-US" dirty="0">
                <a:latin typeface="Times New Roman" pitchFamily="-80" charset="0"/>
                <a:cs typeface="Times New Roman" pitchFamily="-80" charset="0"/>
              </a:rPr>
              <a:t>If the load is “smoothed” then the same energy could be delivered with less infrastructure.</a:t>
            </a:r>
          </a:p>
          <a:p>
            <a:pPr>
              <a:buClr>
                <a:schemeClr val="tx1"/>
              </a:buClr>
            </a:pPr>
            <a:endParaRPr lang="en-US" dirty="0">
              <a:latin typeface="Times New Roman" pitchFamily="-80" charset="0"/>
              <a:cs typeface="Times New Roman" pitchFamily="-80"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80595" y="4657960"/>
            <a:ext cx="2045810" cy="960278"/>
          </a:xfrm>
          <a:prstGeom prst="rect">
            <a:avLst/>
          </a:prstGeom>
          <a:noFill/>
        </p:spPr>
      </p:pic>
      <p:pic>
        <p:nvPicPr>
          <p:cNvPr id="17" name="Picture 2"/>
          <p:cNvPicPr>
            <a:picLocks noGrp="1" noChangeAspect="1" noChangeArrowheads="1"/>
          </p:cNvPicPr>
          <p:nvPr>
            <p:ph sz="half" idx="1"/>
          </p:nvPr>
        </p:nvPicPr>
        <p:blipFill>
          <a:blip r:embed="rId4" cstate="print"/>
          <a:srcRect/>
          <a:stretch>
            <a:fillRect/>
          </a:stretch>
        </p:blipFill>
        <p:spPr bwMode="auto">
          <a:xfrm>
            <a:off x="457200" y="1726965"/>
            <a:ext cx="4038600" cy="2431730"/>
          </a:xfrm>
          <a:prstGeom prst="rect">
            <a:avLst/>
          </a:prstGeom>
          <a:noFill/>
          <a:ln w="9525">
            <a:noFill/>
            <a:miter lim="800000"/>
            <a:headEnd/>
            <a:tailEnd/>
          </a:ln>
          <a:effectLst/>
        </p:spPr>
      </p:pic>
      <p:cxnSp>
        <p:nvCxnSpPr>
          <p:cNvPr id="9" name="Straight Connector 8"/>
          <p:cNvCxnSpPr/>
          <p:nvPr/>
        </p:nvCxnSpPr>
        <p:spPr>
          <a:xfrm>
            <a:off x="1345980" y="2776115"/>
            <a:ext cx="29955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6769776"/>
      </p:ext>
    </p:extLst>
  </p:cSld>
  <p:clrMapOvr>
    <a:masterClrMapping/>
  </p:clrMapOvr>
  <mc:AlternateContent xmlns:mc="http://schemas.openxmlformats.org/markup-compatibility/2006" xmlns:p14="http://schemas.microsoft.com/office/powerpoint/2010/main">
    <mc:Choice Requires="p14">
      <p:transition spd="slow" p14:dur="2000" advTm="170190"/>
    </mc:Choice>
    <mc:Fallback xmlns="">
      <p:transition spd="slow" advTm="1701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3A86A75C-4F4B-4683-9AE1-C65F6400EC91}">
      <p14:laserTraceLst xmlns:p14="http://schemas.microsoft.com/office/powerpoint/2010/main">
        <p14:tracePtLst>
          <p14:tracePt t="14758" x="1365250" y="3149600"/>
          <p14:tracePt t="14863" x="1365250" y="3143250"/>
          <p14:tracePt t="14871" x="1360488" y="3143250"/>
          <p14:tracePt t="15095" x="1365250" y="3143250"/>
          <p14:tracePt t="15101" x="1377950" y="3149600"/>
          <p14:tracePt t="15115" x="1382713" y="3154363"/>
          <p14:tracePt t="15132" x="1393825" y="3154363"/>
          <p14:tracePt t="15149" x="1406525" y="3160713"/>
          <p14:tracePt t="15165" x="1411288" y="3165475"/>
          <p14:tracePt t="15182" x="1428750" y="3171825"/>
          <p14:tracePt t="15198" x="1446213" y="3178175"/>
          <p14:tracePt t="15216" x="1457325" y="3178175"/>
          <p14:tracePt t="15232" x="1463675" y="3182938"/>
          <p14:tracePt t="15249" x="1468438" y="3182938"/>
          <p14:tracePt t="15535" x="1474788" y="3182938"/>
          <p14:tracePt t="15759" x="1479550" y="3182938"/>
          <p14:tracePt t="15775" x="1485900" y="3182938"/>
          <p14:tracePt t="15783" x="1503363" y="3189288"/>
          <p14:tracePt t="15791" x="1520825" y="3189288"/>
          <p14:tracePt t="15791" x="1536700" y="3194050"/>
          <p14:tracePt t="15799" x="1571625" y="3200400"/>
          <p14:tracePt t="15815" x="1622425" y="3211513"/>
          <p14:tracePt t="15832" x="1657350" y="3211513"/>
          <p14:tracePt t="15848" x="1685925" y="3217863"/>
          <p14:tracePt t="15865" x="1708150" y="3217863"/>
          <p14:tracePt t="15882" x="1720850" y="3217863"/>
          <p14:tracePt t="15899" x="1725613" y="3217863"/>
          <p14:tracePt t="15915" x="1731963" y="3217863"/>
          <p14:tracePt t="15932" x="1731963" y="3211513"/>
          <p14:tracePt t="15948" x="1736725" y="3211513"/>
          <p14:tracePt t="15966" x="1736725" y="3206750"/>
          <p14:tracePt t="15982" x="1743075" y="3194050"/>
          <p14:tracePt t="15982" x="1749425" y="3194050"/>
          <p14:tracePt t="15999" x="1754188" y="3182938"/>
          <p14:tracePt t="16015" x="1760538" y="3178175"/>
          <p14:tracePt t="16033" x="1771650" y="3171825"/>
          <p14:tracePt t="16048" x="1771650" y="3160713"/>
          <p14:tracePt t="16065" x="1778000" y="3149600"/>
          <p14:tracePt t="16082" x="1789113" y="3136900"/>
          <p14:tracePt t="16099" x="1793875" y="3125788"/>
          <p14:tracePt t="16115" x="1800225" y="3114675"/>
          <p14:tracePt t="16132" x="1806575" y="3103563"/>
          <p14:tracePt t="16148" x="1811338" y="3092450"/>
          <p14:tracePt t="16165" x="1817688" y="3079750"/>
          <p14:tracePt t="16182" x="1828800" y="3063875"/>
          <p14:tracePt t="16199" x="1835150" y="3057525"/>
          <p14:tracePt t="16215" x="1835150" y="3046413"/>
          <p14:tracePt t="16232" x="1839913" y="3040063"/>
          <p14:tracePt t="16248" x="1846263" y="3035300"/>
          <p14:tracePt t="16265" x="1846263" y="3028950"/>
          <p14:tracePt t="16282" x="1851025" y="3017838"/>
          <p14:tracePt t="16299" x="1857375" y="3006725"/>
          <p14:tracePt t="16315" x="1863725" y="2994025"/>
          <p14:tracePt t="16332" x="1868488" y="2982913"/>
          <p14:tracePt t="16348" x="1868488" y="2978150"/>
          <p14:tracePt t="16365" x="1874838" y="2971800"/>
          <p14:tracePt t="16382" x="1879600" y="2965450"/>
          <p14:tracePt t="16399" x="1879600" y="2960688"/>
          <p14:tracePt t="16415" x="1885950" y="2954338"/>
          <p14:tracePt t="16432" x="1885950" y="2949575"/>
          <p14:tracePt t="16448" x="1892300" y="2943225"/>
          <p14:tracePt t="16503" x="1892300" y="2936875"/>
          <p14:tracePt t="16516" x="1897063" y="2936875"/>
          <p14:tracePt t="16532" x="1903413" y="2925763"/>
          <p14:tracePt t="16549" x="1908175" y="2914650"/>
          <p14:tracePt t="16565" x="1920875" y="2892425"/>
          <p14:tracePt t="16582" x="1943100" y="2868613"/>
          <p14:tracePt t="16599" x="1954213" y="2851150"/>
          <p14:tracePt t="16615" x="1965325" y="2835275"/>
          <p14:tracePt t="16632" x="1971675" y="2817813"/>
          <p14:tracePt t="16648" x="1982788" y="2811463"/>
          <p14:tracePt t="16665" x="1982788" y="2800350"/>
          <p14:tracePt t="16682" x="1989138" y="2794000"/>
          <p14:tracePt t="16698" x="1989138" y="2789238"/>
          <p14:tracePt t="16715" x="1993900" y="2782888"/>
          <p14:tracePt t="16732" x="2000250" y="2778125"/>
          <p14:tracePt t="16748" x="2006600" y="2778125"/>
          <p14:tracePt t="16765" x="2006600" y="2771775"/>
          <p14:tracePt t="16782" x="2011363" y="2765425"/>
          <p14:tracePt t="16799" x="2011363" y="2760663"/>
          <p14:tracePt t="16815" x="2017713" y="2760663"/>
          <p14:tracePt t="16894" x="2022475" y="2760663"/>
          <p14:tracePt t="16919" x="2022475" y="2754313"/>
          <p14:tracePt t="16932" x="2028825" y="2754313"/>
          <p14:tracePt t="16932" x="2035175" y="2743200"/>
          <p14:tracePt t="16949" x="2039938" y="2736850"/>
          <p14:tracePt t="16965" x="2046288" y="2725738"/>
          <p14:tracePt t="17103" x="2046288" y="2720975"/>
          <p14:tracePt t="17438" x="2039938" y="2720975"/>
          <p14:tracePt t="17444" x="2039938" y="2725738"/>
          <p14:tracePt t="17638" x="2039938" y="2720975"/>
          <p14:tracePt t="17648" x="2046288" y="2714625"/>
          <p14:tracePt t="17649" x="2051050" y="2703513"/>
          <p14:tracePt t="17665" x="2063750" y="2697163"/>
          <p14:tracePt t="17682" x="2068513" y="2692400"/>
          <p14:tracePt t="17698" x="2074863" y="2686050"/>
          <p14:tracePt t="17715" x="2079625" y="2686050"/>
          <p14:tracePt t="17732" x="2085975" y="2674938"/>
          <p14:tracePt t="17749" x="2092325" y="2668588"/>
          <p14:tracePt t="17765" x="2097088" y="2668588"/>
          <p14:tracePt t="17782" x="2103438" y="2657475"/>
          <p14:tracePt t="17798" x="2108200" y="2651125"/>
          <p14:tracePt t="17815" x="2114550" y="2646363"/>
          <p14:tracePt t="17831" x="2120900" y="2646363"/>
          <p14:tracePt t="17849" x="2125663" y="2640013"/>
          <p14:tracePt t="17927" x="2125663" y="2635250"/>
          <p14:tracePt t="17931" x="2132013" y="2635250"/>
          <p14:tracePt t="17949" x="2132013" y="2628900"/>
          <p14:tracePt t="17965" x="2136775" y="2628900"/>
          <p14:tracePt t="17982" x="2136775" y="2617788"/>
          <p14:tracePt t="17998" x="2149475" y="2617788"/>
          <p14:tracePt t="18015" x="2149475" y="2611438"/>
          <p14:tracePt t="18054" x="2154238" y="2611438"/>
          <p14:tracePt t="18071" x="2154238" y="2606675"/>
          <p14:tracePt t="18142" x="2160588" y="2606675"/>
          <p14:tracePt t="18151" x="2160588" y="2600325"/>
          <p14:tracePt t="18170" x="2160588" y="2593975"/>
          <p14:tracePt t="18181" x="2165350" y="2593975"/>
          <p14:tracePt t="18198" x="2171700" y="2593975"/>
          <p14:tracePt t="18215" x="2171700" y="2589213"/>
          <p14:tracePt t="18231" x="2178050" y="2589213"/>
          <p14:tracePt t="18248" x="2178050" y="2582863"/>
          <p14:tracePt t="18265" x="2182813" y="2578100"/>
          <p14:tracePt t="18282" x="2189163" y="2578100"/>
          <p14:tracePt t="18319" x="2193925" y="2578100"/>
          <p14:tracePt t="18331" x="2193925" y="2571750"/>
          <p14:tracePt t="18358" x="2200275" y="2571750"/>
          <p14:tracePt t="18366" x="2200275" y="2565400"/>
          <p14:tracePt t="18438" x="2206625" y="2565400"/>
          <p14:tracePt t="18518" x="2206625" y="2560638"/>
          <p14:tracePt t="18526" x="2211388" y="2560638"/>
          <p14:tracePt t="18533" x="2217738" y="2554288"/>
          <p14:tracePt t="18548" x="2228850" y="2549525"/>
          <p14:tracePt t="18565" x="2239963" y="2543175"/>
          <p14:tracePt t="18582" x="2246313" y="2536825"/>
          <p14:tracePt t="18598" x="2251075" y="2536825"/>
          <p14:tracePt t="18759" x="2257425" y="2532063"/>
          <p14:tracePt t="18764" x="2268538" y="2532063"/>
          <p14:tracePt t="18781" x="2279650" y="2520950"/>
          <p14:tracePt t="18799" x="2297113" y="2520950"/>
          <p14:tracePt t="18815" x="2308225" y="2514600"/>
          <p14:tracePt t="18832" x="2314575" y="2508250"/>
          <p14:tracePt t="18990" x="2320925" y="2508250"/>
          <p14:tracePt t="19022" x="2325688" y="2508250"/>
          <p14:tracePt t="19031" x="2325688" y="2503488"/>
          <p14:tracePt t="19518" x="2332038" y="2503488"/>
          <p14:tracePt t="19535" x="2336800" y="2503488"/>
          <p14:tracePt t="19662" x="2343150" y="2503488"/>
          <p14:tracePt t="19686" x="2349500" y="2503488"/>
          <p14:tracePt t="19702" x="2354263" y="2503488"/>
          <p14:tracePt t="19710" x="2360613" y="2503488"/>
          <p14:tracePt t="19721" x="2365375" y="2503488"/>
          <p14:tracePt t="19731" x="2371725" y="2503488"/>
          <p14:tracePt t="19748" x="2378075" y="2503488"/>
          <p14:tracePt t="19806" x="2382838" y="2503488"/>
          <p14:tracePt t="19819" x="2389188" y="2503488"/>
          <p14:tracePt t="19832" x="2393950" y="2503488"/>
          <p14:tracePt t="19848" x="2400300" y="2503488"/>
          <p14:tracePt t="19865" x="2406650" y="2503488"/>
          <p14:tracePt t="19881" x="2411413" y="2503488"/>
          <p14:tracePt t="19898" x="2417763" y="2503488"/>
          <p14:tracePt t="20046" x="2417763" y="2508250"/>
          <p14:tracePt t="20471" x="2417763" y="2514600"/>
          <p14:tracePt t="20482" x="2422525" y="2514600"/>
          <p14:tracePt t="20484" x="2451100" y="2532063"/>
          <p14:tracePt t="20499" x="2479675" y="2543175"/>
          <p14:tracePt t="20516" x="2520950" y="2560638"/>
          <p14:tracePt t="20532" x="2560638" y="2578100"/>
          <p14:tracePt t="20550" x="2582863" y="2589213"/>
          <p14:tracePt t="20566" x="2606675" y="2600325"/>
          <p14:tracePt t="20583" x="2622550" y="2611438"/>
          <p14:tracePt t="20599" x="2635250" y="2617788"/>
          <p14:tracePt t="20616" x="2640013" y="2617788"/>
          <p14:tracePt t="20632" x="2646363" y="2628900"/>
          <p14:tracePt t="20649" x="2657475" y="2628900"/>
          <p14:tracePt t="20666" x="2668588" y="2635250"/>
          <p14:tracePt t="20683" x="2679700" y="2640013"/>
          <p14:tracePt t="20699" x="2703513" y="2646363"/>
          <p14:tracePt t="20716" x="2720975" y="2651125"/>
          <p14:tracePt t="20732" x="2743200" y="2663825"/>
          <p14:tracePt t="20749" x="2765425" y="2668588"/>
          <p14:tracePt t="20766" x="2800350" y="2679700"/>
          <p14:tracePt t="20783" x="2828925" y="2686050"/>
          <p14:tracePt t="20799" x="2879725" y="2703513"/>
          <p14:tracePt t="20816" x="2908300" y="2703513"/>
          <p14:tracePt t="20832" x="2936875" y="2708275"/>
          <p14:tracePt t="20850" x="2960688" y="2714625"/>
          <p14:tracePt t="20866" x="2989263" y="2720975"/>
          <p14:tracePt t="20883" x="3017838" y="2720975"/>
          <p14:tracePt t="20899" x="3040063" y="2720975"/>
          <p14:tracePt t="20916" x="3068638" y="2725738"/>
          <p14:tracePt t="20932" x="3092450" y="2725738"/>
          <p14:tracePt t="20950" x="3114675" y="2732088"/>
          <p14:tracePt t="20966" x="3136900" y="2736850"/>
          <p14:tracePt t="20983" x="3160713" y="2736850"/>
          <p14:tracePt t="20999" x="3189288" y="2736850"/>
          <p14:tracePt t="21016" x="3211513" y="2736850"/>
          <p14:tracePt t="21032" x="3222625" y="2736850"/>
          <p14:tracePt t="21050" x="3246438" y="2743200"/>
          <p14:tracePt t="21066" x="3268663" y="2743200"/>
          <p14:tracePt t="21083" x="3292475" y="2743200"/>
          <p14:tracePt t="21100" x="3308350" y="2743200"/>
          <p14:tracePt t="21116" x="3325813" y="2743200"/>
          <p14:tracePt t="21132" x="3336925" y="2743200"/>
          <p14:tracePt t="21149" x="3349625" y="2743200"/>
          <p14:tracePt t="21166" x="3354388" y="2743200"/>
          <p14:tracePt t="21182" x="3360738" y="2736850"/>
          <p14:tracePt t="21198" x="3371850" y="2732088"/>
          <p14:tracePt t="21215" x="3382963" y="2725738"/>
          <p14:tracePt t="21231" x="3394075" y="2714625"/>
          <p14:tracePt t="21248" x="3406775" y="2708275"/>
          <p14:tracePt t="21265" x="3411538" y="2708275"/>
          <p14:tracePt t="21281" x="3411538" y="2697163"/>
          <p14:tracePt t="21298" x="3417888" y="2697163"/>
          <p14:tracePt t="21315" x="3417888" y="2692400"/>
          <p14:tracePt t="21331" x="3429000" y="2692400"/>
          <p14:tracePt t="21348" x="3429000" y="2686050"/>
          <p14:tracePt t="21365" x="3435350" y="2679700"/>
          <p14:tracePt t="21381" x="3440113" y="2674938"/>
          <p14:tracePt t="21398" x="3451225" y="2668588"/>
          <p14:tracePt t="21415" x="3451225" y="2657475"/>
          <p14:tracePt t="21431" x="3457575" y="2657475"/>
          <p14:tracePt t="21448" x="3463925" y="2651125"/>
          <p14:tracePt t="21465" x="3468688" y="2646363"/>
          <p14:tracePt t="21481" x="3475038" y="2646363"/>
          <p14:tracePt t="21498" x="3475038" y="2640013"/>
          <p14:tracePt t="21515" x="3479800" y="2635250"/>
          <p14:tracePt t="21558" x="3486150" y="2635250"/>
          <p14:tracePt t="21566" x="3486150" y="2628900"/>
          <p14:tracePt t="21582" x="3486150" y="2622550"/>
          <p14:tracePt t="21599" x="3492500" y="2617788"/>
          <p14:tracePt t="21615" x="3497263" y="2606675"/>
          <p14:tracePt t="21631" x="3503613" y="2600325"/>
          <p14:tracePt t="21648" x="3503613" y="2589213"/>
          <p14:tracePt t="21665" x="3508375" y="2582863"/>
          <p14:tracePt t="21681" x="3508375" y="2578100"/>
          <p14:tracePt t="21698" x="3514725" y="2571750"/>
          <p14:tracePt t="21715" x="3514725" y="2560638"/>
          <p14:tracePt t="21731" x="3514725" y="2554288"/>
          <p14:tracePt t="21748" x="3514725" y="2549525"/>
          <p14:tracePt t="21765" x="3521075" y="2543175"/>
          <p14:tracePt t="21782" x="3521075" y="2536825"/>
          <p14:tracePt t="21798" x="3525838" y="2525713"/>
          <p14:tracePt t="21815" x="3525838" y="2514600"/>
          <p14:tracePt t="21831" x="3525838" y="2508250"/>
          <p14:tracePt t="21848" x="3532188" y="2503488"/>
          <p14:tracePt t="21865" x="3532188" y="2492375"/>
          <p14:tracePt t="21881" x="3536950" y="2486025"/>
          <p14:tracePt t="21898" x="3543300" y="2479675"/>
          <p14:tracePt t="21915" x="3543300" y="2468563"/>
          <p14:tracePt t="21931" x="3549650" y="2463800"/>
          <p14:tracePt t="21948" x="3554413" y="2457450"/>
          <p14:tracePt t="21965" x="3560763" y="2451100"/>
          <p14:tracePt t="21981" x="3560763" y="2446338"/>
          <p14:tracePt t="22022" x="3565525" y="2446338"/>
          <p14:tracePt t="22031" x="3565525" y="2439988"/>
          <p14:tracePt t="22048" x="3571875" y="2439988"/>
          <p14:tracePt t="22065" x="3578225" y="2439988"/>
          <p14:tracePt t="22081" x="3582988" y="2439988"/>
          <p14:tracePt t="22098" x="3582988" y="2435225"/>
          <p14:tracePt t="22115" x="3589338" y="2435225"/>
          <p14:tracePt t="22132" x="3589338" y="2428875"/>
          <p14:tracePt t="22174" x="3594100" y="2428875"/>
          <p14:tracePt t="22182" x="3600450" y="2428875"/>
          <p14:tracePt t="22198" x="3606800" y="2422525"/>
          <p14:tracePt t="22214" x="3611563" y="2422525"/>
          <p14:tracePt t="22231" x="3617913" y="2422525"/>
          <p14:tracePt t="22248" x="3622675" y="2417763"/>
          <p14:tracePt t="22265" x="3629025" y="2417763"/>
          <p14:tracePt t="22281" x="3635375" y="2417763"/>
          <p14:tracePt t="22298" x="3640138" y="2417763"/>
          <p14:tracePt t="22315" x="3646488" y="2417763"/>
          <p14:tracePt t="22332" x="3651250" y="2417763"/>
          <p14:tracePt t="22348" x="3663950" y="2417763"/>
          <p14:tracePt t="22365" x="3668713" y="2417763"/>
          <p14:tracePt t="22381" x="3675063" y="2417763"/>
          <p14:tracePt t="22399" x="3686175" y="2417763"/>
          <p14:tracePt t="22414" x="3692525" y="2417763"/>
          <p14:tracePt t="22431" x="3697288" y="2417763"/>
          <p14:tracePt t="22448" x="3703638" y="2417763"/>
          <p14:tracePt t="22465" x="3708400" y="2417763"/>
          <p14:tracePt t="22534" x="3714750" y="2417763"/>
          <p14:tracePt t="22554" x="3721100" y="2417763"/>
          <p14:tracePt t="22565" x="3732213" y="2417763"/>
          <p14:tracePt t="22581" x="3743325" y="2422525"/>
          <p14:tracePt t="22599" x="3754438" y="2428875"/>
          <p14:tracePt t="22787" x="3754438" y="2435225"/>
          <p14:tracePt t="22798" x="3760788" y="2439988"/>
          <p14:tracePt t="22799" x="3783013" y="2451100"/>
          <p14:tracePt t="22815" x="3806825" y="2463800"/>
          <p14:tracePt t="22832" x="3822700" y="2479675"/>
          <p14:tracePt t="22848" x="3840163" y="2486025"/>
          <p14:tracePt t="22865" x="3851275" y="2497138"/>
          <p14:tracePt t="22881" x="3868738" y="2508250"/>
          <p14:tracePt t="22898" x="3879850" y="2514600"/>
          <p14:tracePt t="22914" x="3886200" y="2525713"/>
          <p14:tracePt t="22932" x="3892550" y="2532063"/>
          <p14:tracePt t="22948" x="3903663" y="2536825"/>
          <p14:tracePt t="22965" x="3903663" y="2543175"/>
          <p14:tracePt t="22981" x="3908425" y="2543175"/>
          <p14:tracePt t="22981" x="3908425" y="2549525"/>
          <p14:tracePt t="22998" x="3914775" y="2549525"/>
          <p14:tracePt t="23015" x="3914775" y="2554288"/>
          <p14:tracePt t="23031" x="3921125" y="2554288"/>
          <p14:tracePt t="23048" x="3921125" y="2560638"/>
          <p14:tracePt t="23065" x="3925888" y="2565400"/>
          <p14:tracePt t="23081" x="3925888" y="2571750"/>
          <p14:tracePt t="23098" x="3932238" y="2571750"/>
          <p14:tracePt t="23114" x="3943350" y="2582863"/>
          <p14:tracePt t="23150" x="3943350" y="2589213"/>
          <p14:tracePt t="23151" x="3949700" y="2589213"/>
          <p14:tracePt t="23342" x="3949700" y="2593975"/>
          <p14:tracePt t="23366" x="3954463" y="2600325"/>
          <p14:tracePt t="23367" x="3960813" y="2606675"/>
          <p14:tracePt t="23381" x="3960813" y="2611438"/>
          <p14:tracePt t="23398" x="3965575" y="2617788"/>
          <p14:tracePt t="23414" x="3965575" y="2622550"/>
          <p14:tracePt t="23431" x="3971925" y="2622550"/>
          <p14:tracePt t="23567" x="3971925" y="2628900"/>
          <p14:tracePt t="23583" x="3978275" y="2640013"/>
          <p14:tracePt t="23598" x="3989388" y="2651125"/>
          <p14:tracePt t="23615" x="3989388" y="2657475"/>
          <p14:tracePt t="23632" x="4000500" y="2663825"/>
          <p14:tracePt t="23648" x="4000500" y="2668588"/>
          <p14:tracePt t="23664" x="4006850" y="2668588"/>
          <p14:tracePt t="23681" x="4006850" y="2674938"/>
          <p14:tracePt t="23698" x="4006850" y="2679700"/>
          <p14:tracePt t="23715" x="4011613" y="2679700"/>
          <p14:tracePt t="23731" x="4011613" y="2686050"/>
          <p14:tracePt t="23748" x="4017963" y="2686050"/>
          <p14:tracePt t="23798" x="4017963" y="2692400"/>
          <p14:tracePt t="23813" x="4022725" y="2697163"/>
          <p14:tracePt t="23831" x="4029075" y="2703513"/>
          <p14:tracePt t="23848" x="4040188" y="2714625"/>
          <p14:tracePt t="23864" x="4046538" y="2720975"/>
          <p14:tracePt t="23882" x="4051300" y="2732088"/>
          <p14:tracePt t="23898" x="4057650" y="2732088"/>
          <p14:tracePt t="23915" x="4064000" y="2736850"/>
          <p14:tracePt t="23931" x="4068763" y="2743200"/>
          <p14:tracePt t="23948" x="4075113" y="2749550"/>
          <p14:tracePt t="23964" x="4079875" y="2754313"/>
          <p14:tracePt t="23982" x="4086225" y="2760663"/>
          <p14:tracePt t="23998" x="4092575" y="2771775"/>
          <p14:tracePt t="24015" x="4097338" y="2778125"/>
          <p14:tracePt t="24031" x="4103688" y="2782888"/>
          <p14:tracePt t="24048" x="4114800" y="2789238"/>
          <p14:tracePt t="24064" x="4114800" y="2794000"/>
          <p14:tracePt t="24081" x="4125913" y="2800350"/>
          <p14:tracePt t="24098" x="4132263" y="2806700"/>
          <p14:tracePt t="24115" x="4143375" y="2811463"/>
          <p14:tracePt t="24131" x="4149725" y="2817813"/>
          <p14:tracePt t="24149" x="4154488" y="2822575"/>
          <p14:tracePt t="24164" x="4160838" y="2828925"/>
          <p14:tracePt t="24182" x="4165600" y="2835275"/>
          <p14:tracePt t="24198" x="4178300" y="2851150"/>
          <p14:tracePt t="24215" x="4189413" y="2857500"/>
          <p14:tracePt t="24231" x="4194175" y="2863850"/>
          <p14:tracePt t="24248" x="4200525" y="2868613"/>
          <p14:tracePt t="24264" x="4206875" y="2874963"/>
          <p14:tracePt t="24281" x="4211638" y="2879725"/>
          <p14:tracePt t="24298" x="4217988" y="2886075"/>
          <p14:tracePt t="24315" x="4222750" y="2892425"/>
          <p14:tracePt t="24331" x="4235450" y="2897188"/>
          <p14:tracePt t="24348" x="4240213" y="2908300"/>
          <p14:tracePt t="24364" x="4246563" y="2914650"/>
          <p14:tracePt t="24382" x="4251325" y="2921000"/>
          <p14:tracePt t="24398" x="4264025" y="2925763"/>
          <p14:tracePt t="24415" x="4264025" y="2932113"/>
          <p14:tracePt t="24431" x="4275138" y="2936875"/>
          <p14:tracePt t="24448" x="4286250" y="2943225"/>
          <p14:tracePt t="24464" x="4292600" y="2943225"/>
          <p14:tracePt t="24481" x="4297363" y="2949575"/>
          <p14:tracePt t="24498" x="4297363" y="2954338"/>
          <p14:tracePt t="24515" x="4303713" y="2954338"/>
          <p14:tracePt t="24531" x="4303713" y="2960688"/>
          <p14:tracePt t="24548" x="4308475" y="2960688"/>
          <p14:tracePt t="24564" x="4308475" y="2965450"/>
          <p14:tracePt t="24581" x="4314825" y="2971800"/>
          <p14:tracePt t="24598" x="4321175" y="2971800"/>
          <p14:tracePt t="24615" x="4321175" y="2978150"/>
          <p14:tracePt t="26135" x="4314825" y="2978150"/>
          <p14:tracePt t="26263" x="4308475" y="2978150"/>
          <p14:tracePt t="26375" x="4303713" y="2978150"/>
          <p14:tracePt t="26423" x="4297363" y="2978150"/>
          <p14:tracePt t="26447" x="4292600" y="2978150"/>
          <p14:tracePt t="26453" x="4279900" y="2978150"/>
          <p14:tracePt t="26465" x="4268788" y="2978150"/>
          <p14:tracePt t="26482" x="4257675" y="2978150"/>
          <p14:tracePt t="26499" x="4246563" y="2978150"/>
          <p14:tracePt t="26515" x="4229100" y="2978150"/>
          <p14:tracePt t="26533" x="4211638" y="2978150"/>
          <p14:tracePt t="26549" x="4189413" y="2978150"/>
          <p14:tracePt t="26566" x="4183063" y="2978150"/>
          <p14:tracePt t="26599" x="4178300" y="2978150"/>
          <p14:tracePt t="26639" x="4171950" y="2978150"/>
          <p14:tracePt t="26703" x="4165600" y="2978150"/>
          <p14:tracePt t="26718" x="4137025" y="2978150"/>
          <p14:tracePt t="26732" x="4092575" y="2978150"/>
          <p14:tracePt t="26748" x="4040188" y="2978150"/>
          <p14:tracePt t="26765" x="3943350" y="2971800"/>
          <p14:tracePt t="26782" x="3829050" y="2965450"/>
          <p14:tracePt t="26782" x="3765550" y="2960688"/>
          <p14:tracePt t="26799" x="3646488" y="2954338"/>
          <p14:tracePt t="26815" x="3521075" y="2954338"/>
          <p14:tracePt t="26832" x="3394075" y="2954338"/>
          <p14:tracePt t="26848" x="3263900" y="2954338"/>
          <p14:tracePt t="26865" x="3132138" y="2954338"/>
          <p14:tracePt t="26882" x="2994025" y="2954338"/>
          <p14:tracePt t="26899" x="2851150" y="2936875"/>
          <p14:tracePt t="26915" x="2720975" y="2925763"/>
          <p14:tracePt t="26932" x="2611438" y="2921000"/>
          <p14:tracePt t="26948" x="2514600" y="2908300"/>
          <p14:tracePt t="26965" x="2428875" y="2903538"/>
          <p14:tracePt t="26983" x="2354263" y="2897188"/>
          <p14:tracePt t="26998" x="2274888" y="2886075"/>
          <p14:tracePt t="27016" x="2217738" y="2886075"/>
          <p14:tracePt t="27032" x="2178050" y="2886075"/>
          <p14:tracePt t="27049" x="2132013" y="2886075"/>
          <p14:tracePt t="27065" x="2097088" y="2886075"/>
          <p14:tracePt t="27082" x="2063750" y="2886075"/>
          <p14:tracePt t="27098" x="2035175" y="2897188"/>
          <p14:tracePt t="27116" x="2000250" y="2908300"/>
          <p14:tracePt t="27132" x="1971675" y="2921000"/>
          <p14:tracePt t="27149" x="1936750" y="2936875"/>
          <p14:tracePt t="27165" x="1903413" y="2949575"/>
          <p14:tracePt t="27182" x="1857375" y="2965450"/>
          <p14:tracePt t="27182" x="1828800" y="2971800"/>
          <p14:tracePt t="27199" x="1789113" y="2989263"/>
          <p14:tracePt t="27216" x="1749425" y="3000375"/>
          <p14:tracePt t="27232" x="1708150" y="3000375"/>
          <p14:tracePt t="27249" x="1668463" y="3000375"/>
          <p14:tracePt t="27265" x="1628775" y="3006725"/>
          <p14:tracePt t="27282" x="1593850" y="3017838"/>
          <p14:tracePt t="27298" x="1571625" y="3022600"/>
          <p14:tracePt t="27316" x="1549400" y="3022600"/>
          <p14:tracePt t="27332" x="1531938" y="3028950"/>
          <p14:tracePt t="27349" x="1514475" y="3028950"/>
          <p14:tracePt t="27365" x="1492250" y="3028950"/>
          <p14:tracePt t="27382" x="1479550" y="3035300"/>
          <p14:tracePt t="27398" x="1457325" y="3035300"/>
          <p14:tracePt t="27416" x="1450975" y="3035300"/>
          <p14:tracePt t="27432" x="1446213" y="3040063"/>
          <p14:tracePt t="27449" x="1439863" y="3046413"/>
          <p14:tracePt t="27465" x="1435100" y="3046413"/>
          <p14:tracePt t="27482" x="1422400" y="3051175"/>
          <p14:tracePt t="27498" x="1417638" y="3051175"/>
          <p14:tracePt t="27515" x="1411288" y="3051175"/>
          <p14:tracePt t="27532" x="1406525" y="3051175"/>
          <p14:tracePt t="27648" x="1400175" y="3051175"/>
          <p14:tracePt t="27666" x="1393825" y="3051175"/>
          <p14:tracePt t="27672" x="1382713" y="3057525"/>
          <p14:tracePt t="27683" x="1365250" y="3057525"/>
          <p14:tracePt t="27700" x="1349375" y="3057525"/>
          <p14:tracePt t="27716" x="1336675" y="3057525"/>
          <p14:tracePt t="27733" x="1325563" y="3057525"/>
          <p14:tracePt t="27750" x="1320800" y="3057525"/>
          <p14:tracePt t="27888" x="1314450" y="3057525"/>
          <p14:tracePt t="27928" x="1308100" y="3057525"/>
          <p14:tracePt t="27936" x="1303338" y="3057525"/>
          <p14:tracePt t="27950" x="1296988" y="3057525"/>
          <p14:tracePt t="27966" x="1285875" y="3057525"/>
          <p14:tracePt t="27983" x="1279525" y="3051175"/>
          <p14:tracePt t="27999" x="1268413" y="3046413"/>
          <p14:tracePt t="28017" x="1263650" y="3046413"/>
          <p14:tracePt t="28033" x="1263650" y="3040063"/>
          <p14:tracePt t="28050" x="1263650" y="3035300"/>
          <p14:tracePt t="28066" x="1257300" y="3035300"/>
          <p14:tracePt t="28083" x="1257300" y="3028950"/>
          <p14:tracePt t="28099" x="1257300" y="3017838"/>
          <p14:tracePt t="28136" x="1257300" y="3011488"/>
          <p14:tracePt t="28392" x="1250950" y="3011488"/>
          <p14:tracePt t="28400" x="1246188" y="3011488"/>
          <p14:tracePt t="28416" x="1239838" y="3011488"/>
          <p14:tracePt t="28433" x="1235075" y="3011488"/>
          <p14:tracePt t="28450" x="1228725" y="3011488"/>
          <p14:tracePt t="28466" x="1222375" y="3011488"/>
          <p14:tracePt t="28483" x="1217613" y="3011488"/>
          <p14:tracePt t="28499" x="1211263" y="3011488"/>
          <p14:tracePt t="28808" x="1211263" y="3017838"/>
          <p14:tracePt t="28816" x="1222375" y="3035300"/>
          <p14:tracePt t="28834" x="1228725" y="3040063"/>
          <p14:tracePt t="28849" x="1239838" y="3051175"/>
          <p14:tracePt t="28867" x="1250950" y="3063875"/>
          <p14:tracePt t="28883" x="1257300" y="3063875"/>
          <p14:tracePt t="28900" x="1257300" y="3068638"/>
          <p14:tracePt t="29056" x="1263650" y="3068638"/>
          <p14:tracePt t="29066" x="1263650" y="3074988"/>
          <p14:tracePt t="29067" x="1268413" y="3079750"/>
          <p14:tracePt t="29083" x="1268413" y="3086100"/>
          <p14:tracePt t="29100" x="1268413" y="3092450"/>
          <p14:tracePt t="29116" x="1274763" y="3097213"/>
          <p14:tracePt t="29133" x="1274763" y="3103563"/>
          <p14:tracePt t="29149" x="1274763" y="3108325"/>
          <p14:tracePt t="29344" x="1268413" y="3108325"/>
          <p14:tracePt t="29408" x="1263650" y="3108325"/>
          <p14:tracePt t="30096" x="1268413" y="3108325"/>
          <p14:tracePt t="30168" x="1274763" y="3108325"/>
          <p14:tracePt t="30208" x="1279525" y="3108325"/>
          <p14:tracePt t="30224" x="1285875" y="3108325"/>
          <p14:tracePt t="30233" x="1292225" y="3108325"/>
          <p14:tracePt t="30233" x="1296988" y="3108325"/>
          <p14:tracePt t="30250" x="1296988" y="3114675"/>
          <p14:tracePt t="30266" x="1308100" y="3114675"/>
          <p14:tracePt t="30283" x="1314450" y="3121025"/>
          <p14:tracePt t="30299" x="1320800" y="3121025"/>
          <p14:tracePt t="30317" x="1325563" y="3121025"/>
          <p14:tracePt t="30333" x="1331913" y="3121025"/>
          <p14:tracePt t="30350" x="1336675" y="3125788"/>
          <p14:tracePt t="30424" x="1343025" y="3125788"/>
          <p14:tracePt t="30444" x="1349375" y="3125788"/>
          <p14:tracePt t="30480" x="1354138" y="3125788"/>
          <p14:tracePt t="30496" x="1360488" y="3125788"/>
          <p14:tracePt t="30528" x="1365250" y="3125788"/>
          <p14:tracePt t="30536" x="1371600" y="3125788"/>
          <p14:tracePt t="30576" x="1377950" y="3125788"/>
          <p14:tracePt t="30600" x="1382713" y="3125788"/>
          <p14:tracePt t="30608" x="1389063" y="3125788"/>
          <p14:tracePt t="30616" x="1389063" y="3132138"/>
          <p14:tracePt t="30633" x="1393825" y="3132138"/>
          <p14:tracePt t="30672" x="1400175" y="3132138"/>
          <p14:tracePt t="30704" x="1406525" y="3132138"/>
          <p14:tracePt t="30709" x="1411288" y="3132138"/>
          <p14:tracePt t="30736" x="1417638" y="3132138"/>
          <p14:tracePt t="30800" x="1422400" y="3132138"/>
          <p14:tracePt t="30808" x="1428750" y="3132138"/>
          <p14:tracePt t="30816" x="1435100" y="3132138"/>
          <p14:tracePt t="30833" x="1439863" y="3132138"/>
          <p14:tracePt t="30850" x="1450975" y="3132138"/>
          <p14:tracePt t="30866" x="1457325" y="3132138"/>
          <p14:tracePt t="30883" x="1463675" y="3136900"/>
          <p14:tracePt t="30899" x="1468438" y="3136900"/>
          <p14:tracePt t="30916" x="1474788" y="3143250"/>
          <p14:tracePt t="31032" x="1479550" y="3143250"/>
          <p14:tracePt t="31056" x="1485900" y="3143250"/>
          <p14:tracePt t="31064" x="1492250" y="3143250"/>
          <p14:tracePt t="31073" x="1497013" y="3143250"/>
          <p14:tracePt t="31083" x="1508125" y="3143250"/>
          <p14:tracePt t="31099" x="1531938" y="3143250"/>
          <p14:tracePt t="31116" x="1549400" y="3143250"/>
          <p14:tracePt t="31132" x="1565275" y="3143250"/>
          <p14:tracePt t="31150" x="1577975" y="3143250"/>
          <p14:tracePt t="31216" x="1577975" y="3136900"/>
          <p14:tracePt t="31224" x="1589088" y="3136900"/>
          <p14:tracePt t="31233" x="1593850" y="3132138"/>
          <p14:tracePt t="31250" x="1606550" y="3132138"/>
          <p14:tracePt t="31266" x="1617663" y="3121025"/>
          <p14:tracePt t="31283" x="1622425" y="3114675"/>
          <p14:tracePt t="31299" x="1628775" y="3114675"/>
          <p14:tracePt t="31316" x="1628775" y="3108325"/>
          <p14:tracePt t="31332" x="1635125" y="3103563"/>
          <p14:tracePt t="31350" x="1639888" y="3097213"/>
          <p14:tracePt t="31366" x="1646238" y="3092450"/>
          <p14:tracePt t="31408" x="1651000" y="3092450"/>
          <p14:tracePt t="31408" x="1651000" y="3086100"/>
          <p14:tracePt t="31416" x="1657350" y="3079750"/>
          <p14:tracePt t="31456" x="1663700" y="3074988"/>
          <p14:tracePt t="31472" x="1668463" y="3068638"/>
          <p14:tracePt t="31488" x="1674813" y="3063875"/>
          <p14:tracePt t="31499" x="1674813" y="3057525"/>
          <p14:tracePt t="31499" x="1679575" y="3057525"/>
          <p14:tracePt t="31504" x="1685925" y="3046413"/>
          <p14:tracePt t="31516" x="1692275" y="3040063"/>
          <p14:tracePt t="31533" x="1697038" y="3040063"/>
          <p14:tracePt t="31592" x="1697038" y="3035300"/>
          <p14:tracePt t="31688" x="1697038" y="3028950"/>
          <p14:tracePt t="31704" x="1703388" y="3028950"/>
          <p14:tracePt t="31704" x="1703388" y="3022600"/>
          <p14:tracePt t="31716" x="1708150" y="3017838"/>
          <p14:tracePt t="31733" x="1714500" y="3011488"/>
          <p14:tracePt t="31749" x="1714500" y="3006725"/>
          <p14:tracePt t="31766" x="1720850" y="3006725"/>
          <p14:tracePt t="31800" x="1720850" y="3000375"/>
          <p14:tracePt t="31832" x="1725613" y="3000375"/>
          <p14:tracePt t="31834" x="1731963" y="2994025"/>
          <p14:tracePt t="31849" x="1731963" y="2989263"/>
          <p14:tracePt t="31866" x="1731963" y="2982913"/>
          <p14:tracePt t="31883" x="1736725" y="2978150"/>
          <p14:tracePt t="31899" x="1743075" y="2971800"/>
          <p14:tracePt t="31916" x="1754188" y="2965450"/>
          <p14:tracePt t="31932" x="1754188" y="2960688"/>
          <p14:tracePt t="31949" x="1760538" y="2949575"/>
          <p14:tracePt t="31966" x="1771650" y="2936875"/>
          <p14:tracePt t="31982" x="1782763" y="2932113"/>
          <p14:tracePt t="31982" x="1782763" y="2925763"/>
          <p14:tracePt t="32000" x="1793875" y="2914650"/>
          <p14:tracePt t="32016" x="1806575" y="2903538"/>
          <p14:tracePt t="32033" x="1822450" y="2886075"/>
          <p14:tracePt t="32049" x="1835150" y="2868613"/>
          <p14:tracePt t="32066" x="1851025" y="2851150"/>
          <p14:tracePt t="32082" x="1863725" y="2835275"/>
          <p14:tracePt t="32100" x="1879600" y="2822575"/>
          <p14:tracePt t="32116" x="1885950" y="2811463"/>
          <p14:tracePt t="32133" x="1897063" y="2800350"/>
          <p14:tracePt t="32149" x="1908175" y="2789238"/>
          <p14:tracePt t="32166" x="1920875" y="2778125"/>
          <p14:tracePt t="32182" x="1936750" y="2760663"/>
          <p14:tracePt t="32182" x="1949450" y="2749550"/>
          <p14:tracePt t="32200" x="1960563" y="2736850"/>
          <p14:tracePt t="32216" x="1978025" y="2725738"/>
          <p14:tracePt t="32233" x="1989138" y="2714625"/>
          <p14:tracePt t="32249" x="2000250" y="2708275"/>
          <p14:tracePt t="32267" x="2006600" y="2703513"/>
          <p14:tracePt t="32282" x="2006600" y="2697163"/>
          <p14:tracePt t="32299" x="2011363" y="2692400"/>
          <p14:tracePt t="32368" x="2011363" y="2686050"/>
          <p14:tracePt t="32376" x="2017713" y="2686050"/>
          <p14:tracePt t="32416" x="2022475" y="2686050"/>
          <p14:tracePt t="32432" x="2022475" y="2679700"/>
          <p14:tracePt t="32456" x="2028825" y="2679700"/>
          <p14:tracePt t="32456" x="2028825" y="2674938"/>
          <p14:tracePt t="32466" x="2035175" y="2668588"/>
          <p14:tracePt t="32482" x="2039938" y="2663825"/>
          <p14:tracePt t="32500" x="2046288" y="2657475"/>
          <p14:tracePt t="32516" x="2057400" y="2651125"/>
          <p14:tracePt t="32533" x="2063750" y="2646363"/>
          <p14:tracePt t="32549" x="2068513" y="2640013"/>
          <p14:tracePt t="32566" x="2074863" y="2635250"/>
          <p14:tracePt t="32582" x="2079625" y="2628900"/>
          <p14:tracePt t="32600" x="2085975" y="2622550"/>
          <p14:tracePt t="32616" x="2092325" y="2622550"/>
          <p14:tracePt t="32633" x="2103438" y="2617788"/>
          <p14:tracePt t="32649" x="2108200" y="2611438"/>
          <p14:tracePt t="32666" x="2120900" y="2606675"/>
          <p14:tracePt t="32682" x="2132013" y="2600325"/>
          <p14:tracePt t="32699" x="2149475" y="2589213"/>
          <p14:tracePt t="32716" x="2178050" y="2582863"/>
          <p14:tracePt t="32733" x="2200275" y="2571750"/>
          <p14:tracePt t="32749" x="2235200" y="2560638"/>
          <p14:tracePt t="32766" x="2268538" y="2554288"/>
          <p14:tracePt t="32783" x="2303463" y="2549525"/>
          <p14:tracePt t="32783" x="2314575" y="2543175"/>
          <p14:tracePt t="32800" x="2343150" y="2536825"/>
          <p14:tracePt t="32816" x="2371725" y="2532063"/>
          <p14:tracePt t="32833" x="2406650" y="2525713"/>
          <p14:tracePt t="32849" x="2435225" y="2525713"/>
          <p14:tracePt t="32866" x="2463800" y="2520950"/>
          <p14:tracePt t="32882" x="2508250" y="2520950"/>
          <p14:tracePt t="32900" x="2554288" y="2520950"/>
          <p14:tracePt t="32916" x="2600325" y="2520950"/>
          <p14:tracePt t="32933" x="2651125" y="2532063"/>
          <p14:tracePt t="32949" x="2697163" y="2536825"/>
          <p14:tracePt t="32966" x="2749550" y="2554288"/>
          <p14:tracePt t="32982" x="2800350" y="2578100"/>
          <p14:tracePt t="32982" x="2828925" y="2589213"/>
          <p14:tracePt t="33000" x="2874963" y="2611438"/>
          <p14:tracePt t="33016" x="2921000" y="2640013"/>
          <p14:tracePt t="33033" x="2960688" y="2657475"/>
          <p14:tracePt t="33049" x="2994025" y="2674938"/>
          <p14:tracePt t="33066" x="3011488" y="2679700"/>
          <p14:tracePt t="33082" x="3022600" y="2679700"/>
          <p14:tracePt t="35472" x="3017838" y="2679700"/>
          <p14:tracePt t="35479" x="3011488" y="2679700"/>
          <p14:tracePt t="35487" x="2989263" y="2674938"/>
          <p14:tracePt t="35499" x="2954338" y="2668588"/>
          <p14:tracePt t="35516" x="2903538" y="2663825"/>
          <p14:tracePt t="35533" x="2840038" y="2657475"/>
          <p14:tracePt t="35549" x="2765425" y="2651125"/>
          <p14:tracePt t="35566" x="2679700" y="2640013"/>
          <p14:tracePt t="35582" x="2600325" y="2635250"/>
          <p14:tracePt t="35599" x="2474913" y="2628900"/>
          <p14:tracePt t="35616" x="2393950" y="2622550"/>
          <p14:tracePt t="35633" x="2332038" y="2617788"/>
          <p14:tracePt t="35649" x="2268538" y="2617788"/>
          <p14:tracePt t="35666" x="2206625" y="2617788"/>
          <p14:tracePt t="35682" x="2149475" y="2617788"/>
          <p14:tracePt t="35699" x="2097088" y="2617788"/>
          <p14:tracePt t="35716" x="2051050" y="2617788"/>
          <p14:tracePt t="35733" x="2017713" y="2617788"/>
          <p14:tracePt t="35749" x="1971675" y="2622550"/>
          <p14:tracePt t="35766" x="1936750" y="2628900"/>
          <p14:tracePt t="35782" x="1908175" y="2635250"/>
          <p14:tracePt t="35782" x="1892300" y="2635250"/>
          <p14:tracePt t="35800" x="1863725" y="2640013"/>
          <p14:tracePt t="35816" x="1846263" y="2646363"/>
          <p14:tracePt t="35833" x="1828800" y="2651125"/>
          <p14:tracePt t="35849" x="1811338" y="2657475"/>
          <p14:tracePt t="35866" x="1800225" y="2663825"/>
          <p14:tracePt t="35882" x="1793875" y="2663825"/>
          <p14:tracePt t="35928" x="1793875" y="2668588"/>
          <p14:tracePt t="35936" x="1789113" y="2668588"/>
          <p14:tracePt t="35943" x="1782763" y="2668588"/>
          <p14:tracePt t="35958" x="1778000" y="2674938"/>
          <p14:tracePt t="35966" x="1771650" y="2674938"/>
          <p14:tracePt t="35982" x="1765300" y="2679700"/>
          <p14:tracePt t="35982" x="1760538" y="2679700"/>
          <p14:tracePt t="36000" x="1754188" y="2686050"/>
          <p14:tracePt t="36016" x="1749425" y="2686050"/>
          <p14:tracePt t="36032" x="1743075" y="2686050"/>
          <p14:tracePt t="36049" x="1736725" y="2692400"/>
          <p14:tracePt t="36066" x="1731963" y="2692400"/>
          <p14:tracePt t="36082" x="1720850" y="2703513"/>
          <p14:tracePt t="36099" x="1714500" y="2703513"/>
          <p14:tracePt t="36135" x="1714500" y="2708275"/>
          <p14:tracePt t="36143" x="1708150" y="2708275"/>
          <p14:tracePt t="36154" x="1703388" y="2708275"/>
          <p14:tracePt t="36166" x="1703388" y="2714625"/>
          <p14:tracePt t="36182" x="1697038" y="2720975"/>
          <p14:tracePt t="36199" x="1685925" y="2732088"/>
          <p14:tracePt t="36216" x="1674813" y="2743200"/>
          <p14:tracePt t="36232" x="1657350" y="2760663"/>
          <p14:tracePt t="36249" x="1646238" y="2778125"/>
          <p14:tracePt t="36266" x="1635125" y="2789238"/>
          <p14:tracePt t="36282" x="1628775" y="2800350"/>
          <p14:tracePt t="36299" x="1622425" y="2811463"/>
          <p14:tracePt t="36316" x="1617663" y="2817813"/>
          <p14:tracePt t="36332" x="1606550" y="2828925"/>
          <p14:tracePt t="36349" x="1593850" y="2840038"/>
          <p14:tracePt t="36366" x="1589088" y="2857500"/>
          <p14:tracePt t="36382" x="1577975" y="2868613"/>
          <p14:tracePt t="36382" x="1577975" y="2874963"/>
          <p14:tracePt t="36400" x="1565275" y="2886075"/>
          <p14:tracePt t="36416" x="1560513" y="2897188"/>
          <p14:tracePt t="36432" x="1549400" y="2914650"/>
          <p14:tracePt t="36449" x="1536700" y="2925763"/>
          <p14:tracePt t="36466" x="1525588" y="2936875"/>
          <p14:tracePt t="36482" x="1520825" y="2949575"/>
          <p14:tracePt t="36499" x="1514475" y="2960688"/>
          <p14:tracePt t="36515" x="1508125" y="2965450"/>
          <p14:tracePt t="36532" x="1503363" y="2978150"/>
          <p14:tracePt t="36567" x="1497013" y="2978150"/>
          <p14:tracePt t="36567" x="1497013" y="2982913"/>
          <p14:tracePt t="36582" x="1485900" y="2994025"/>
          <p14:tracePt t="36599" x="1474788" y="3006725"/>
          <p14:tracePt t="36616" x="1468438" y="3011488"/>
          <p14:tracePt t="36632" x="1457325" y="3022600"/>
          <p14:tracePt t="36649" x="1446213" y="3035300"/>
          <p14:tracePt t="36666" x="1439863" y="3046413"/>
          <p14:tracePt t="36682" x="1435100" y="3046413"/>
          <p14:tracePt t="36699" x="1435100" y="3051175"/>
          <p14:tracePt t="36715" x="1428750" y="3057525"/>
          <p14:tracePt t="36732" x="1428750" y="3068638"/>
          <p14:tracePt t="36749" x="1422400" y="3074988"/>
          <p14:tracePt t="36766" x="1417638" y="3086100"/>
          <p14:tracePt t="36782" x="1411288" y="3092450"/>
          <p14:tracePt t="36799" x="1406525" y="3108325"/>
          <p14:tracePt t="36816" x="1400175" y="3121025"/>
          <p14:tracePt t="36832" x="1400175" y="3143250"/>
          <p14:tracePt t="36850" x="1393825" y="3154363"/>
          <p14:tracePt t="36865" x="1393825" y="3165475"/>
          <p14:tracePt t="36883" x="1389063" y="3182938"/>
          <p14:tracePt t="36899" x="1382713" y="3194050"/>
          <p14:tracePt t="36916" x="1382713" y="3200400"/>
          <p14:tracePt t="36932" x="1382713" y="3211513"/>
          <p14:tracePt t="36949" x="1377950" y="3217863"/>
          <p14:tracePt t="36965" x="1371600" y="3235325"/>
          <p14:tracePt t="36982" x="1371600" y="3246438"/>
          <p14:tracePt t="36999" x="1360488" y="3268663"/>
          <p14:tracePt t="37016" x="1360488" y="3275013"/>
          <p14:tracePt t="37032" x="1354138" y="3286125"/>
          <p14:tracePt t="37049" x="1354138" y="3292475"/>
          <p14:tracePt t="37065" x="1349375" y="3292475"/>
          <p14:tracePt t="37119" x="1349375" y="3297238"/>
          <p14:tracePt t="37151" x="1343025" y="3297238"/>
          <p14:tracePt t="37215" x="1336675" y="3297238"/>
          <p14:tracePt t="37239" x="1336675" y="3303588"/>
          <p14:tracePt t="37249" x="1331913" y="3303588"/>
          <p14:tracePt t="37249" x="1325563" y="3303588"/>
          <p14:tracePt t="37287" x="1320800" y="3303588"/>
          <p14:tracePt t="37296" x="1314450" y="3303588"/>
          <p14:tracePt t="37407" x="1308100" y="3303588"/>
          <p14:tracePt t="37431" x="1303338" y="3303588"/>
          <p14:tracePt t="37463" x="1296988" y="3303588"/>
          <p14:tracePt t="37503" x="1292225" y="3303588"/>
          <p14:tracePt t="37551" x="1285875" y="3303588"/>
          <p14:tracePt t="37630" x="1279525" y="3303588"/>
          <p14:tracePt t="37742" x="1274763" y="3303588"/>
          <p14:tracePt t="38126" x="1274763" y="3297238"/>
          <p14:tracePt t="38151" x="1279525" y="3297238"/>
          <p14:tracePt t="38174" x="1285875" y="3297238"/>
          <p14:tracePt t="38185" x="1285875" y="3292475"/>
          <p14:tracePt t="38198" x="1292225" y="3292475"/>
          <p14:tracePt t="38246" x="1296988" y="3292475"/>
          <p14:tracePt t="38398" x="1292225" y="3292475"/>
          <p14:tracePt t="38399" x="1285875" y="3292475"/>
          <p14:tracePt t="38462" x="1285875" y="3297238"/>
          <p14:tracePt t="38465" x="1285875" y="3303588"/>
          <p14:tracePt t="38481" x="1285875" y="3308350"/>
          <p14:tracePt t="38498" x="1279525" y="3321050"/>
          <p14:tracePt t="38514" x="1279525" y="3332163"/>
          <p14:tracePt t="38532" x="1279525" y="3343275"/>
          <p14:tracePt t="38548" x="1279525" y="3349625"/>
          <p14:tracePt t="38565" x="1279525" y="3354388"/>
          <p14:tracePt t="38654" x="1279525" y="3360738"/>
          <p14:tracePt t="38742" x="1274763" y="3360738"/>
          <p14:tracePt t="38767" x="1268413" y="3360738"/>
          <p14:tracePt t="38782" x="1268413" y="3365500"/>
          <p14:tracePt t="39878" x="1274763" y="3365500"/>
          <p14:tracePt t="41974" x="1279525" y="3365500"/>
          <p14:tracePt t="42606" x="1285875" y="3365500"/>
          <p14:tracePt t="42614" x="1292225" y="3365500"/>
          <p14:tracePt t="42623" x="1296988" y="3365500"/>
          <p14:tracePt t="42631" x="1308100" y="3365500"/>
          <p14:tracePt t="42647" x="1320800" y="3365500"/>
          <p14:tracePt t="42664" x="1325563" y="3365500"/>
          <p14:tracePt t="42681" x="1336675" y="3365500"/>
          <p14:tracePt t="42698" x="1343025" y="3365500"/>
          <p14:tracePt t="42714" x="1354138" y="3365500"/>
          <p14:tracePt t="42731" x="1382713" y="3365500"/>
          <p14:tracePt t="42747" x="1422400" y="3365500"/>
          <p14:tracePt t="42764" x="1463675" y="3365500"/>
          <p14:tracePt t="42781" x="1497013" y="3365500"/>
          <p14:tracePt t="42798" x="1549400" y="3365500"/>
          <p14:tracePt t="42814" x="1582738" y="3371850"/>
          <p14:tracePt t="42831" x="1606550" y="3378200"/>
          <p14:tracePt t="42847" x="1628775" y="3382963"/>
          <p14:tracePt t="42864" x="1639888" y="3389313"/>
          <p14:tracePt t="42881" x="1651000" y="3394075"/>
          <p14:tracePt t="42898" x="1663700" y="3394075"/>
          <p14:tracePt t="42914" x="1668463" y="3394075"/>
          <p14:tracePt t="42931" x="1674813" y="3394075"/>
          <p14:tracePt t="42947" x="1679575" y="3394075"/>
          <p14:tracePt t="42964" x="1685925" y="3394075"/>
          <p14:tracePt t="42981" x="1703388" y="3394075"/>
          <p14:tracePt t="42998" x="1725613" y="3389313"/>
          <p14:tracePt t="43014" x="1743075" y="3389313"/>
          <p14:tracePt t="43031" x="1771650" y="3389313"/>
          <p14:tracePt t="43047" x="1800225" y="3389313"/>
          <p14:tracePt t="43064" x="1828800" y="3389313"/>
          <p14:tracePt t="43081" x="1863725" y="3389313"/>
          <p14:tracePt t="43097" x="1897063" y="3389313"/>
          <p14:tracePt t="43114" x="1931988" y="3389313"/>
          <p14:tracePt t="43131" x="1978025" y="3389313"/>
          <p14:tracePt t="43147" x="2017713" y="3389313"/>
          <p14:tracePt t="43164" x="2057400" y="3394075"/>
          <p14:tracePt t="43181" x="2092325" y="3394075"/>
          <p14:tracePt t="43181" x="2108200" y="3394075"/>
          <p14:tracePt t="43198" x="2143125" y="3394075"/>
          <p14:tracePt t="43214" x="2178050" y="3394075"/>
          <p14:tracePt t="43231" x="2193925" y="3394075"/>
          <p14:tracePt t="43247" x="2222500" y="3394075"/>
          <p14:tracePt t="43264" x="2239963" y="3394075"/>
          <p14:tracePt t="43281" x="2263775" y="3394075"/>
          <p14:tracePt t="43297" x="2286000" y="3394075"/>
          <p14:tracePt t="43314" x="2303463" y="3394075"/>
          <p14:tracePt t="43331" x="2332038" y="3394075"/>
          <p14:tracePt t="43347" x="2349500" y="3394075"/>
          <p14:tracePt t="43364" x="2378075" y="3394075"/>
          <p14:tracePt t="43381" x="2400300" y="3394075"/>
          <p14:tracePt t="43397" x="2446338" y="3394075"/>
          <p14:tracePt t="43414" x="2474913" y="3394075"/>
          <p14:tracePt t="43431" x="2508250" y="3394075"/>
          <p14:tracePt t="43447" x="2543175" y="3394075"/>
          <p14:tracePt t="43464" x="2582863" y="3394075"/>
          <p14:tracePt t="43481" x="2635250" y="3394075"/>
          <p14:tracePt t="43497" x="2679700" y="3394075"/>
          <p14:tracePt t="43514" x="2720975" y="3394075"/>
          <p14:tracePt t="43531" x="2771775" y="3394075"/>
          <p14:tracePt t="43548" x="2817813" y="3394075"/>
          <p14:tracePt t="43564" x="2868613" y="3394075"/>
          <p14:tracePt t="43581" x="2914650" y="3394075"/>
          <p14:tracePt t="43597" x="2971800" y="3394075"/>
          <p14:tracePt t="43615" x="3022600" y="3394075"/>
          <p14:tracePt t="43631" x="3063875" y="3394075"/>
          <p14:tracePt t="43648" x="3097213" y="3394075"/>
          <p14:tracePt t="43664" x="3132138" y="3394075"/>
          <p14:tracePt t="43681" x="3165475" y="3394075"/>
          <p14:tracePt t="43697" x="3200400" y="3394075"/>
          <p14:tracePt t="43714" x="3240088" y="3389313"/>
          <p14:tracePt t="43730" x="3279775" y="3389313"/>
          <p14:tracePt t="43748" x="3325813" y="3389313"/>
          <p14:tracePt t="43764" x="3365500" y="3389313"/>
          <p14:tracePt t="43781" x="3417888" y="3389313"/>
          <p14:tracePt t="43797" x="3492500" y="3389313"/>
          <p14:tracePt t="43814" x="3543300" y="3389313"/>
          <p14:tracePt t="43830" x="3600450" y="3389313"/>
          <p14:tracePt t="43848" x="3651250" y="3389313"/>
          <p14:tracePt t="43864" x="3697288" y="3389313"/>
          <p14:tracePt t="43881" x="3749675" y="3389313"/>
          <p14:tracePt t="43897" x="3794125" y="3389313"/>
          <p14:tracePt t="43914" x="3840163" y="3389313"/>
          <p14:tracePt t="43931" x="3892550" y="3389313"/>
          <p14:tracePt t="43948" x="3925888" y="3389313"/>
          <p14:tracePt t="43964" x="3954463" y="3382963"/>
          <p14:tracePt t="43981" x="3983038" y="3382963"/>
          <p14:tracePt t="43997" x="4011613" y="3371850"/>
          <p14:tracePt t="44014" x="4035425" y="3371850"/>
          <p14:tracePt t="44030" x="4068763" y="3371850"/>
          <p14:tracePt t="44048" x="4108450" y="3371850"/>
          <p14:tracePt t="44064" x="4137025" y="3371850"/>
          <p14:tracePt t="44081" x="4160838" y="3371850"/>
          <p14:tracePt t="44097" x="4189413" y="3371850"/>
          <p14:tracePt t="44114" x="4217988" y="3371850"/>
          <p14:tracePt t="44130" x="4246563" y="3371850"/>
          <p14:tracePt t="44148" x="4275138" y="3371850"/>
          <p14:tracePt t="44164" x="4292600" y="3371850"/>
          <p14:tracePt t="44181" x="4308475" y="3371850"/>
          <p14:tracePt t="44197" x="4314825" y="3371850"/>
          <p14:tracePt t="44278" x="4321175" y="3371850"/>
          <p14:tracePt t="44288" x="4325938" y="3371850"/>
          <p14:tracePt t="44306" x="4332288" y="3371850"/>
          <p14:tracePt t="44314" x="4337050" y="3371850"/>
          <p14:tracePt t="44331" x="4343400" y="3371850"/>
          <p14:tracePt t="44606" x="4337050" y="3371850"/>
          <p14:tracePt t="44622" x="4332288" y="3371850"/>
          <p14:tracePt t="44630" x="4268788" y="3371850"/>
          <p14:tracePt t="44648" x="4200525" y="3371850"/>
          <p14:tracePt t="44664" x="4103688" y="3371850"/>
          <p14:tracePt t="44681" x="3994150" y="3365500"/>
          <p14:tracePt t="44697" x="3868738" y="3354388"/>
          <p14:tracePt t="44714" x="3749675" y="3343275"/>
          <p14:tracePt t="44730" x="3622675" y="3332163"/>
          <p14:tracePt t="44748" x="3486150" y="3321050"/>
          <p14:tracePt t="44764" x="3336925" y="3308350"/>
          <p14:tracePt t="44781" x="3171825" y="3292475"/>
          <p14:tracePt t="44797" x="2954338" y="3279775"/>
          <p14:tracePt t="44814" x="2840038" y="3279775"/>
          <p14:tracePt t="44831" x="2725738" y="3275013"/>
          <p14:tracePt t="44847" x="2635250" y="3268663"/>
          <p14:tracePt t="44864" x="2549525" y="3268663"/>
          <p14:tracePt t="44881" x="2457450" y="3263900"/>
          <p14:tracePt t="44897" x="2378075" y="3257550"/>
          <p14:tracePt t="44914" x="2314575" y="3251200"/>
          <p14:tracePt t="44930" x="2251075" y="3246438"/>
          <p14:tracePt t="44948" x="2200275" y="3240088"/>
          <p14:tracePt t="44964" x="2160588" y="3240088"/>
          <p14:tracePt t="44981" x="2125663" y="3235325"/>
          <p14:tracePt t="44997" x="2092325" y="3228975"/>
          <p14:tracePt t="45015" x="2079625" y="3222625"/>
          <p14:tracePt t="45031" x="2068513" y="3217863"/>
          <p14:tracePt t="45048" x="2063750" y="3211513"/>
          <p14:tracePt t="45065" x="2051050" y="3211513"/>
          <p14:tracePt t="45082" x="2046288" y="3206750"/>
          <p14:tracePt t="45098" x="2039938" y="3206750"/>
          <p14:tracePt t="45115" x="2035175" y="3206750"/>
          <p14:tracePt t="45151" x="2028825" y="3206750"/>
          <p14:tracePt t="45167" x="2022475" y="3206750"/>
          <p14:tracePt t="45167" x="2022475" y="3200400"/>
          <p14:tracePt t="45335" x="2022475" y="3194050"/>
          <p14:tracePt t="45375" x="2022475" y="3189288"/>
          <p14:tracePt t="45392" x="2022475" y="3182938"/>
          <p14:tracePt t="45399" x="2017713" y="3178175"/>
          <p14:tracePt t="45439" x="2017713" y="3171825"/>
          <p14:tracePt t="45447" x="2006600" y="3165475"/>
          <p14:tracePt t="45465" x="2006600" y="3154363"/>
          <p14:tracePt t="45481" x="2000250" y="3149600"/>
          <p14:tracePt t="45527" x="2000250" y="3143250"/>
          <p14:tracePt t="45543" x="2000250" y="3136900"/>
          <p14:tracePt t="45548" x="1993900" y="3136900"/>
          <p14:tracePt t="45565" x="1993900" y="3132138"/>
          <p14:tracePt t="45581" x="1993900" y="3125788"/>
          <p14:tracePt t="45599" x="1993900" y="3114675"/>
          <p14:tracePt t="45615" x="1989138" y="3108325"/>
          <p14:tracePt t="45632" x="1989138" y="3103563"/>
          <p14:tracePt t="45648" x="1982788" y="3097213"/>
          <p14:tracePt t="45665" x="1982788" y="3086100"/>
          <p14:tracePt t="45681" x="1982788" y="3079750"/>
          <p14:tracePt t="45698" x="1982788" y="3074988"/>
          <p14:tracePt t="45715" x="1982788" y="3068638"/>
          <p14:tracePt t="45732" x="1982788" y="3063875"/>
          <p14:tracePt t="45748" x="1982788" y="3057525"/>
          <p14:tracePt t="45765" x="1978025" y="3057525"/>
          <p14:tracePt t="45781" x="1978025" y="3051175"/>
          <p14:tracePt t="45799" x="1978025" y="3046413"/>
          <p14:tracePt t="45983" x="1965325" y="3046413"/>
          <p14:tracePt t="45990" x="1965325" y="3057525"/>
          <p14:tracePt t="45998" x="1931988" y="3074988"/>
          <p14:tracePt t="46015" x="1903413" y="3097213"/>
          <p14:tracePt t="46032" x="1874838" y="3114675"/>
          <p14:tracePt t="46048" x="1851025" y="3125788"/>
          <p14:tracePt t="46065" x="1822450" y="3136900"/>
          <p14:tracePt t="46081" x="1793875" y="3149600"/>
          <p14:tracePt t="46099" x="1760538" y="3165475"/>
          <p14:tracePt t="46115" x="1725613" y="3178175"/>
          <p14:tracePt t="46132" x="1685925" y="3194050"/>
          <p14:tracePt t="46148" x="1651000" y="3200400"/>
          <p14:tracePt t="46165" x="1611313" y="3206750"/>
          <p14:tracePt t="46181" x="1571625" y="3211513"/>
          <p14:tracePt t="46181" x="1554163" y="3211513"/>
          <p14:tracePt t="46199" x="1520825" y="3211513"/>
          <p14:tracePt t="46215" x="1492250" y="3217863"/>
          <p14:tracePt t="46232" x="1468438" y="3217863"/>
          <p14:tracePt t="46248" x="1450975" y="3217863"/>
          <p14:tracePt t="46265" x="1428750" y="3217863"/>
          <p14:tracePt t="46281" x="1417638" y="3217863"/>
          <p14:tracePt t="46298" x="1406525" y="3217863"/>
          <p14:tracePt t="46315" x="1393825" y="3217863"/>
          <p14:tracePt t="46332" x="1389063" y="3217863"/>
          <p14:tracePt t="46348" x="1382713" y="3217863"/>
          <p14:tracePt t="46503" x="1377950" y="3217863"/>
          <p14:tracePt t="46517" x="1371600" y="3217863"/>
          <p14:tracePt t="46532" x="1365250" y="3217863"/>
          <p14:tracePt t="46548" x="1354138" y="3217863"/>
          <p14:tracePt t="46565" x="1336675" y="3217863"/>
          <p14:tracePt t="46581" x="1325563" y="3217863"/>
          <p14:tracePt t="46581" x="1314450" y="3217863"/>
          <p14:tracePt t="46599" x="1308100" y="3217863"/>
          <p14:tracePt t="46615" x="1296988" y="3217863"/>
          <p14:tracePt t="46632" x="1285875" y="3217863"/>
          <p14:tracePt t="46648" x="1279525" y="3217863"/>
          <p14:tracePt t="46807" x="1285875" y="3217863"/>
          <p14:tracePt t="46807" x="1292225" y="3217863"/>
          <p14:tracePt t="46815" x="1308100" y="3217863"/>
          <p14:tracePt t="46832" x="1325563" y="3211513"/>
          <p14:tracePt t="46849" x="1349375" y="3211513"/>
          <p14:tracePt t="46865" x="1382713" y="3211513"/>
          <p14:tracePt t="46882" x="1428750" y="3206750"/>
          <p14:tracePt t="46898" x="1479550" y="3200400"/>
          <p14:tracePt t="46915" x="1531938" y="3194050"/>
          <p14:tracePt t="46931" x="1582738" y="3189288"/>
          <p14:tracePt t="46948" x="1617663" y="3182938"/>
          <p14:tracePt t="46965" x="1651000" y="3178175"/>
          <p14:tracePt t="46982" x="1685925" y="3165475"/>
          <p14:tracePt t="46998" x="1714500" y="3154363"/>
          <p14:tracePt t="47015" x="1731963" y="3149600"/>
          <p14:tracePt t="47031" x="1743075" y="3136900"/>
          <p14:tracePt t="47049" x="1754188" y="3132138"/>
          <p14:tracePt t="47065" x="1765300" y="3125788"/>
          <p14:tracePt t="47082" x="1771650" y="3121025"/>
          <p14:tracePt t="47098" x="1778000" y="3114675"/>
          <p14:tracePt t="47115" x="1789113" y="3108325"/>
          <p14:tracePt t="47131" x="1793875" y="3103563"/>
          <p14:tracePt t="47149" x="1806575" y="3097213"/>
          <p14:tracePt t="47165" x="1811338" y="3092450"/>
          <p14:tracePt t="47182" x="1822450" y="3079750"/>
          <p14:tracePt t="47198" x="1835150" y="3068638"/>
          <p14:tracePt t="47215" x="1846263" y="3063875"/>
          <p14:tracePt t="47231" x="1857375" y="3057525"/>
          <p14:tracePt t="47249" x="1863725" y="3051175"/>
          <p14:tracePt t="47265" x="1868488" y="3051175"/>
          <p14:tracePt t="47282" x="1874838" y="3040063"/>
          <p14:tracePt t="47298" x="1885950" y="3040063"/>
          <p14:tracePt t="47315" x="1892300" y="3035300"/>
          <p14:tracePt t="47351" x="1892300" y="3028950"/>
          <p14:tracePt t="47351" x="1897063" y="3022600"/>
          <p14:tracePt t="47365" x="1903413" y="3022600"/>
          <p14:tracePt t="47382" x="1908175" y="3022600"/>
          <p14:tracePt t="47398" x="1908175" y="3017838"/>
          <p14:tracePt t="47415" x="1914525" y="3017838"/>
          <p14:tracePt t="47463" x="1920875" y="3017838"/>
          <p14:tracePt t="47487" x="1925638" y="3017838"/>
          <p14:tracePt t="47495" x="1925638" y="3011488"/>
          <p14:tracePt t="47519" x="1931988" y="3011488"/>
          <p14:tracePt t="47559" x="1936750" y="3011488"/>
          <p14:tracePt t="47567" x="1943100" y="3006725"/>
          <p14:tracePt t="47582" x="1943100" y="3000375"/>
          <p14:tracePt t="47598" x="1954213" y="3000375"/>
          <p14:tracePt t="47615" x="1954213" y="2994025"/>
          <p14:tracePt t="47631" x="1960563" y="2994025"/>
          <p14:tracePt t="47648" x="1965325" y="2994025"/>
          <p14:tracePt t="47665" x="1965325" y="2989263"/>
          <p14:tracePt t="47879" x="1971675" y="2989263"/>
          <p14:tracePt t="47898" x="1978025" y="2989263"/>
          <p14:tracePt t="47899" x="1989138" y="2989263"/>
          <p14:tracePt t="47915" x="2028825" y="2989263"/>
          <p14:tracePt t="47931" x="2068513" y="2989263"/>
          <p14:tracePt t="47948" x="2114550" y="2989263"/>
          <p14:tracePt t="47965" x="2160588" y="2989263"/>
          <p14:tracePt t="47982" x="2211388" y="2989263"/>
          <p14:tracePt t="47998" x="2268538" y="2989263"/>
          <p14:tracePt t="48015" x="2303463" y="2994025"/>
          <p14:tracePt t="48031" x="2325688" y="2994025"/>
          <p14:tracePt t="48048" x="2349500" y="2994025"/>
          <p14:tracePt t="48065" x="2354263" y="2994025"/>
          <p14:tracePt t="48081" x="2365375" y="2994025"/>
          <p14:tracePt t="48098" x="2371725" y="2994025"/>
          <p14:tracePt t="48115" x="2382838" y="2994025"/>
          <p14:tracePt t="48131" x="2393950" y="2994025"/>
          <p14:tracePt t="48148" x="2417763" y="2994025"/>
          <p14:tracePt t="48165" x="2435225" y="2994025"/>
          <p14:tracePt t="48182" x="2463800" y="2994025"/>
          <p14:tracePt t="48198" x="2508250" y="2994025"/>
          <p14:tracePt t="48215" x="2543175" y="2994025"/>
          <p14:tracePt t="48231" x="2582863" y="2994025"/>
          <p14:tracePt t="48248" x="2617788" y="2994025"/>
          <p14:tracePt t="48265" x="2651125" y="2994025"/>
          <p14:tracePt t="48281" x="2692400" y="2994025"/>
          <p14:tracePt t="48298" x="2720975" y="2989263"/>
          <p14:tracePt t="48315" x="2754313" y="2989263"/>
          <p14:tracePt t="48331" x="2789238" y="2982913"/>
          <p14:tracePt t="48348" x="2828925" y="2982913"/>
          <p14:tracePt t="48365" x="2863850" y="2982913"/>
          <p14:tracePt t="48381" x="2897188" y="2982913"/>
          <p14:tracePt t="48398" x="2954338" y="2982913"/>
          <p14:tracePt t="48415" x="3000375" y="2982913"/>
          <p14:tracePt t="48431" x="3051175" y="2982913"/>
          <p14:tracePt t="48448" x="3103563" y="2982913"/>
          <p14:tracePt t="48465" x="3154363" y="2982913"/>
          <p14:tracePt t="48481" x="3211513" y="2982913"/>
          <p14:tracePt t="48499" x="3263900" y="2978150"/>
          <p14:tracePt t="48515" x="3308350" y="2978150"/>
          <p14:tracePt t="48532" x="3360738" y="2978150"/>
          <p14:tracePt t="48548" x="3400425" y="2978150"/>
          <p14:tracePt t="48565" x="3435350" y="2971800"/>
          <p14:tracePt t="48581" x="3468688" y="2971800"/>
          <p14:tracePt t="48598" x="3514725" y="2971800"/>
          <p14:tracePt t="48615" x="3536950" y="2971800"/>
          <p14:tracePt t="48632" x="3565525" y="2971800"/>
          <p14:tracePt t="48648" x="3589338" y="2971800"/>
          <p14:tracePt t="48665" x="3606800" y="2971800"/>
          <p14:tracePt t="48681" x="3629025" y="2971800"/>
          <p14:tracePt t="48698" x="3646488" y="2971800"/>
          <p14:tracePt t="48715" x="3663950" y="2971800"/>
          <p14:tracePt t="48732" x="3679825" y="2971800"/>
          <p14:tracePt t="48748" x="3692525" y="2971800"/>
          <p14:tracePt t="48765" x="3708400" y="2971800"/>
          <p14:tracePt t="48781" x="3725863" y="2971800"/>
          <p14:tracePt t="48798" x="3736975" y="2971800"/>
          <p14:tracePt t="48815" x="3760788" y="2971800"/>
          <p14:tracePt t="48832" x="3783013" y="2971800"/>
          <p14:tracePt t="48848" x="3794125" y="2971800"/>
          <p14:tracePt t="48865" x="3817938" y="2971800"/>
          <p14:tracePt t="48881" x="3829050" y="2971800"/>
          <p14:tracePt t="48898" x="3846513" y="2965450"/>
          <p14:tracePt t="48914" x="3868738" y="2965450"/>
          <p14:tracePt t="48932" x="3875088" y="2965450"/>
          <p14:tracePt t="48948" x="3879850" y="2965450"/>
          <p14:tracePt t="48965" x="3892550" y="2965450"/>
          <p14:tracePt t="48981" x="3903663" y="2965450"/>
          <p14:tracePt t="48981" x="3908425" y="2965450"/>
          <p14:tracePt t="48999" x="3914775" y="2965450"/>
          <p14:tracePt t="49015" x="3925888" y="2965450"/>
          <p14:tracePt t="49031" x="3937000" y="2965450"/>
          <p14:tracePt t="49048" x="3949700" y="2965450"/>
          <p14:tracePt t="49065" x="3960813" y="2965450"/>
          <p14:tracePt t="49081" x="3971925" y="2965450"/>
          <p14:tracePt t="49098" x="3983038" y="2965450"/>
          <p14:tracePt t="49114" x="3989388" y="2965450"/>
          <p14:tracePt t="49132" x="4000500" y="2971800"/>
          <p14:tracePt t="49148" x="4017963" y="2971800"/>
          <p14:tracePt t="49165" x="4029075" y="2978150"/>
          <p14:tracePt t="49181" x="4040188" y="2978150"/>
          <p14:tracePt t="49198" x="4057650" y="2978150"/>
          <p14:tracePt t="49215" x="4064000" y="2978150"/>
          <p14:tracePt t="49231" x="4068763" y="2978150"/>
          <p14:tracePt t="49248" x="4075113" y="2978150"/>
          <p14:tracePt t="49265" x="4079875" y="2978150"/>
          <p14:tracePt t="49281" x="4086225" y="2978150"/>
          <p14:tracePt t="49319" x="4092575" y="2978150"/>
          <p14:tracePt t="49703" x="4097338" y="2978150"/>
          <p14:tracePt t="49727" x="4103688" y="2978150"/>
          <p14:tracePt t="49735" x="4108450" y="2978150"/>
          <p14:tracePt t="49735" x="4114800" y="2982913"/>
          <p14:tracePt t="49751" x="4121150" y="2982913"/>
          <p14:tracePt t="49765" x="4125913" y="2982913"/>
          <p14:tracePt t="50207" x="4132263" y="2982913"/>
          <p14:tracePt t="50367" x="4125913" y="2982913"/>
          <p14:tracePt t="50383" x="4121150" y="2982913"/>
          <p14:tracePt t="50399" x="4114800" y="2982913"/>
          <p14:tracePt t="50399" x="4092575" y="2994025"/>
          <p14:tracePt t="50415" x="4046538" y="3006725"/>
          <p14:tracePt t="50431" x="3971925" y="3022600"/>
          <p14:tracePt t="50448" x="3868738" y="3040063"/>
          <p14:tracePt t="50464" x="3749675" y="3063875"/>
          <p14:tracePt t="50482" x="3600450" y="3092450"/>
          <p14:tracePt t="50498" x="3468688" y="3108325"/>
          <p14:tracePt t="50515" x="3308350" y="3136900"/>
          <p14:tracePt t="50531" x="3143250" y="3154363"/>
          <p14:tracePt t="50548" x="2978150" y="3178175"/>
          <p14:tracePt t="50564" x="2800350" y="3194050"/>
          <p14:tracePt t="50581" x="2640013" y="3206750"/>
          <p14:tracePt t="50598" x="2435225" y="3235325"/>
          <p14:tracePt t="50615" x="2320925" y="3240088"/>
          <p14:tracePt t="50631" x="2206625" y="3246438"/>
          <p14:tracePt t="50648" x="2097088" y="3246438"/>
          <p14:tracePt t="50664" x="1982788" y="3246438"/>
          <p14:tracePt t="50682" x="1879600" y="3246438"/>
          <p14:tracePt t="50698" x="1793875" y="3246438"/>
          <p14:tracePt t="50715" x="1720850" y="3246438"/>
          <p14:tracePt t="50731" x="1674813" y="3246438"/>
          <p14:tracePt t="50748" x="1617663" y="3246438"/>
          <p14:tracePt t="50764" x="1582738" y="3246438"/>
          <p14:tracePt t="50782" x="1554163" y="3246438"/>
          <p14:tracePt t="50798" x="1525588" y="3246438"/>
          <p14:tracePt t="50815" x="1514475" y="3246438"/>
          <p14:tracePt t="50831" x="1508125" y="3251200"/>
          <p14:tracePt t="50848" x="1492250" y="3257550"/>
          <p14:tracePt t="50864" x="1479550" y="3263900"/>
          <p14:tracePt t="50881" x="1468438" y="3268663"/>
          <p14:tracePt t="50898" x="1457325" y="3279775"/>
          <p14:tracePt t="50915" x="1439863" y="3286125"/>
          <p14:tracePt t="50931" x="1422400" y="3292475"/>
          <p14:tracePt t="50948" x="1417638" y="3292475"/>
          <p14:tracePt t="50964" x="1411288" y="3292475"/>
          <p14:tracePt t="50998" x="1411288" y="3286125"/>
          <p14:tracePt t="50999" x="1411288" y="3279775"/>
          <p14:tracePt t="51015" x="1406525" y="3268663"/>
          <p14:tracePt t="51031" x="1406525" y="3246438"/>
          <p14:tracePt t="51048" x="1400175" y="3228975"/>
          <p14:tracePt t="51064" x="1400175" y="3206750"/>
          <p14:tracePt t="51081" x="1400175" y="3189288"/>
          <p14:tracePt t="51098" x="1400175" y="3178175"/>
          <p14:tracePt t="51115" x="1400175" y="3165475"/>
          <p14:tracePt t="51199" x="1400175" y="3171825"/>
          <p14:tracePt t="51203" x="1411288" y="3194050"/>
          <p14:tracePt t="51215" x="1435100" y="3228975"/>
          <p14:tracePt t="51231" x="1463675" y="3275013"/>
          <p14:tracePt t="51248" x="1503363" y="3308350"/>
          <p14:tracePt t="51264" x="1531938" y="3336925"/>
          <p14:tracePt t="51281" x="1565275" y="3349625"/>
          <p14:tracePt t="51298" x="1582738" y="3354388"/>
          <p14:tracePt t="51314" x="1593850" y="3354388"/>
          <p14:tracePt t="51331" x="1600200" y="3354388"/>
          <p14:tracePt t="51348" x="1606550" y="3354388"/>
          <p14:tracePt t="51364" x="1611313" y="3343275"/>
          <p14:tracePt t="51381" x="1622425" y="3321050"/>
          <p14:tracePt t="51398" x="1639888" y="3292475"/>
          <p14:tracePt t="51415" x="1646238" y="3268663"/>
          <p14:tracePt t="51431" x="1657350" y="3246438"/>
          <p14:tracePt t="51448" x="1657350" y="3235325"/>
          <p14:tracePt t="51464" x="1668463" y="3222625"/>
          <p14:tracePt t="51481" x="1668463" y="3217863"/>
          <p14:tracePt t="51575" x="1668463" y="3222625"/>
          <p14:tracePt t="51581" x="1679575" y="3240088"/>
          <p14:tracePt t="51599" x="1697038" y="3275013"/>
          <p14:tracePt t="51615" x="1703388" y="3292475"/>
          <p14:tracePt t="51631" x="1703388" y="3297238"/>
          <p14:tracePt t="51671" x="1708150" y="3297238"/>
          <p14:tracePt t="51719" x="1714500" y="3297238"/>
          <p14:tracePt t="51735" x="1714500" y="3286125"/>
          <p14:tracePt t="51748" x="1720850" y="3279775"/>
          <p14:tracePt t="51750" x="1725613" y="3268663"/>
          <p14:tracePt t="51765" x="1736725" y="3251200"/>
          <p14:tracePt t="51781" x="1749425" y="3235325"/>
          <p14:tracePt t="51798" x="1760538" y="3217863"/>
          <p14:tracePt t="51815" x="1765300" y="3211513"/>
          <p14:tracePt t="51911" x="1771650" y="3217863"/>
          <p14:tracePt t="51919" x="1771650" y="3235325"/>
          <p14:tracePt t="51932" x="1782763" y="3257550"/>
          <p14:tracePt t="51948" x="1793875" y="3275013"/>
          <p14:tracePt t="51965" x="1800225" y="3286125"/>
          <p14:tracePt t="51981" x="1811338" y="3297238"/>
          <p14:tracePt t="51998" x="1811338" y="3303588"/>
          <p14:tracePt t="52047" x="1817688" y="3303588"/>
          <p14:tracePt t="52071" x="1822450" y="3292475"/>
          <p14:tracePt t="52079" x="1835150" y="3279775"/>
          <p14:tracePt t="52087" x="1851025" y="3251200"/>
          <p14:tracePt t="52098" x="1874838" y="3211513"/>
          <p14:tracePt t="52114" x="1897063" y="3178175"/>
          <p14:tracePt t="52131" x="1914525" y="3154363"/>
          <p14:tracePt t="52148" x="1925638" y="3132138"/>
          <p14:tracePt t="52165" x="1936750" y="3121025"/>
          <p14:tracePt t="52181" x="1943100" y="3108325"/>
          <p14:tracePt t="52198" x="1943100" y="3103563"/>
          <p14:tracePt t="52295" x="1943100" y="3114675"/>
          <p14:tracePt t="52302" x="1943100" y="3132138"/>
          <p14:tracePt t="52310" x="1943100" y="3143250"/>
          <p14:tracePt t="52319" x="1925638" y="3178175"/>
          <p14:tracePt t="52331" x="1908175" y="3211513"/>
          <p14:tracePt t="52348" x="1897063" y="3228975"/>
          <p14:tracePt t="52365" x="1885950" y="3246438"/>
          <p14:tracePt t="52381" x="1868488" y="3251200"/>
          <p14:tracePt t="52398" x="1857375" y="3257550"/>
          <p14:tracePt t="52398" x="1851025" y="3257550"/>
          <p14:tracePt t="52415" x="1839913" y="3263900"/>
          <p14:tracePt t="52431" x="1835150" y="3263900"/>
          <p14:tracePt t="52448" x="1828800" y="3268663"/>
          <p14:tracePt t="52465" x="1822450" y="3268663"/>
          <p14:tracePt t="52481" x="1817688" y="3268663"/>
          <p14:tracePt t="52542" x="1811338" y="3268663"/>
          <p14:tracePt t="52567" x="1806575" y="3268663"/>
          <p14:tracePt t="52567" x="1800225" y="3268663"/>
          <p14:tracePt t="52581" x="1793875" y="3268663"/>
          <p14:tracePt t="52598" x="1789113" y="3263900"/>
          <p14:tracePt t="52614" x="1778000" y="3263900"/>
          <p14:tracePt t="52631" x="1771650" y="3263900"/>
          <p14:tracePt t="52648" x="1765300" y="3263900"/>
          <p14:tracePt t="52734" x="1760538" y="3263900"/>
          <p14:tracePt t="52862" x="1765300" y="3263900"/>
          <p14:tracePt t="52880" x="1765300" y="3257550"/>
          <p14:tracePt t="52918" x="1771650" y="3251200"/>
          <p14:tracePt t="52919" x="1771650" y="3246438"/>
          <p14:tracePt t="52931" x="1782763" y="3240088"/>
          <p14:tracePt t="52947" x="1793875" y="3228975"/>
          <p14:tracePt t="52965" x="1806575" y="3222625"/>
          <p14:tracePt t="52981" x="1811338" y="3211513"/>
          <p14:tracePt t="52998" x="1828800" y="3200400"/>
          <p14:tracePt t="53014" x="1839913" y="3189288"/>
          <p14:tracePt t="53031" x="1851025" y="3178175"/>
          <p14:tracePt t="53048" x="1863725" y="3165475"/>
          <p14:tracePt t="53064" x="1874838" y="3149600"/>
          <p14:tracePt t="53081" x="1885950" y="3136900"/>
          <p14:tracePt t="53098" x="1897063" y="3114675"/>
          <p14:tracePt t="53114" x="1908175" y="3097213"/>
          <p14:tracePt t="53131" x="1925638" y="3079750"/>
          <p14:tracePt t="53147" x="1931988" y="3063875"/>
          <p14:tracePt t="53164" x="1936750" y="3046413"/>
          <p14:tracePt t="53181" x="1943100" y="3022600"/>
          <p14:tracePt t="53198" x="1949450" y="3011488"/>
          <p14:tracePt t="53214" x="1954213" y="3006725"/>
          <p14:tracePt t="53310" x="1954213" y="3011488"/>
          <p14:tracePt t="53318" x="1960563" y="3028950"/>
          <p14:tracePt t="53319" x="1965325" y="3046413"/>
          <p14:tracePt t="53335" x="1982788" y="3097213"/>
          <p14:tracePt t="53348" x="2000250" y="3125788"/>
          <p14:tracePt t="53364" x="2006600" y="3132138"/>
          <p14:tracePt t="53381" x="2011363" y="3132138"/>
          <p14:tracePt t="53398" x="2017713" y="3132138"/>
          <p14:tracePt t="53415" x="2035175" y="3121025"/>
          <p14:tracePt t="53431" x="2051050" y="3097213"/>
          <p14:tracePt t="53448" x="2074863" y="3074988"/>
          <p14:tracePt t="53464" x="2108200" y="3046413"/>
          <p14:tracePt t="53481" x="2120900" y="3035300"/>
          <p14:tracePt t="53498" x="2132013" y="3035300"/>
          <p14:tracePt t="53846" x="2136775" y="3035300"/>
          <p14:tracePt t="53847" x="2143125" y="3035300"/>
          <p14:tracePt t="53870" x="2149475" y="3035300"/>
          <p14:tracePt t="53881" x="2160588" y="3035300"/>
          <p14:tracePt t="53898" x="2171700" y="3051175"/>
          <p14:tracePt t="53915" x="2189163" y="3068638"/>
          <p14:tracePt t="53931" x="2206625" y="3097213"/>
          <p14:tracePt t="53948" x="2211388" y="3121025"/>
          <p14:tracePt t="54703" x="2211388" y="3125788"/>
          <p14:tracePt t="54718" x="2211388" y="3132138"/>
          <p14:tracePt t="54806" x="2211388" y="3125788"/>
          <p14:tracePt t="54814" x="2206625" y="3125788"/>
          <p14:tracePt t="54833" x="2200275" y="3121025"/>
          <p14:tracePt t="54848" x="2200275" y="3114675"/>
          <p14:tracePt t="54864" x="2193925" y="3108325"/>
          <p14:tracePt t="54881" x="2189163" y="3097213"/>
          <p14:tracePt t="54897" x="2182813" y="3079750"/>
          <p14:tracePt t="54914" x="2178050" y="3074988"/>
          <p14:tracePt t="54931" x="2171700" y="3057525"/>
          <p14:tracePt t="54947" x="2165350" y="3040063"/>
          <p14:tracePt t="54964" x="2154238" y="3017838"/>
          <p14:tracePt t="54981" x="2149475" y="3006725"/>
          <p14:tracePt t="54997" x="2136775" y="2971800"/>
          <p14:tracePt t="55015" x="2132013" y="2949575"/>
          <p14:tracePt t="55031" x="2132013" y="2932113"/>
          <p14:tracePt t="55047" x="2132013" y="2925763"/>
          <p14:tracePt t="55064" x="2132013" y="2914650"/>
          <p14:tracePt t="55081" x="2132013" y="2903538"/>
          <p14:tracePt t="55098" x="2132013" y="2897188"/>
          <p14:tracePt t="55114" x="2132013" y="2892425"/>
          <p14:tracePt t="55131" x="2132013" y="2886075"/>
          <p14:tracePt t="55147" x="2132013" y="2879725"/>
          <p14:tracePt t="55164" x="2132013" y="2874963"/>
          <p14:tracePt t="55181" x="2132013" y="2863850"/>
          <p14:tracePt t="55198" x="2132013" y="2851150"/>
          <p14:tracePt t="55214" x="2132013" y="2835275"/>
          <p14:tracePt t="55231" x="2136775" y="2828925"/>
          <p14:tracePt t="55270" x="2136775" y="2822575"/>
          <p14:tracePt t="55278" x="2136775" y="2817813"/>
          <p14:tracePt t="55297" x="2136775" y="2811463"/>
          <p14:tracePt t="55298" x="2136775" y="2806700"/>
          <p14:tracePt t="55314" x="2136775" y="2800350"/>
          <p14:tracePt t="55331" x="2136775" y="2794000"/>
          <p14:tracePt t="55347" x="2136775" y="2789238"/>
          <p14:tracePt t="55365" x="2136775" y="2782888"/>
          <p14:tracePt t="55702" x="2136775" y="2778125"/>
          <p14:tracePt t="55715" x="2136775" y="2765425"/>
          <p14:tracePt t="55731" x="2136775" y="2754313"/>
          <p14:tracePt t="55747" x="2136775" y="2749550"/>
          <p14:tracePt t="55862" x="2136775" y="2743200"/>
          <p14:tracePt t="55881" x="2132013" y="2743200"/>
          <p14:tracePt t="55910" x="2125663" y="2743200"/>
          <p14:tracePt t="55918" x="2125663" y="2736850"/>
          <p14:tracePt t="56022" x="2125663" y="2732088"/>
          <p14:tracePt t="56038" x="2125663" y="2725738"/>
          <p14:tracePt t="56047" x="2125663" y="2720975"/>
          <p14:tracePt t="56054" x="2125663" y="2714625"/>
          <p14:tracePt t="56064" x="2132013" y="2708275"/>
          <p14:tracePt t="56081" x="2136775" y="2703513"/>
          <p14:tracePt t="56098" x="2136775" y="2697163"/>
          <p14:tracePt t="56214" x="2136775" y="2692400"/>
          <p14:tracePt t="56219" x="2143125" y="2686050"/>
          <p14:tracePt t="56231" x="2149475" y="2674938"/>
          <p14:tracePt t="56247" x="2154238" y="2668588"/>
          <p14:tracePt t="56264" x="2160588" y="2657475"/>
          <p14:tracePt t="56281" x="2165350" y="2651125"/>
          <p14:tracePt t="56298" x="2171700" y="2646363"/>
          <p14:tracePt t="56430" x="2178050" y="2646363"/>
          <p14:tracePt t="56447" x="2178050" y="2640013"/>
          <p14:tracePt t="56590" x="2178050" y="2646363"/>
          <p14:tracePt t="56598" x="2178050" y="2651125"/>
          <p14:tracePt t="56615" x="2178050" y="2657475"/>
          <p14:tracePt t="56631" x="2178050" y="2663825"/>
          <p14:tracePt t="56647" x="2171700" y="2674938"/>
          <p14:tracePt t="56664" x="2165350" y="2679700"/>
          <p14:tracePt t="56681" x="2165350" y="2686050"/>
          <p14:tracePt t="56697" x="2160588" y="2692400"/>
          <p14:tracePt t="56715" x="2160588" y="2697163"/>
          <p14:tracePt t="56731" x="2154238" y="2703513"/>
          <p14:tracePt t="56748" x="2154238" y="2708275"/>
          <p14:tracePt t="56764" x="2154238" y="2714625"/>
          <p14:tracePt t="56781" x="2149475" y="2720975"/>
          <p14:tracePt t="56797" x="2143125" y="2732088"/>
          <p14:tracePt t="56854" x="2143125" y="2736850"/>
          <p14:tracePt t="56894" x="2143125" y="2743200"/>
          <p14:tracePt t="57214" x="2149475" y="2736850"/>
          <p14:tracePt t="57222" x="2149475" y="2732088"/>
          <p14:tracePt t="57238" x="2154238" y="2725738"/>
          <p14:tracePt t="57248" x="2154238" y="2720975"/>
          <p14:tracePt t="57264" x="2160588" y="2708275"/>
          <p14:tracePt t="57302" x="2160588" y="2703513"/>
          <p14:tracePt t="57318" x="2165350" y="2703513"/>
          <p14:tracePt t="57326" x="2165350" y="2697163"/>
          <p14:tracePt t="57334" x="2171700" y="2686050"/>
          <p14:tracePt t="57348" x="2171700" y="2679700"/>
          <p14:tracePt t="57364" x="2178050" y="2674938"/>
          <p14:tracePt t="57381" x="2178050" y="2663825"/>
          <p14:tracePt t="57397" x="2182813" y="2651125"/>
          <p14:tracePt t="57397" x="2189163" y="2651125"/>
          <p14:tracePt t="57414" x="2189163" y="2640013"/>
          <p14:tracePt t="57431" x="2189163" y="2635250"/>
          <p14:tracePt t="57448" x="2193925" y="2622550"/>
          <p14:tracePt t="57464" x="2200275" y="2617788"/>
          <p14:tracePt t="57481" x="2206625" y="2606675"/>
          <p14:tracePt t="57497" x="2206625" y="2600325"/>
          <p14:tracePt t="57514" x="2211388" y="2589213"/>
          <p14:tracePt t="57531" x="2217738" y="2578100"/>
          <p14:tracePt t="57548" x="2222500" y="2578100"/>
          <p14:tracePt t="57564" x="2222500" y="2571750"/>
          <p14:tracePt t="57726" x="2228850" y="2578100"/>
          <p14:tracePt t="57734" x="2235200" y="2606675"/>
          <p14:tracePt t="57747" x="2235200" y="2622550"/>
          <p14:tracePt t="57764" x="2239963" y="2651125"/>
          <p14:tracePt t="57781" x="2246313" y="2663825"/>
          <p14:tracePt t="57797" x="2251075" y="2668588"/>
          <p14:tracePt t="57854" x="2257425" y="2668588"/>
          <p14:tracePt t="57868" x="2263775" y="2663825"/>
          <p14:tracePt t="57881" x="2274888" y="2651125"/>
          <p14:tracePt t="57897" x="2279650" y="2635250"/>
          <p14:tracePt t="57914" x="2292350" y="2622550"/>
          <p14:tracePt t="57930" x="2303463" y="2611438"/>
          <p14:tracePt t="57948" x="2308225" y="2606675"/>
          <p14:tracePt t="57964" x="2320925" y="2593975"/>
          <p14:tracePt t="57981" x="2320925" y="2589213"/>
          <p14:tracePt t="57997" x="2325688" y="2582863"/>
          <p14:tracePt t="58118" x="2325688" y="2589213"/>
          <p14:tracePt t="58131" x="2332038" y="2593975"/>
          <p14:tracePt t="58147" x="2336800" y="2611438"/>
          <p14:tracePt t="58148" x="2349500" y="2628900"/>
          <p14:tracePt t="58164" x="2349500" y="2640013"/>
          <p14:tracePt t="58181" x="2354263" y="2640013"/>
          <p14:tracePt t="58262" x="2360613" y="2640013"/>
          <p14:tracePt t="58265" x="2360613" y="2628900"/>
          <p14:tracePt t="58281" x="2378075" y="2606675"/>
          <p14:tracePt t="58297" x="2389188" y="2589213"/>
          <p14:tracePt t="58314" x="2393950" y="2571750"/>
          <p14:tracePt t="58330" x="2400300" y="2565400"/>
          <p14:tracePt t="58422" x="2406650" y="2571750"/>
          <p14:tracePt t="58429" x="2406650" y="2578100"/>
          <p14:tracePt t="58431" x="2428875" y="2606675"/>
          <p14:tracePt t="58447" x="2439988" y="2628900"/>
          <p14:tracePt t="58464" x="2451100" y="2640013"/>
          <p14:tracePt t="58481" x="2457450" y="2651125"/>
          <p14:tracePt t="58498" x="2463800" y="2651125"/>
          <p14:tracePt t="58534" x="2468563" y="2651125"/>
          <p14:tracePt t="58542" x="2468563" y="2646363"/>
          <p14:tracePt t="58564" x="2479675" y="2640013"/>
          <p14:tracePt t="58565" x="2486025" y="2628900"/>
          <p14:tracePt t="58580" x="2497138" y="2617788"/>
          <p14:tracePt t="58598" x="2508250" y="2617788"/>
          <p14:tracePt t="58614" x="2508250" y="2611438"/>
          <p14:tracePt t="58670" x="2514600" y="2617788"/>
          <p14:tracePt t="58678" x="2514600" y="2622550"/>
          <p14:tracePt t="58686" x="2525713" y="2646363"/>
          <p14:tracePt t="58697" x="2532063" y="2651125"/>
          <p14:tracePt t="58714" x="2536825" y="2651125"/>
          <p14:tracePt t="58774" x="2543175" y="2651125"/>
          <p14:tracePt t="58782" x="2549525" y="2640013"/>
          <p14:tracePt t="58798" x="2560638" y="2622550"/>
          <p14:tracePt t="58814" x="2565400" y="2611438"/>
          <p14:tracePt t="58831" x="2571750" y="2611438"/>
          <p14:tracePt t="58894" x="2571750" y="2617788"/>
          <p14:tracePt t="58902" x="2571750" y="2622550"/>
          <p14:tracePt t="58910" x="2578100" y="2628900"/>
          <p14:tracePt t="58918" x="2589213" y="2651125"/>
          <p14:tracePt t="58931" x="2600325" y="2668588"/>
          <p14:tracePt t="58947" x="2611438" y="2679700"/>
          <p14:tracePt t="59014" x="2617788" y="2679700"/>
          <p14:tracePt t="59030" x="2617788" y="2674938"/>
          <p14:tracePt t="59031" x="2628900" y="2663825"/>
          <p14:tracePt t="59047" x="2635250" y="2646363"/>
          <p14:tracePt t="59064" x="2646363" y="2635250"/>
          <p14:tracePt t="59080" x="2651125" y="2635250"/>
          <p14:tracePt t="59158" x="2657475" y="2640013"/>
          <p14:tracePt t="59166" x="2663825" y="2651125"/>
          <p14:tracePt t="59174" x="2668588" y="2668588"/>
          <p14:tracePt t="59182" x="2686050" y="2686050"/>
          <p14:tracePt t="59197" x="2703513" y="2708275"/>
          <p14:tracePt t="59214" x="2714625" y="2725738"/>
          <p14:tracePt t="59231" x="2720975" y="2725738"/>
          <p14:tracePt t="59302" x="2720975" y="2720975"/>
          <p14:tracePt t="59310" x="2725738" y="2714625"/>
          <p14:tracePt t="59330" x="2732088" y="2708275"/>
          <p14:tracePt t="59332" x="2736850" y="2697163"/>
          <p14:tracePt t="59347" x="2743200" y="2692400"/>
          <p14:tracePt t="59470" x="2749550" y="2692400"/>
          <p14:tracePt t="59494" x="2749550" y="2697163"/>
          <p14:tracePt t="59502" x="2754313" y="2703513"/>
          <p14:tracePt t="59614" x="2754313" y="2697163"/>
          <p14:tracePt t="59618" x="2760663" y="2697163"/>
          <p14:tracePt t="59630" x="2760663" y="2692400"/>
          <p14:tracePt t="59710" x="2765425" y="2692400"/>
          <p14:tracePt t="60734" x="2765425" y="2686050"/>
          <p14:tracePt t="60750" x="2771775" y="2686050"/>
          <p14:tracePt t="60798" x="2782888" y="2674938"/>
          <p14:tracePt t="60804" x="2794000" y="2674938"/>
          <p14:tracePt t="60814" x="2806700" y="2663825"/>
          <p14:tracePt t="60831" x="2811463" y="2657475"/>
          <p14:tracePt t="60848" x="2817813" y="2657475"/>
          <p14:tracePt t="60910" x="2822575" y="2657475"/>
          <p14:tracePt t="60926" x="2828925" y="2663825"/>
          <p14:tracePt t="60934" x="2840038" y="2679700"/>
          <p14:tracePt t="60947" x="2857500" y="2703513"/>
          <p14:tracePt t="60964" x="2892425" y="2725738"/>
          <p14:tracePt t="60981" x="2925763" y="2743200"/>
          <p14:tracePt t="60997" x="2982913" y="2754313"/>
          <p14:tracePt t="61015" x="3022600" y="2754313"/>
          <p14:tracePt t="61030" x="3068638" y="2754313"/>
          <p14:tracePt t="61047" x="3114675" y="2749550"/>
          <p14:tracePt t="61064" x="3160713" y="2725738"/>
          <p14:tracePt t="61080" x="3200400" y="2714625"/>
          <p14:tracePt t="61097" x="3228975" y="2697163"/>
          <p14:tracePt t="61114" x="3257550" y="2686050"/>
          <p14:tracePt t="61130" x="3286125" y="2679700"/>
          <p14:tracePt t="61148" x="3314700" y="2663825"/>
          <p14:tracePt t="61164" x="3343275" y="2657475"/>
          <p14:tracePt t="61181" x="3378200" y="2640013"/>
          <p14:tracePt t="61197" x="3429000" y="2617788"/>
          <p14:tracePt t="61214" x="3457575" y="2606675"/>
          <p14:tracePt t="61230" x="3479800" y="2589213"/>
          <p14:tracePt t="61247" x="3503613" y="2571750"/>
          <p14:tracePt t="61264" x="3521075" y="2560638"/>
          <p14:tracePt t="61280" x="3532188" y="2549525"/>
          <p14:tracePt t="61297" x="3536950" y="2543175"/>
          <p14:tracePt t="61314" x="3543300" y="2543175"/>
          <p14:tracePt t="61899" x="0" y="0"/>
        </p14:tracePtLst>
        <p14:tracePtLst>
          <p14:tracePt t="119645" x="1503363" y="3343275"/>
          <p14:tracePt t="119767" x="1503363" y="3336925"/>
          <p14:tracePt t="119780" x="1497013" y="3332163"/>
          <p14:tracePt t="119783" x="1492250" y="3321050"/>
          <p14:tracePt t="119799" x="1485900" y="3308350"/>
          <p14:tracePt t="119815" x="1479550" y="3297238"/>
          <p14:tracePt t="119831" x="1463675" y="3268663"/>
          <p14:tracePt t="119855" x="1457325" y="3251200"/>
          <p14:tracePt t="119871" x="1446213" y="3240088"/>
          <p14:tracePt t="119887" x="1446213" y="3235325"/>
          <p14:tracePt t="119903" x="1439863" y="3222625"/>
          <p14:tracePt t="119919" x="1435100" y="3222625"/>
          <p14:tracePt t="119935" x="1428750" y="3217863"/>
          <p14:tracePt t="120007" x="1428750" y="3228975"/>
          <p14:tracePt t="120015" x="1406525" y="3279775"/>
          <p14:tracePt t="120015" x="1400175" y="3314700"/>
          <p14:tracePt t="120031" x="1382713" y="3411538"/>
          <p14:tracePt t="120047" x="1371600" y="3503613"/>
          <p14:tracePt t="120064" x="1365250" y="3578225"/>
          <p14:tracePt t="120080" x="1360488" y="3594100"/>
          <p14:tracePt t="120097" x="1360488" y="3606800"/>
          <p14:tracePt t="120143" x="1360488" y="3600450"/>
          <p14:tracePt t="120151" x="1393825" y="3565525"/>
          <p14:tracePt t="120164" x="1439863" y="3503613"/>
          <p14:tracePt t="120180" x="1503363" y="3429000"/>
          <p14:tracePt t="120197" x="1565275" y="3343275"/>
          <p14:tracePt t="120213" x="1635125" y="3251200"/>
          <p14:tracePt t="120213" x="1663700" y="3206750"/>
          <p14:tracePt t="120231" x="1725613" y="3121025"/>
          <p14:tracePt t="120247" x="1778000" y="3035300"/>
          <p14:tracePt t="120264" x="1806575" y="2982913"/>
          <p14:tracePt t="120280" x="1839913" y="2936875"/>
          <p14:tracePt t="120297" x="1846263" y="2925763"/>
          <p14:tracePt t="120313" x="1851025" y="2925763"/>
          <p14:tracePt t="120351" x="1851025" y="2932113"/>
          <p14:tracePt t="120358" x="1851025" y="2949575"/>
          <p14:tracePt t="120363" x="1874838" y="3035300"/>
          <p14:tracePt t="120380" x="1908175" y="3136900"/>
          <p14:tracePt t="120397" x="1931988" y="3251200"/>
          <p14:tracePt t="120413" x="1954213" y="3332163"/>
          <p14:tracePt t="120430" x="1993900" y="3406775"/>
          <p14:tracePt t="120447" x="2006600" y="3417888"/>
          <p14:tracePt t="120464" x="2017713" y="3417888"/>
          <p14:tracePt t="120480" x="2028825" y="3406775"/>
          <p14:tracePt t="120497" x="2063750" y="3343275"/>
          <p14:tracePt t="120514" x="2097088" y="3251200"/>
          <p14:tracePt t="120530" x="2143125" y="3154363"/>
          <p14:tracePt t="120547" x="2189163" y="3040063"/>
          <p14:tracePt t="120564" x="2228850" y="2943225"/>
          <p14:tracePt t="120580" x="2268538" y="2828925"/>
          <p14:tracePt t="120597" x="2297113" y="2736850"/>
          <p14:tracePt t="120613" x="2320925" y="2668588"/>
          <p14:tracePt t="120613" x="2325688" y="2651125"/>
          <p14:tracePt t="120631" x="2332038" y="2635250"/>
          <p14:tracePt t="120679" x="2332038" y="2640013"/>
          <p14:tracePt t="120687" x="2332038" y="2679700"/>
          <p14:tracePt t="120697" x="2349500" y="2782888"/>
          <p14:tracePt t="120713" x="2378075" y="2921000"/>
          <p14:tracePt t="120730" x="2406650" y="3040063"/>
          <p14:tracePt t="120747" x="2439988" y="3125788"/>
          <p14:tracePt t="120764" x="2463800" y="3171825"/>
          <p14:tracePt t="120780" x="2479675" y="3200400"/>
          <p14:tracePt t="120797" x="2492375" y="3206750"/>
          <p14:tracePt t="120813" x="2497138" y="3206750"/>
          <p14:tracePt t="120831" x="2520950" y="3171825"/>
          <p14:tracePt t="120847" x="2549525" y="3108325"/>
          <p14:tracePt t="120863" x="2593975" y="3017838"/>
          <p14:tracePt t="120880" x="2651125" y="2925763"/>
          <p14:tracePt t="120897" x="2708275" y="2817813"/>
          <p14:tracePt t="120913" x="2765425" y="2736850"/>
          <p14:tracePt t="120930" x="2822575" y="2679700"/>
          <p14:tracePt t="120946" x="2857500" y="2668588"/>
          <p14:tracePt t="120964" x="2868613" y="2668588"/>
          <p14:tracePt t="120980" x="2886075" y="2697163"/>
          <p14:tracePt t="120997" x="2925763" y="2794000"/>
          <p14:tracePt t="121014" x="2982913" y="2960688"/>
          <p14:tracePt t="121014" x="3006725" y="3051175"/>
          <p14:tracePt t="121031" x="3057525" y="3211513"/>
          <p14:tracePt t="121047" x="3114675" y="3325813"/>
          <p14:tracePt t="121063" x="3160713" y="3389313"/>
          <p14:tracePt t="121080" x="3200400" y="3406775"/>
          <p14:tracePt t="121097" x="3235325" y="3406775"/>
          <p14:tracePt t="121113" x="3292475" y="3354388"/>
          <p14:tracePt t="121130" x="3354388" y="3257550"/>
          <p14:tracePt t="121146" x="3411538" y="3149600"/>
          <p14:tracePt t="121163" x="3463925" y="3028950"/>
          <p14:tracePt t="121180" x="3503613" y="2914650"/>
          <p14:tracePt t="121197" x="3532188" y="2835275"/>
          <p14:tracePt t="121213" x="3549650" y="2782888"/>
          <p14:tracePt t="121230" x="3554413" y="2771775"/>
          <p14:tracePt t="121246" x="3554413" y="2782888"/>
          <p14:tracePt t="121263" x="3571875" y="2863850"/>
          <p14:tracePt t="121280" x="3611563" y="3006725"/>
          <p14:tracePt t="121297" x="3651250" y="3165475"/>
          <p14:tracePt t="121313" x="3692525" y="3308350"/>
          <p14:tracePt t="121330" x="3732213" y="3400425"/>
          <p14:tracePt t="121346" x="3754438" y="3440113"/>
          <p14:tracePt t="121363" x="3765550" y="3446463"/>
          <p14:tracePt t="121380" x="3778250" y="3446463"/>
          <p14:tracePt t="121397" x="3789363" y="3406775"/>
          <p14:tracePt t="121413" x="3806825" y="3314700"/>
          <p14:tracePt t="121430" x="3846513" y="3136900"/>
          <p14:tracePt t="121447" x="3879850" y="3011488"/>
          <p14:tracePt t="121463" x="3914775" y="2908300"/>
          <p14:tracePt t="121480" x="3937000" y="2840038"/>
          <p14:tracePt t="121496" x="3943350" y="2828925"/>
          <p14:tracePt t="121514" x="3949700" y="2828925"/>
          <p14:tracePt t="121530" x="3971925" y="2903538"/>
          <p14:tracePt t="121547" x="4011613" y="3028950"/>
          <p14:tracePt t="121563" x="4040188" y="3182938"/>
          <p14:tracePt t="121580" x="4068763" y="3325813"/>
          <p14:tracePt t="121596" x="4108450" y="3435350"/>
          <p14:tracePt t="121614" x="4125913" y="3497263"/>
          <p14:tracePt t="121630" x="4137025" y="3514725"/>
          <p14:tracePt t="121647" x="4143375" y="3514725"/>
          <p14:tracePt t="121663" x="4149725" y="3468688"/>
          <p14:tracePt t="121680" x="4154488" y="3389313"/>
          <p14:tracePt t="121696" x="4160838" y="3286125"/>
          <p14:tracePt t="121714" x="4165600" y="3182938"/>
          <p14:tracePt t="121730" x="4171950" y="3097213"/>
          <p14:tracePt t="121747" x="4171950" y="3068638"/>
          <p14:tracePt t="121783" x="4171950" y="3074988"/>
          <p14:tracePt t="121796" x="4171950" y="3121025"/>
          <p14:tracePt t="121797" x="4194175" y="3251200"/>
          <p14:tracePt t="121814" x="4206875" y="3422650"/>
          <p14:tracePt t="121830" x="4217988" y="3611563"/>
          <p14:tracePt t="121847" x="4222750" y="3657600"/>
          <p14:tracePt t="121863" x="4229100" y="3668713"/>
          <p14:tracePt t="121911" x="4235450" y="3668713"/>
          <p14:tracePt t="121919" x="4240213" y="3651250"/>
          <p14:tracePt t="121930" x="4240213" y="3635375"/>
          <p14:tracePt t="121935" x="4246563" y="3589338"/>
          <p14:tracePt t="121947" x="4246563" y="3525838"/>
          <p14:tracePt t="121963" x="4246563" y="3468688"/>
          <p14:tracePt t="121980" x="4246563" y="3394075"/>
          <p14:tracePt t="121996" x="4246563" y="3325813"/>
          <p14:tracePt t="122014" x="4235450" y="3251200"/>
          <p14:tracePt t="122014" x="4235450" y="3228975"/>
          <p14:tracePt t="122030" x="4235450" y="3189288"/>
          <p14:tracePt t="122047" x="4229100" y="3178175"/>
          <p14:tracePt t="122094" x="4222750" y="3178175"/>
          <p14:tracePt t="122119" x="4222750" y="3182938"/>
          <p14:tracePt t="123047" x="4217988" y="3182938"/>
          <p14:tracePt t="123134" x="0" y="0"/>
        </p14:tracePtLst>
        <p14:tracePtLst>
          <p14:tracePt t="127014" x="1365250" y="2892425"/>
          <p14:tracePt t="127158" x="1365250" y="2903538"/>
          <p14:tracePt t="127166" x="1365250" y="2936875"/>
          <p14:tracePt t="127182" x="1365250" y="2982913"/>
          <p14:tracePt t="127198" x="1371600" y="3040063"/>
          <p14:tracePt t="127214" x="1382713" y="3108325"/>
          <p14:tracePt t="127230" x="1393825" y="3194050"/>
          <p14:tracePt t="127254" x="1400175" y="3246438"/>
          <p14:tracePt t="127270" x="1400175" y="3275013"/>
          <p14:tracePt t="127286" x="1406525" y="3303588"/>
          <p14:tracePt t="127296" x="1406525" y="3314700"/>
          <p14:tracePt t="127318" x="1406525" y="3321050"/>
          <p14:tracePt t="127366" x="1411288" y="3321050"/>
          <p14:tracePt t="127374" x="1411288" y="3314700"/>
          <p14:tracePt t="127380" x="1411288" y="3268663"/>
          <p14:tracePt t="127396" x="1422400" y="3206750"/>
          <p14:tracePt t="127413" x="1435100" y="3136900"/>
          <p14:tracePt t="127429" x="1457325" y="3046413"/>
          <p14:tracePt t="127447" x="1468438" y="3022600"/>
          <p14:tracePt t="127463" x="1468438" y="3017838"/>
          <p14:tracePt t="127510" x="1468438" y="3022600"/>
          <p14:tracePt t="127518" x="1468438" y="3057525"/>
          <p14:tracePt t="127529" x="1474788" y="3092450"/>
          <p14:tracePt t="127534" x="1497013" y="3206750"/>
          <p14:tracePt t="127547" x="1520825" y="3349625"/>
          <p14:tracePt t="127563" x="1560513" y="3446463"/>
          <p14:tracePt t="127580" x="1577975" y="3503613"/>
          <p14:tracePt t="127596" x="1593850" y="3514725"/>
          <p14:tracePt t="127614" x="1600200" y="3514725"/>
          <p14:tracePt t="127629" x="1635125" y="3451225"/>
          <p14:tracePt t="127647" x="1685925" y="3365500"/>
          <p14:tracePt t="127663" x="1720850" y="3257550"/>
          <p14:tracePt t="127680" x="1771650" y="3154363"/>
          <p14:tracePt t="127696" x="1811338" y="3063875"/>
          <p14:tracePt t="127713" x="1863725" y="2982913"/>
          <p14:tracePt t="127729" x="1897063" y="2943225"/>
          <p14:tracePt t="127747" x="1914525" y="2932113"/>
          <p14:tracePt t="127763" x="1920875" y="2932113"/>
          <p14:tracePt t="127780" x="1931988" y="2965450"/>
          <p14:tracePt t="127796" x="1954213" y="3040063"/>
          <p14:tracePt t="127813" x="1993900" y="3143250"/>
          <p14:tracePt t="127829" x="2068513" y="3297238"/>
          <p14:tracePt t="127847" x="2108200" y="3365500"/>
          <p14:tracePt t="127863" x="2136775" y="3394075"/>
          <p14:tracePt t="127880" x="2160588" y="3394075"/>
          <p14:tracePt t="127896" x="2189163" y="3371850"/>
          <p14:tracePt t="127913" x="2239963" y="3292475"/>
          <p14:tracePt t="127929" x="2292350" y="3200400"/>
          <p14:tracePt t="127947" x="2343150" y="3103563"/>
          <p14:tracePt t="127963" x="2382838" y="3028950"/>
          <p14:tracePt t="127980" x="2417763" y="2982913"/>
          <p14:tracePt t="127996" x="2435225" y="2978150"/>
          <p14:tracePt t="128013" x="2439988" y="2978150"/>
          <p14:tracePt t="128029" x="2474913" y="3057525"/>
          <p14:tracePt t="128047" x="2514600" y="3160713"/>
          <p14:tracePt t="128063" x="2554288" y="3268663"/>
          <p14:tracePt t="128080" x="2606675" y="3360738"/>
          <p14:tracePt t="128096" x="2663825" y="3406775"/>
          <p14:tracePt t="128114" x="2720975" y="3417888"/>
          <p14:tracePt t="128129" x="2794000" y="3400425"/>
          <p14:tracePt t="128146" x="2886075" y="3336925"/>
          <p14:tracePt t="128163" x="2971800" y="3257550"/>
          <p14:tracePt t="128180" x="3063875" y="3154363"/>
          <p14:tracePt t="128196" x="3149600" y="3074988"/>
          <p14:tracePt t="128213" x="3200400" y="3040063"/>
          <p14:tracePt t="128229" x="3235325" y="3035300"/>
          <p14:tracePt t="128247" x="3257550" y="3079750"/>
          <p14:tracePt t="128263" x="3292475" y="3182938"/>
          <p14:tracePt t="128279" x="3321050" y="3303588"/>
          <p14:tracePt t="128296" x="3349625" y="3417888"/>
          <p14:tracePt t="128313" x="3382963" y="3492500"/>
          <p14:tracePt t="128329" x="3417888" y="3525838"/>
          <p14:tracePt t="128346" x="3457575" y="3525838"/>
          <p14:tracePt t="128363" x="3532188" y="3497263"/>
          <p14:tracePt t="128380" x="3617913" y="3440113"/>
          <p14:tracePt t="128396" x="3708400" y="3343275"/>
          <p14:tracePt t="128413" x="3789363" y="3246438"/>
          <p14:tracePt t="128429" x="3863975" y="3171825"/>
          <p14:tracePt t="128447" x="3879850" y="3165475"/>
          <p14:tracePt t="128463" x="3879850" y="3171825"/>
          <p14:tracePt t="128480" x="3892550" y="3211513"/>
          <p14:tracePt t="128496" x="3908425" y="3286125"/>
          <p14:tracePt t="128513" x="3921125" y="3336925"/>
          <p14:tracePt t="128529" x="3932238" y="3360738"/>
          <p14:tracePt t="128546" x="3943350" y="3365500"/>
          <p14:tracePt t="128563" x="3954463" y="3360738"/>
          <p14:tracePt t="128579" x="3989388" y="3325813"/>
          <p14:tracePt t="128596" x="4035425" y="3257550"/>
          <p14:tracePt t="128613" x="4079875" y="3182938"/>
          <p14:tracePt t="128629" x="4121150" y="3125788"/>
          <p14:tracePt t="128647" x="4125913" y="3121025"/>
          <p14:tracePt t="128663" x="4125913" y="3125788"/>
          <p14:tracePt t="128679" x="4132263" y="3143250"/>
          <p14:tracePt t="128696" x="4143375" y="3171825"/>
          <p14:tracePt t="128713" x="4149725" y="3200400"/>
          <p14:tracePt t="128729" x="4154488" y="3217863"/>
          <p14:tracePt t="128746" x="4160838" y="3217863"/>
          <p14:tracePt t="128846" x="4154488" y="3217863"/>
          <p14:tracePt t="128854" x="4097338" y="3206750"/>
          <p14:tracePt t="128864" x="3989388" y="3206750"/>
          <p14:tracePt t="128879" x="3846513" y="3206750"/>
          <p14:tracePt t="128896" x="3679825" y="3206750"/>
          <p14:tracePt t="128913" x="3497263" y="3211513"/>
          <p14:tracePt t="128929" x="3303588" y="3211513"/>
          <p14:tracePt t="128946" x="3121025" y="3211513"/>
          <p14:tracePt t="128963" x="2965450" y="3211513"/>
          <p14:tracePt t="128979" x="2851150" y="3211513"/>
          <p14:tracePt t="128997" x="2749550" y="3211513"/>
          <p14:tracePt t="129013" x="2692400" y="3211513"/>
          <p14:tracePt t="129030" x="2646363" y="3217863"/>
          <p14:tracePt t="129046" x="2600325" y="3240088"/>
          <p14:tracePt t="129063" x="2578100" y="3263900"/>
          <p14:tracePt t="129079" x="2554288" y="3286125"/>
          <p14:tracePt t="129096" x="2536825" y="3308350"/>
          <p14:tracePt t="129113" x="2525713" y="3321050"/>
          <p14:tracePt t="129130" x="2520950" y="3325813"/>
          <p14:tracePt t="129146" x="2514600" y="3325813"/>
          <p14:tracePt t="129198" x="2508250" y="3325813"/>
          <p14:tracePt t="129214" x="2503488" y="3325813"/>
          <p14:tracePt t="129222" x="2497138" y="3321050"/>
          <p14:tracePt t="129230" x="2468563" y="3308350"/>
          <p14:tracePt t="129246" x="2406650" y="3292475"/>
          <p14:tracePt t="129263" x="2343150" y="3279775"/>
          <p14:tracePt t="129279" x="2274888" y="3275013"/>
          <p14:tracePt t="129297" x="2222500" y="3268663"/>
          <p14:tracePt t="129313" x="2182813" y="3268663"/>
          <p14:tracePt t="129330" x="2165350" y="3263900"/>
          <p14:tracePt t="130429" x="0" y="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lvl="1">
              <a:buClr>
                <a:schemeClr val="tx1"/>
              </a:buClr>
            </a:pPr>
            <a:r>
              <a:rPr lang="en-US" sz="1600" dirty="0" smtClean="0">
                <a:latin typeface="Times New Roman" pitchFamily="-80" charset="0"/>
                <a:cs typeface="Times New Roman" pitchFamily="-80" charset="0"/>
              </a:rPr>
              <a:t>Reduced operation of peak units.</a:t>
            </a:r>
          </a:p>
          <a:p>
            <a:pPr lvl="1">
              <a:buClr>
                <a:schemeClr val="tx1"/>
              </a:buClr>
            </a:pPr>
            <a:r>
              <a:rPr lang="en-US" sz="1600" dirty="0" smtClean="0">
                <a:latin typeface="Times New Roman" pitchFamily="-80" charset="0"/>
                <a:cs typeface="Times New Roman" pitchFamily="-80" charset="0"/>
              </a:rPr>
              <a:t>Reduced line losses.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3"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custDataLst>
      <p:tags r:id="rId1"/>
    </p:custDataLst>
    <p:extLst>
      <p:ext uri="{BB962C8B-B14F-4D97-AF65-F5344CB8AC3E}">
        <p14:creationId xmlns:p14="http://schemas.microsoft.com/office/powerpoint/2010/main" val="2237900014"/>
      </p:ext>
    </p:extLst>
  </p:cSld>
  <p:clrMapOvr>
    <a:masterClrMapping/>
  </p:clrMapOvr>
  <mc:AlternateContent xmlns:mc="http://schemas.openxmlformats.org/markup-compatibility/2006" xmlns:p14="http://schemas.microsoft.com/office/powerpoint/2010/main">
    <mc:Choice Requires="p14">
      <p:transition spd="slow" p14:dur="2000" advTm="128125"/>
    </mc:Choice>
    <mc:Fallback xmlns="">
      <p:transition spd="slow" advTm="1281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mod="1">
    <p:ext uri="{3A86A75C-4F4B-4683-9AE1-C65F6400EC91}">
      <p14:laserTraceLst xmlns:p14="http://schemas.microsoft.com/office/powerpoint/2010/main">
        <p14:tracePtLst>
          <p14:tracePt t="31912" x="2268538" y="2754313"/>
          <p14:tracePt t="31913" x="2274888" y="2736850"/>
          <p14:tracePt t="31930" x="2274888" y="2725738"/>
          <p14:tracePt t="31946" x="2279650" y="2714625"/>
          <p14:tracePt t="31963" x="2292350" y="2697163"/>
          <p14:tracePt t="31980" x="2297113" y="2686050"/>
          <p14:tracePt t="31996" x="2308225" y="2674938"/>
          <p14:tracePt t="32013" x="2320925" y="2663825"/>
          <p14:tracePt t="32030" x="2325688" y="2651125"/>
          <p14:tracePt t="32046" x="2336800" y="2646363"/>
          <p14:tracePt t="32063" x="2349500" y="2635250"/>
          <p14:tracePt t="32096" x="2354263" y="2635250"/>
          <p14:tracePt t="32104" x="2354263" y="2628900"/>
          <p14:tracePt t="32120" x="2360613" y="2628900"/>
          <p14:tracePt t="32136" x="2365375" y="2628900"/>
          <p14:tracePt t="32163" x="2382838" y="2628900"/>
          <p14:tracePt t="32168" x="2393950" y="2628900"/>
          <p14:tracePt t="32180" x="2422525" y="2628900"/>
          <p14:tracePt t="32213" x="2446338" y="2628900"/>
          <p14:tracePt t="32214" x="2468563" y="2635250"/>
          <p14:tracePt t="32230" x="2479675" y="2635250"/>
          <p14:tracePt t="32247" x="2492375" y="2635250"/>
          <p14:tracePt t="32344" x="2486025" y="2635250"/>
          <p14:tracePt t="32376" x="2479675" y="2635250"/>
          <p14:tracePt t="32396" x="2474913" y="2635250"/>
          <p14:tracePt t="32400" x="2463800" y="2640013"/>
          <p14:tracePt t="32413" x="2439988" y="2646363"/>
          <p14:tracePt t="32430" x="2417763" y="2657475"/>
          <p14:tracePt t="32447" x="2389188" y="2674938"/>
          <p14:tracePt t="32463" x="2354263" y="2703513"/>
          <p14:tracePt t="32480" x="2343150" y="2720975"/>
          <p14:tracePt t="32496" x="2336800" y="2732088"/>
          <p14:tracePt t="32592" x="2343150" y="2732088"/>
          <p14:tracePt t="32600" x="2354263" y="2720975"/>
          <p14:tracePt t="32613" x="2378075" y="2697163"/>
          <p14:tracePt t="32630" x="2411413" y="2674938"/>
          <p14:tracePt t="32647" x="2451100" y="2657475"/>
          <p14:tracePt t="32663" x="2508250" y="2635250"/>
          <p14:tracePt t="32681" x="2532063" y="2622550"/>
          <p14:tracePt t="32696" x="2543175" y="2617788"/>
          <p14:tracePt t="32713" x="2549525" y="2617788"/>
          <p14:tracePt t="32840" x="2543175" y="2617788"/>
          <p14:tracePt t="32848" x="2514600" y="2628900"/>
          <p14:tracePt t="32848" x="2497138" y="2640013"/>
          <p14:tracePt t="32864" x="2479675" y="2651125"/>
          <p14:tracePt t="32880" x="2446338" y="2679700"/>
          <p14:tracePt t="32896" x="2435225" y="2697163"/>
          <p14:tracePt t="32913" x="2422525" y="2708275"/>
          <p14:tracePt t="32930" x="2422525" y="2714625"/>
          <p14:tracePt t="33024" x="2428875" y="2714625"/>
          <p14:tracePt t="33032" x="2439988" y="2708275"/>
          <p14:tracePt t="33032" x="2451100" y="2703513"/>
          <p14:tracePt t="33046" x="2486025" y="2697163"/>
          <p14:tracePt t="33063" x="2582863" y="2679700"/>
          <p14:tracePt t="33080" x="2771775" y="2679700"/>
          <p14:tracePt t="33097" x="2914650" y="2679700"/>
          <p14:tracePt t="33113" x="3074988" y="2679700"/>
          <p14:tracePt t="33130" x="3235325" y="2686050"/>
          <p14:tracePt t="33146" x="3382963" y="2697163"/>
          <p14:tracePt t="33163" x="3508375" y="2697163"/>
          <p14:tracePt t="33180" x="3611563" y="2703513"/>
          <p14:tracePt t="33197" x="3675063" y="2703513"/>
          <p14:tracePt t="33213" x="3714750" y="2703513"/>
          <p14:tracePt t="33230" x="3736975" y="2692400"/>
          <p14:tracePt t="33246" x="3749675" y="2686050"/>
          <p14:tracePt t="33263" x="3754438" y="2679700"/>
          <p14:tracePt t="33304" x="3754438" y="2674938"/>
          <p14:tracePt t="33312" x="3754438" y="2668588"/>
          <p14:tracePt t="33330" x="3760788" y="2663825"/>
          <p14:tracePt t="33346" x="3760788" y="2657475"/>
          <p14:tracePt t="33363" x="3771900" y="2646363"/>
          <p14:tracePt t="33400" x="3771900" y="2640013"/>
          <p14:tracePt t="33408" x="3778250" y="2640013"/>
          <p14:tracePt t="33430" x="3778250" y="2635250"/>
          <p14:tracePt t="33430" x="3783013" y="2635250"/>
          <p14:tracePt t="33446" x="3789363" y="2622550"/>
          <p14:tracePt t="33463" x="3806825" y="2622550"/>
          <p14:tracePt t="33479" x="3840163" y="2611438"/>
          <p14:tracePt t="33497" x="3875088" y="2611438"/>
          <p14:tracePt t="33513" x="3914775" y="2606675"/>
          <p14:tracePt t="33530" x="3954463" y="2606675"/>
          <p14:tracePt t="33546" x="3989388" y="2606675"/>
          <p14:tracePt t="33563" x="4011613" y="2611438"/>
          <p14:tracePt t="33579" x="4022725" y="2611438"/>
          <p14:tracePt t="33720" x="4017963" y="2611438"/>
          <p14:tracePt t="33722" x="4006850" y="2606675"/>
          <p14:tracePt t="33730" x="3960813" y="2582863"/>
          <p14:tracePt t="33746" x="3892550" y="2560638"/>
          <p14:tracePt t="33764" x="3835400" y="2549525"/>
          <p14:tracePt t="33780" x="3794125" y="2549525"/>
          <p14:tracePt t="33797" x="3771900" y="2549525"/>
          <p14:tracePt t="33813" x="3765550" y="2549525"/>
          <p14:tracePt t="33830" x="3765550" y="2554288"/>
          <p14:tracePt t="33912" x="3765550" y="2560638"/>
          <p14:tracePt t="33912" x="3771900" y="2565400"/>
          <p14:tracePt t="33920" x="3778250" y="2571750"/>
          <p14:tracePt t="33930" x="3800475" y="2589213"/>
          <p14:tracePt t="33946" x="3829050" y="2600325"/>
          <p14:tracePt t="33963" x="3857625" y="2611438"/>
          <p14:tracePt t="33980" x="3879850" y="2617788"/>
          <p14:tracePt t="33997" x="3892550" y="2622550"/>
          <p14:tracePt t="34461" x="0" y="0"/>
        </p14:tracePtLst>
        <p14:tracePtLst>
          <p14:tracePt t="66497" x="1411288" y="2903538"/>
          <p14:tracePt t="66649" x="1411288" y="2908300"/>
          <p14:tracePt t="66666" x="1422400" y="2908300"/>
          <p14:tracePt t="66681" x="1439863" y="2908300"/>
          <p14:tracePt t="66697" x="1492250" y="2921000"/>
          <p14:tracePt t="66721" x="1536700" y="2921000"/>
          <p14:tracePt t="66737" x="1593850" y="2925763"/>
          <p14:tracePt t="66753" x="1651000" y="2932113"/>
          <p14:tracePt t="66764" x="1708150" y="2932113"/>
          <p14:tracePt t="66785" x="1754188" y="2932113"/>
          <p14:tracePt t="66797" x="1817688" y="2932113"/>
          <p14:tracePt t="66814" x="1879600" y="2932113"/>
          <p14:tracePt t="66830" x="1960563" y="2932113"/>
          <p14:tracePt t="66847" x="2063750" y="2932113"/>
          <p14:tracePt t="66864" x="2189163" y="2932113"/>
          <p14:tracePt t="66880" x="2382838" y="2932113"/>
          <p14:tracePt t="66897" x="2520950" y="2925763"/>
          <p14:tracePt t="66913" x="2663825" y="2921000"/>
          <p14:tracePt t="66931" x="2806700" y="2921000"/>
          <p14:tracePt t="66947" x="2954338" y="2914650"/>
          <p14:tracePt t="66964" x="3097213" y="2914650"/>
          <p14:tracePt t="66980" x="3222625" y="2914650"/>
          <p14:tracePt t="66997" x="3314700" y="2914650"/>
          <p14:tracePt t="67013" x="3382963" y="2914650"/>
          <p14:tracePt t="67031" x="3417888" y="2914650"/>
          <p14:tracePt t="67047" x="3429000" y="2914650"/>
          <p14:tracePt t="67233" x="3422650" y="2914650"/>
          <p14:tracePt t="67241" x="3422650" y="2921000"/>
          <p14:tracePt t="67249" x="3406775" y="2921000"/>
          <p14:tracePt t="67264" x="3378200" y="2936875"/>
          <p14:tracePt t="67280" x="3292475" y="2954338"/>
          <p14:tracePt t="67297" x="3211513" y="2965450"/>
          <p14:tracePt t="67313" x="3108325" y="2982913"/>
          <p14:tracePt t="67331" x="2994025" y="2994025"/>
          <p14:tracePt t="67347" x="2868613" y="3006725"/>
          <p14:tracePt t="67364" x="2749550" y="3011488"/>
          <p14:tracePt t="67380" x="2635250" y="3011488"/>
          <p14:tracePt t="67397" x="2520950" y="3022600"/>
          <p14:tracePt t="67414" x="2393950" y="3022600"/>
          <p14:tracePt t="67431" x="2263775" y="3022600"/>
          <p14:tracePt t="67447" x="2154238" y="3022600"/>
          <p14:tracePt t="67464" x="2057400" y="3022600"/>
          <p14:tracePt t="67480" x="1971675" y="3022600"/>
          <p14:tracePt t="67498" x="1931988" y="3022600"/>
          <p14:tracePt t="67513" x="1903413" y="3017838"/>
          <p14:tracePt t="67531" x="1885950" y="3017838"/>
          <p14:tracePt t="67547" x="1868488" y="3017838"/>
          <p14:tracePt t="67564" x="1851025" y="3011488"/>
          <p14:tracePt t="67580" x="1839913" y="3011488"/>
          <p14:tracePt t="67597" x="1817688" y="3011488"/>
          <p14:tracePt t="67613" x="1793875" y="3011488"/>
          <p14:tracePt t="67631" x="1765300" y="3017838"/>
          <p14:tracePt t="67647" x="1743075" y="3028950"/>
          <p14:tracePt t="67664" x="1714500" y="3051175"/>
          <p14:tracePt t="67680" x="1685925" y="3074988"/>
          <p14:tracePt t="67680" x="1674813" y="3086100"/>
          <p14:tracePt t="67697" x="1651000" y="3108325"/>
          <p14:tracePt t="67713" x="1635125" y="3125788"/>
          <p14:tracePt t="67730" x="1611313" y="3149600"/>
          <p14:tracePt t="67747" x="1600200" y="3165475"/>
          <p14:tracePt t="67764" x="1582738" y="3182938"/>
          <p14:tracePt t="67781" x="1565275" y="3200400"/>
          <p14:tracePt t="67797" x="1549400" y="3217863"/>
          <p14:tracePt t="67813" x="1525588" y="3222625"/>
          <p14:tracePt t="67831" x="1514475" y="3235325"/>
          <p14:tracePt t="67847" x="1497013" y="3235325"/>
          <p14:tracePt t="67864" x="1492250" y="3240088"/>
          <p14:tracePt t="67880" x="1474788" y="3240088"/>
          <p14:tracePt t="67897" x="1468438" y="3240088"/>
          <p14:tracePt t="67913" x="1463675" y="3240088"/>
          <p14:tracePt t="67953" x="1457325" y="3240088"/>
          <p14:tracePt t="67977" x="1450975" y="3240088"/>
          <p14:tracePt t="68001" x="1446213" y="3240088"/>
          <p14:tracePt t="68013" x="1439863" y="3240088"/>
          <p14:tracePt t="68030" x="1435100" y="3240088"/>
          <p14:tracePt t="68030" x="1428750" y="3240088"/>
          <p14:tracePt t="68047" x="1422400" y="3240088"/>
          <p14:tracePt t="68064" x="1417638" y="3240088"/>
          <p14:tracePt t="68097" x="1411288" y="3240088"/>
          <p14:tracePt t="68098" x="1406525" y="3240088"/>
          <p14:tracePt t="68113" x="1400175" y="3240088"/>
          <p14:tracePt t="68130" x="1393825" y="3235325"/>
          <p14:tracePt t="68147" x="1389063" y="3235325"/>
          <p14:tracePt t="68164" x="1382713" y="3228975"/>
          <p14:tracePt t="68180" x="1382713" y="3222625"/>
          <p14:tracePt t="68369" x="1382713" y="3217863"/>
          <p14:tracePt t="68593" x="1389063" y="3217863"/>
          <p14:tracePt t="68625" x="1393825" y="3217863"/>
          <p14:tracePt t="68633" x="1393825" y="3222625"/>
          <p14:tracePt t="68641" x="1393825" y="3228975"/>
          <p14:tracePt t="68647" x="1400175" y="3228975"/>
          <p14:tracePt t="68663" x="1406525" y="3235325"/>
          <p14:tracePt t="68681" x="1411288" y="3235325"/>
          <p14:tracePt t="68697" x="1417638" y="3240088"/>
          <p14:tracePt t="68745" x="1422400" y="3240088"/>
          <p14:tracePt t="68745" x="1428750" y="3240088"/>
          <p14:tracePt t="68785" x="1428750" y="3246438"/>
          <p14:tracePt t="68797" x="1435100" y="3246438"/>
          <p14:tracePt t="68814" x="1435100" y="3251200"/>
          <p14:tracePt t="68830" x="1439863" y="3251200"/>
          <p14:tracePt t="68865" x="1446213" y="3251200"/>
          <p14:tracePt t="68881" x="1446213" y="3257550"/>
          <p14:tracePt t="68897" x="1450975" y="3257550"/>
          <p14:tracePt t="68897" x="1450975" y="3263900"/>
          <p14:tracePt t="68913" x="1457325" y="3263900"/>
          <p14:tracePt t="68930" x="1463675" y="3263900"/>
          <p14:tracePt t="68947" x="1468438" y="3268663"/>
          <p14:tracePt t="68963" x="1468438" y="3275013"/>
          <p14:tracePt t="68980" x="1474788" y="3275013"/>
          <p14:tracePt t="68997" x="1479550" y="3279775"/>
          <p14:tracePt t="69014" x="1485900" y="3279775"/>
          <p14:tracePt t="69065" x="1492250" y="3279775"/>
          <p14:tracePt t="69089" x="1497013" y="3279775"/>
          <p14:tracePt t="69097" x="1508125" y="3286125"/>
          <p14:tracePt t="69114" x="1520825" y="3292475"/>
          <p14:tracePt t="69130" x="1531938" y="3292475"/>
          <p14:tracePt t="69147" x="1543050" y="3297238"/>
          <p14:tracePt t="69163" x="1554163" y="3297238"/>
          <p14:tracePt t="69180" x="1565275" y="3297238"/>
          <p14:tracePt t="69197" x="1571625" y="3297238"/>
          <p14:tracePt t="69233" x="1577975" y="3297238"/>
          <p14:tracePt t="69265" x="1582738" y="3297238"/>
          <p14:tracePt t="69280" x="1589088" y="3297238"/>
          <p14:tracePt t="69280" x="1589088" y="3303588"/>
          <p14:tracePt t="69296" x="1606550" y="3303588"/>
          <p14:tracePt t="69314" x="1611313" y="3303588"/>
          <p14:tracePt t="69330" x="1628775" y="3303588"/>
          <p14:tracePt t="69347" x="1646238" y="3303588"/>
          <p14:tracePt t="69363" x="1651000" y="3303588"/>
          <p14:tracePt t="69380" x="1663700" y="3303588"/>
          <p14:tracePt t="69396" x="1668463" y="3303588"/>
          <p14:tracePt t="69450" x="1674813" y="3303588"/>
          <p14:tracePt t="69490" x="1679575" y="3303588"/>
          <p14:tracePt t="69498" x="1692275" y="3303588"/>
          <p14:tracePt t="69538" x="1703388" y="3303588"/>
          <p14:tracePt t="69554" x="1708150" y="3303588"/>
          <p14:tracePt t="69562" x="1714500" y="3303588"/>
          <p14:tracePt t="69562" x="1720850" y="3303588"/>
          <p14:tracePt t="69570" x="1725613" y="3303588"/>
          <p14:tracePt t="69581" x="1736725" y="3297238"/>
          <p14:tracePt t="69598" x="1743075" y="3297238"/>
          <p14:tracePt t="69615" x="1749425" y="3292475"/>
          <p14:tracePt t="69631" x="1754188" y="3286125"/>
          <p14:tracePt t="69648" x="1760538" y="3286125"/>
          <p14:tracePt t="69664" x="1760538" y="3279775"/>
          <p14:tracePt t="69681" x="1765300" y="3279775"/>
          <p14:tracePt t="69697" x="1771650" y="3275013"/>
          <p14:tracePt t="69714" x="1782763" y="3268663"/>
          <p14:tracePt t="69731" x="1789113" y="3263900"/>
          <p14:tracePt t="69748" x="1800225" y="3251200"/>
          <p14:tracePt t="69764" x="1811338" y="3240088"/>
          <p14:tracePt t="69781" x="1822450" y="3228975"/>
          <p14:tracePt t="69798" x="1828800" y="3222625"/>
          <p14:tracePt t="69814" x="1839913" y="3217863"/>
          <p14:tracePt t="69831" x="1846263" y="3211513"/>
          <p14:tracePt t="69848" x="1851025" y="3200400"/>
          <p14:tracePt t="69864" x="1863725" y="3189288"/>
          <p14:tracePt t="69881" x="1874838" y="3171825"/>
          <p14:tracePt t="69897" x="1885950" y="3160713"/>
          <p14:tracePt t="69915" x="1903413" y="3143250"/>
          <p14:tracePt t="69931" x="1914525" y="3125788"/>
          <p14:tracePt t="69948" x="1925638" y="3108325"/>
          <p14:tracePt t="69964" x="1931988" y="3097213"/>
          <p14:tracePt t="69981" x="1943100" y="3079750"/>
          <p14:tracePt t="69997" x="1949450" y="3068638"/>
          <p14:tracePt t="70014" x="1954213" y="3057525"/>
          <p14:tracePt t="70031" x="1960563" y="3046413"/>
          <p14:tracePt t="70048" x="1960563" y="3035300"/>
          <p14:tracePt t="70064" x="1965325" y="3022600"/>
          <p14:tracePt t="70081" x="1971675" y="3017838"/>
          <p14:tracePt t="70097" x="1971675" y="3006725"/>
          <p14:tracePt t="70114" x="1971675" y="3000375"/>
          <p14:tracePt t="70131" x="1978025" y="2989263"/>
          <p14:tracePt t="70147" x="1978025" y="2982913"/>
          <p14:tracePt t="70165" x="1982788" y="2971800"/>
          <p14:tracePt t="70181" x="1989138" y="2965450"/>
          <p14:tracePt t="70198" x="1989138" y="2960688"/>
          <p14:tracePt t="70214" x="1993900" y="2949575"/>
          <p14:tracePt t="70250" x="1993900" y="2943225"/>
          <p14:tracePt t="70258" x="2000250" y="2943225"/>
          <p14:tracePt t="70264" x="2000250" y="2936875"/>
          <p14:tracePt t="70281" x="2006600" y="2932113"/>
          <p14:tracePt t="70298" x="2011363" y="2925763"/>
          <p14:tracePt t="70314" x="2017713" y="2921000"/>
          <p14:tracePt t="70331" x="2028825" y="2908300"/>
          <p14:tracePt t="70347" x="2035175" y="2903538"/>
          <p14:tracePt t="70364" x="2039938" y="2903538"/>
          <p14:tracePt t="70381" x="2046288" y="2892425"/>
          <p14:tracePt t="70398" x="2051050" y="2892425"/>
          <p14:tracePt t="70414" x="2057400" y="2886075"/>
          <p14:tracePt t="70431" x="2068513" y="2879725"/>
          <p14:tracePt t="70447" x="2074863" y="2879725"/>
          <p14:tracePt t="70465" x="2085975" y="2874963"/>
          <p14:tracePt t="70481" x="2085975" y="2868613"/>
          <p14:tracePt t="70481" x="2092325" y="2868613"/>
          <p14:tracePt t="70498" x="2092325" y="2863850"/>
          <p14:tracePt t="70514" x="2097088" y="2863850"/>
          <p14:tracePt t="70531" x="2103438" y="2863850"/>
          <p14:tracePt t="70682" x="2103438" y="2857500"/>
          <p14:tracePt t="70690" x="2108200" y="2857500"/>
          <p14:tracePt t="70698" x="2108200" y="2851150"/>
          <p14:tracePt t="70714" x="2114550" y="2851150"/>
          <p14:tracePt t="70946" x="2120900" y="2851150"/>
          <p14:tracePt t="70964" x="2120900" y="2846388"/>
          <p14:tracePt t="70986" x="2125663" y="2846388"/>
          <p14:tracePt t="71010" x="2125663" y="2840038"/>
          <p14:tracePt t="71020" x="2132013" y="2840038"/>
          <p14:tracePt t="71058" x="2132013" y="2835275"/>
          <p14:tracePt t="71074" x="2136775" y="2835275"/>
          <p14:tracePt t="71106" x="2136775" y="2828925"/>
          <p14:tracePt t="71130" x="2143125" y="2828925"/>
          <p14:tracePt t="71138" x="2143125" y="2822575"/>
          <p14:tracePt t="71170" x="2149475" y="2822575"/>
          <p14:tracePt t="71178" x="2149475" y="2817813"/>
          <p14:tracePt t="71197" x="2154238" y="2811463"/>
          <p14:tracePt t="71198" x="2154238" y="2806700"/>
          <p14:tracePt t="71214" x="2165350" y="2800350"/>
          <p14:tracePt t="71250" x="2171700" y="2800350"/>
          <p14:tracePt t="71253" x="2171700" y="2794000"/>
          <p14:tracePt t="71264" x="2171700" y="2789238"/>
          <p14:tracePt t="71281" x="2178050" y="2789238"/>
          <p14:tracePt t="71298" x="2182813" y="2782888"/>
          <p14:tracePt t="71314" x="2189163" y="2778125"/>
          <p14:tracePt t="71331" x="2189163" y="2771775"/>
          <p14:tracePt t="71378" x="2193925" y="2771775"/>
          <p14:tracePt t="71385" x="2193925" y="2765425"/>
          <p14:tracePt t="71416" x="2200275" y="2765425"/>
          <p14:tracePt t="71418" x="2206625" y="2760663"/>
          <p14:tracePt t="71431" x="2211388" y="2754313"/>
          <p14:tracePt t="71447" x="2217738" y="2749550"/>
          <p14:tracePt t="71465" x="2222500" y="2749550"/>
          <p14:tracePt t="71481" x="2222500" y="2743200"/>
          <p14:tracePt t="71498" x="2228850" y="2743200"/>
          <p14:tracePt t="71514" x="2228850" y="2736850"/>
          <p14:tracePt t="71531" x="2228850" y="2732088"/>
          <p14:tracePt t="71547" x="2235200" y="2732088"/>
          <p14:tracePt t="71586" x="2235200" y="2725738"/>
          <p14:tracePt t="71586" x="2239963" y="2725738"/>
          <p14:tracePt t="71602" x="2246313" y="2725738"/>
          <p14:tracePt t="71616" x="2246313" y="2720975"/>
          <p14:tracePt t="71650" x="2251075" y="2720975"/>
          <p14:tracePt t="71722" x="2251075" y="2714625"/>
          <p14:tracePt t="71738" x="2257425" y="2708275"/>
          <p14:tracePt t="71749" x="2263775" y="2708275"/>
          <p14:tracePt t="71764" x="2263775" y="2703513"/>
          <p14:tracePt t="71782" x="2268538" y="2703513"/>
          <p14:tracePt t="71994" x="2274888" y="2703513"/>
          <p14:tracePt t="72003" x="2279650" y="2697163"/>
          <p14:tracePt t="72015" x="2286000" y="2692400"/>
          <p14:tracePt t="72050" x="2292350" y="2692400"/>
          <p14:tracePt t="72082" x="2292350" y="2686050"/>
          <p14:tracePt t="72097" x="2297113" y="2686050"/>
          <p14:tracePt t="72122" x="2303463" y="2686050"/>
          <p14:tracePt t="72138" x="2308225" y="2686050"/>
          <p14:tracePt t="72148" x="2308225" y="2679700"/>
          <p14:tracePt t="72186" x="2314575" y="2679700"/>
          <p14:tracePt t="72298" x="2320925" y="2679700"/>
          <p14:tracePt t="72338" x="2325688" y="2679700"/>
          <p14:tracePt t="72378" x="2325688" y="2674938"/>
          <p14:tracePt t="72386" x="2332038" y="2674938"/>
          <p14:tracePt t="72414" x="2336800" y="2668588"/>
          <p14:tracePt t="72415" x="2349500" y="2668588"/>
          <p14:tracePt t="72450" x="2354263" y="2668588"/>
          <p14:tracePt t="72562" x="2360613" y="2668588"/>
          <p14:tracePt t="72626" x="2365375" y="2668588"/>
          <p14:tracePt t="72730" x="2371725" y="2668588"/>
          <p14:tracePt t="72754" x="2378075" y="2668588"/>
          <p14:tracePt t="72770" x="2382838" y="2668588"/>
          <p14:tracePt t="72771" x="2389188" y="2668588"/>
          <p14:tracePt t="72802" x="2393950" y="2668588"/>
          <p14:tracePt t="72818" x="2400300" y="2668588"/>
          <p14:tracePt t="72831" x="2406650" y="2668588"/>
          <p14:tracePt t="72837" x="2411413" y="2668588"/>
          <p14:tracePt t="72874" x="2417763" y="2668588"/>
          <p14:tracePt t="72986" x="2422525" y="2668588"/>
          <p14:tracePt t="73218" x="2428875" y="2668588"/>
          <p14:tracePt t="73233" x="2435225" y="2668588"/>
          <p14:tracePt t="73247" x="2457450" y="2668588"/>
          <p14:tracePt t="73264" x="2474913" y="2668588"/>
          <p14:tracePt t="73281" x="2503488" y="2668588"/>
          <p14:tracePt t="73297" x="2525713" y="2668588"/>
          <p14:tracePt t="73315" x="2536825" y="2668588"/>
          <p14:tracePt t="73466" x="2543175" y="2668588"/>
          <p14:tracePt t="73482" x="2549525" y="2668588"/>
          <p14:tracePt t="73482" x="2554288" y="2668588"/>
          <p14:tracePt t="73482" x="2565400" y="2668588"/>
          <p14:tracePt t="73498" x="2582863" y="2668588"/>
          <p14:tracePt t="73515" x="2593975" y="2668588"/>
          <p14:tracePt t="73531" x="2617788" y="2668588"/>
          <p14:tracePt t="73548" x="2622550" y="2668588"/>
          <p14:tracePt t="73642" x="2628900" y="2668588"/>
          <p14:tracePt t="73650" x="2640013" y="2668588"/>
          <p14:tracePt t="73664" x="2640013" y="2674938"/>
          <p14:tracePt t="73681" x="2651125" y="2674938"/>
          <p14:tracePt t="73681" x="2657475" y="2674938"/>
          <p14:tracePt t="73698" x="2668588" y="2679700"/>
          <p14:tracePt t="73738" x="2674938" y="2679700"/>
          <p14:tracePt t="73762" x="2679700" y="2679700"/>
          <p14:tracePt t="74378" x="2686050" y="2679700"/>
          <p14:tracePt t="74387" x="2692400" y="2679700"/>
          <p14:tracePt t="74398" x="2692400" y="2686050"/>
          <p14:tracePt t="74415" x="2703513" y="2686050"/>
          <p14:tracePt t="74431" x="2714625" y="2692400"/>
          <p14:tracePt t="74447" x="2725738" y="2692400"/>
          <p14:tracePt t="74464" x="2736850" y="2692400"/>
          <p14:tracePt t="74481" x="2743200" y="2692400"/>
          <p14:tracePt t="74498" x="2749550" y="2692400"/>
          <p14:tracePt t="74634" x="2749550" y="2697163"/>
          <p14:tracePt t="74642" x="2754313" y="2697163"/>
          <p14:tracePt t="74648" x="2760663" y="2697163"/>
          <p14:tracePt t="74664" x="2771775" y="2697163"/>
          <p14:tracePt t="74680" x="2800350" y="2703513"/>
          <p14:tracePt t="74680" x="2811463" y="2703513"/>
          <p14:tracePt t="74698" x="2835275" y="2703513"/>
          <p14:tracePt t="74714" x="2857500" y="2703513"/>
          <p14:tracePt t="74731" x="2874963" y="2703513"/>
          <p14:tracePt t="74747" x="2879725" y="2708275"/>
          <p14:tracePt t="74764" x="2892425" y="2708275"/>
          <p14:tracePt t="74781" x="2897188" y="2714625"/>
          <p14:tracePt t="74797" x="2908300" y="2714625"/>
          <p14:tracePt t="74814" x="2921000" y="2714625"/>
          <p14:tracePt t="74831" x="2936875" y="2714625"/>
          <p14:tracePt t="74847" x="2949575" y="2714625"/>
          <p14:tracePt t="74865" x="2965450" y="2714625"/>
          <p14:tracePt t="74881" x="3000375" y="2714625"/>
          <p14:tracePt t="74898" x="3017838" y="2720975"/>
          <p14:tracePt t="74914" x="3035300" y="2720975"/>
          <p14:tracePt t="74931" x="3046413" y="2720975"/>
          <p14:tracePt t="74947" x="3057525" y="2720975"/>
          <p14:tracePt t="74964" x="3057525" y="2725738"/>
          <p14:tracePt t="75066" x="3063875" y="2725738"/>
          <p14:tracePt t="75082" x="3068638" y="2725738"/>
          <p14:tracePt t="75082" x="3074988" y="2725738"/>
          <p14:tracePt t="75097" x="3079750" y="2725738"/>
          <p14:tracePt t="75115" x="3097213" y="2725738"/>
          <p14:tracePt t="75131" x="3114675" y="2725738"/>
          <p14:tracePt t="75148" x="3132138" y="2725738"/>
          <p14:tracePt t="75164" x="3149600" y="2725738"/>
          <p14:tracePt t="75181" x="3160713" y="2732088"/>
          <p14:tracePt t="75197" x="3171825" y="2732088"/>
          <p14:tracePt t="75214" x="3171825" y="2736850"/>
          <p14:tracePt t="75231" x="3178175" y="2736850"/>
          <p14:tracePt t="75248" x="3182938" y="2736850"/>
          <p14:tracePt t="75282" x="3189288" y="2736850"/>
          <p14:tracePt t="75282" x="3194050" y="2736850"/>
          <p14:tracePt t="75297" x="3200400" y="2743200"/>
          <p14:tracePt t="75314" x="3211513" y="2743200"/>
          <p14:tracePt t="75330" x="3217863" y="2743200"/>
          <p14:tracePt t="75347" x="3235325" y="2743200"/>
          <p14:tracePt t="75364" x="3246438" y="2743200"/>
          <p14:tracePt t="75381" x="3263900" y="2743200"/>
          <p14:tracePt t="75397" x="3268663" y="2743200"/>
          <p14:tracePt t="75414" x="3279775" y="2743200"/>
          <p14:tracePt t="75431" x="3286125" y="2743200"/>
          <p14:tracePt t="75514" x="3292475" y="2743200"/>
          <p14:tracePt t="75514" x="3297238" y="2743200"/>
          <p14:tracePt t="75547" x="3321050" y="2743200"/>
          <p14:tracePt t="75548" x="3343275" y="2743200"/>
          <p14:tracePt t="75564" x="3371850" y="2749550"/>
          <p14:tracePt t="75581" x="3400425" y="2749550"/>
          <p14:tracePt t="75597" x="3417888" y="2749550"/>
          <p14:tracePt t="75630" x="3429000" y="2749550"/>
          <p14:tracePt t="75631" x="3435350" y="2749550"/>
          <p14:tracePt t="75647" x="3440113" y="2749550"/>
          <p14:tracePt t="75698" x="3446463" y="2749550"/>
          <p14:tracePt t="75722" x="3451225" y="2749550"/>
          <p14:tracePt t="75730" x="3457575" y="2749550"/>
          <p14:tracePt t="75754" x="3463925" y="2749550"/>
          <p14:tracePt t="75765" x="3475038" y="2743200"/>
          <p14:tracePt t="75781" x="3479800" y="2743200"/>
          <p14:tracePt t="75797" x="3492500" y="2743200"/>
          <p14:tracePt t="75814" x="3497263" y="2743200"/>
          <p14:tracePt t="75830" x="3503613" y="2743200"/>
          <p14:tracePt t="75865" x="3503613" y="2736850"/>
          <p14:tracePt t="75866" x="3508375" y="2736850"/>
          <p14:tracePt t="75906" x="3514725" y="2736850"/>
          <p14:tracePt t="75930" x="3521075" y="2736850"/>
          <p14:tracePt t="75939" x="3525838" y="2736850"/>
          <p14:tracePt t="75947" x="3532188" y="2736850"/>
          <p14:tracePt t="75964" x="3536950" y="2736850"/>
          <p14:tracePt t="75981" x="3543300" y="2736850"/>
          <p14:tracePt t="75997" x="3549650" y="2736850"/>
          <p14:tracePt t="76014" x="3554413" y="2736850"/>
          <p14:tracePt t="76030" x="3560763" y="2736850"/>
          <p14:tracePt t="76048" x="3571875" y="2736850"/>
          <p14:tracePt t="76064" x="3571875" y="2732088"/>
          <p14:tracePt t="76130" x="3578225" y="2732088"/>
          <p14:tracePt t="76154" x="3582988" y="2732088"/>
          <p14:tracePt t="76162" x="3582988" y="2725738"/>
          <p14:tracePt t="76170" x="3589338" y="2725738"/>
          <p14:tracePt t="76181" x="3594100" y="2725738"/>
          <p14:tracePt t="76197" x="3600450" y="2725738"/>
          <p14:tracePt t="76214" x="3611563" y="2725738"/>
          <p14:tracePt t="76230" x="3617913" y="2720975"/>
          <p14:tracePt t="76290" x="3622675" y="2720975"/>
          <p14:tracePt t="76321" x="3622675" y="2714625"/>
          <p14:tracePt t="76334" x="3629025" y="2714625"/>
          <p14:tracePt t="76370" x="3635375" y="2714625"/>
          <p14:tracePt t="76386" x="3635375" y="2708275"/>
          <p14:tracePt t="76409" x="3640138" y="2708275"/>
          <p14:tracePt t="76698" x="3635375" y="2708275"/>
          <p14:tracePt t="76699" x="3629025" y="2708275"/>
          <p14:tracePt t="76714" x="3622675" y="2714625"/>
          <p14:tracePt t="76730" x="3611563" y="2714625"/>
          <p14:tracePt t="76747" x="3606800" y="2714625"/>
          <p14:tracePt t="76765" x="3606800" y="2720975"/>
          <p14:tracePt t="76818" x="3600450" y="2720975"/>
          <p14:tracePt t="77201" x="3606800" y="2720975"/>
          <p14:tracePt t="77234" x="3611563" y="2720975"/>
          <p14:tracePt t="77241" x="3617913" y="2720975"/>
          <p14:tracePt t="77257" x="3622675" y="2720975"/>
          <p14:tracePt t="77264" x="3635375" y="2720975"/>
          <p14:tracePt t="77298" x="3640138" y="2720975"/>
          <p14:tracePt t="77361" x="3646488" y="2720975"/>
          <p14:tracePt t="77393" x="3646488" y="2714625"/>
          <p14:tracePt t="77426" x="3651250" y="2714625"/>
          <p14:tracePt t="77458" x="3657600" y="2714625"/>
          <p14:tracePt t="77689" x="3657600" y="2708275"/>
          <p14:tracePt t="77698" x="3657600" y="2703513"/>
          <p14:tracePt t="77698" x="3663950" y="2697163"/>
          <p14:tracePt t="77714" x="3675063" y="2697163"/>
          <p14:tracePt t="77730" x="3679825" y="2686050"/>
          <p14:tracePt t="77747" x="3692525" y="2674938"/>
          <p14:tracePt t="77764" x="3697288" y="2668588"/>
          <p14:tracePt t="77780" x="3703638" y="2668588"/>
          <p14:tracePt t="77797" x="3708400" y="2663825"/>
          <p14:tracePt t="77814" x="3708400" y="2657475"/>
          <p14:tracePt t="77831" x="3714750" y="2657475"/>
          <p14:tracePt t="77847" x="3721100" y="2651125"/>
          <p14:tracePt t="77881" x="3725863" y="2651125"/>
          <p14:tracePt t="77897" x="3725863" y="2646363"/>
          <p14:tracePt t="77898" x="3732213" y="2646363"/>
          <p14:tracePt t="77945" x="3736975" y="2646363"/>
          <p14:tracePt t="77952" x="3736975" y="2640013"/>
          <p14:tracePt t="77964" x="3749675" y="2635250"/>
          <p14:tracePt t="77980" x="3754438" y="2635250"/>
          <p14:tracePt t="77997" x="3760788" y="2628900"/>
          <p14:tracePt t="78014" x="3765550" y="2628900"/>
          <p14:tracePt t="78031" x="3771900" y="2628900"/>
          <p14:tracePt t="78047" x="3783013" y="2622550"/>
          <p14:tracePt t="78089" x="3789363" y="2622550"/>
          <p14:tracePt t="78097" x="3789363" y="2617788"/>
          <p14:tracePt t="78117" x="3794125" y="2611438"/>
          <p14:tracePt t="78153" x="3800475" y="2611438"/>
          <p14:tracePt t="78164" x="3806825" y="2611438"/>
          <p14:tracePt t="78169" x="3811588" y="2606675"/>
          <p14:tracePt t="78183" x="3817938" y="2606675"/>
          <p14:tracePt t="78197" x="3822700" y="2600325"/>
          <p14:tracePt t="78214" x="3829050" y="2593975"/>
          <p14:tracePt t="78248" x="3835400" y="2593975"/>
          <p14:tracePt t="78249" x="3840163" y="2593975"/>
          <p14:tracePt t="78290" x="3840163" y="2589213"/>
          <p14:tracePt t="78297" x="3846513" y="2589213"/>
          <p14:tracePt t="78315" x="3851275" y="2589213"/>
          <p14:tracePt t="78330" x="3851275" y="2582863"/>
          <p14:tracePt t="78347" x="3863975" y="2582863"/>
          <p14:tracePt t="78385" x="3868738" y="2582863"/>
          <p14:tracePt t="78397" x="3868738" y="2578100"/>
          <p14:tracePt t="78413" x="3875088" y="2571750"/>
          <p14:tracePt t="78431" x="3879850" y="2571750"/>
          <p14:tracePt t="78465" x="3886200" y="2571750"/>
          <p14:tracePt t="78481" x="3886200" y="2565400"/>
          <p14:tracePt t="78482" x="3892550" y="2565400"/>
          <p14:tracePt t="78497" x="3897313" y="2565400"/>
          <p14:tracePt t="78514" x="3903663" y="2560638"/>
          <p14:tracePt t="78889" x="3908425" y="2560638"/>
          <p14:tracePt t="78900" x="3932238" y="2560638"/>
          <p14:tracePt t="78914" x="3954463" y="2554288"/>
          <p14:tracePt t="78931" x="3978275" y="2554288"/>
          <p14:tracePt t="78947" x="3989388" y="2549525"/>
          <p14:tracePt t="78964" x="4000500" y="2549525"/>
          <p14:tracePt t="78981" x="4006850" y="2549525"/>
          <p14:tracePt t="79018" x="4011613" y="2549525"/>
          <p14:tracePt t="79037" x="4017963" y="2549525"/>
          <p14:tracePt t="79113" x="4022725" y="2549525"/>
          <p14:tracePt t="79129" x="4035425" y="2549525"/>
          <p14:tracePt t="79169" x="4040188" y="2549525"/>
          <p14:tracePt t="79201" x="4046538" y="2549525"/>
          <p14:tracePt t="79225" x="4051300" y="2549525"/>
          <p14:tracePt t="79233" x="4057650" y="2549525"/>
          <p14:tracePt t="79247" x="4064000" y="2549525"/>
          <p14:tracePt t="79263" x="4068763" y="2549525"/>
          <p14:tracePt t="79280" x="4075113" y="2549525"/>
          <p14:tracePt t="79441" x="4079875" y="2549525"/>
          <p14:tracePt t="79465" x="4086225" y="2549525"/>
          <p14:tracePt t="79489" x="4092575" y="2549525"/>
          <p14:tracePt t="79499" x="4097338" y="2549525"/>
          <p14:tracePt t="79514" x="4103688" y="2554288"/>
          <p14:tracePt t="79569" x="4108450" y="2554288"/>
          <p14:tracePt t="79585" x="4114800" y="2554288"/>
          <p14:tracePt t="79618" x="4121150" y="2554288"/>
          <p14:tracePt t="79657" x="4125913" y="2554288"/>
          <p14:tracePt t="80033" x="4132263" y="2554288"/>
          <p14:tracePt t="80034" x="4137025" y="2554288"/>
          <p14:tracePt t="80047" x="4149725" y="2560638"/>
          <p14:tracePt t="80063" x="4171950" y="2560638"/>
          <p14:tracePt t="80080" x="4189413" y="2565400"/>
          <p14:tracePt t="80080" x="4194175" y="2565400"/>
          <p14:tracePt t="80098" x="4200525" y="2565400"/>
          <p14:tracePt t="80202" x="4206875" y="2565400"/>
          <p14:tracePt t="80217" x="4211638" y="2565400"/>
          <p14:tracePt t="80231" x="4217988" y="2565400"/>
          <p14:tracePt t="80247" x="4222750" y="2571750"/>
          <p14:tracePt t="80337" x="4222750" y="2578100"/>
          <p14:tracePt t="80345" x="4229100" y="2578100"/>
          <p14:tracePt t="80357" x="4229100" y="2582863"/>
          <p14:tracePt t="80364" x="4240213" y="2593975"/>
          <p14:tracePt t="80380" x="4251325" y="2600325"/>
          <p14:tracePt t="80398" x="4264025" y="2611438"/>
          <p14:tracePt t="80413" x="4268788" y="2622550"/>
          <p14:tracePt t="80431" x="4279900" y="2628900"/>
          <p14:tracePt t="80447" x="4286250" y="2646363"/>
          <p14:tracePt t="80464" x="4297363" y="2657475"/>
          <p14:tracePt t="80480" x="4303713" y="2674938"/>
          <p14:tracePt t="80480" x="4308475" y="2674938"/>
          <p14:tracePt t="80497" x="4314825" y="2686050"/>
          <p14:tracePt t="80513" x="4321175" y="2692400"/>
          <p14:tracePt t="80530" x="4321175" y="2697163"/>
          <p14:tracePt t="80569" x="4325938" y="2697163"/>
          <p14:tracePt t="80641" x="4325938" y="2703513"/>
          <p14:tracePt t="80666" x="4325938" y="2708275"/>
          <p14:tracePt t="80666" x="4332288" y="2714625"/>
          <p14:tracePt t="80680" x="4343400" y="2720975"/>
          <p14:tracePt t="80698" x="4349750" y="2732088"/>
          <p14:tracePt t="80713" x="4354513" y="2732088"/>
          <p14:tracePt t="80753" x="4354513" y="2736850"/>
          <p14:tracePt t="80757" x="4360863" y="2736850"/>
          <p14:tracePt t="80785" x="4360863" y="2743200"/>
          <p14:tracePt t="80790" x="4365625" y="2743200"/>
          <p14:tracePt t="80797" x="4371975" y="2749550"/>
          <p14:tracePt t="80813" x="4371975" y="2754313"/>
          <p14:tracePt t="80830" x="4378325" y="2754313"/>
          <p14:tracePt t="80847" x="4389438" y="2765425"/>
          <p14:tracePt t="80864" x="4406900" y="2771775"/>
          <p14:tracePt t="80880" x="4418013" y="2782888"/>
          <p14:tracePt t="80897" x="4429125" y="2789238"/>
          <p14:tracePt t="80913" x="4435475" y="2794000"/>
          <p14:tracePt t="80930" x="4446588" y="2800350"/>
          <p14:tracePt t="80947" x="4446588" y="2806700"/>
          <p14:tracePt t="80964" x="4451350" y="2811463"/>
          <p14:tracePt t="80980" x="4457700" y="2817813"/>
          <p14:tracePt t="80997" x="4468813" y="2822575"/>
          <p14:tracePt t="81013" x="4475163" y="2822575"/>
          <p14:tracePt t="81030" x="4475163" y="2828925"/>
          <p14:tracePt t="81047" x="4475163" y="2835275"/>
          <p14:tracePt t="81064" x="4486275" y="2835275"/>
          <p14:tracePt t="81080" x="4486275" y="2840038"/>
          <p14:tracePt t="81097" x="4492625" y="2846388"/>
          <p14:tracePt t="81113" x="4497388" y="2846388"/>
          <p14:tracePt t="81130" x="4497388" y="2851150"/>
          <p14:tracePt t="81147" x="4503738" y="2857500"/>
          <p14:tracePt t="81225" x="4508500" y="2857500"/>
          <p14:tracePt t="81233" x="4508500" y="2863850"/>
          <p14:tracePt t="81249" x="4514850" y="2874963"/>
          <p14:tracePt t="81264" x="4525963" y="2879725"/>
          <p14:tracePt t="81280" x="4532313" y="2892425"/>
          <p14:tracePt t="81298" x="4537075" y="2897188"/>
          <p14:tracePt t="81313" x="4549775" y="2903538"/>
          <p14:tracePt t="81330" x="4560888" y="2914650"/>
          <p14:tracePt t="81347" x="4565650" y="2925763"/>
          <p14:tracePt t="81364" x="4578350" y="2932113"/>
          <p14:tracePt t="81380" x="4583113" y="2936875"/>
          <p14:tracePt t="81397" x="4594225" y="2943225"/>
          <p14:tracePt t="81414" x="4606925" y="2949575"/>
          <p14:tracePt t="81430" x="4606925" y="2954338"/>
          <p14:tracePt t="81465" x="4606925" y="2960688"/>
          <p14:tracePt t="81480" x="4611688" y="2960688"/>
          <p14:tracePt t="81480" x="4611688" y="2965450"/>
          <p14:tracePt t="81497" x="4622800" y="2978150"/>
          <p14:tracePt t="81513" x="4635500" y="2989263"/>
          <p14:tracePt t="81530" x="4646613" y="2994025"/>
          <p14:tracePt t="81547" x="4651375" y="3006725"/>
          <p14:tracePt t="81563" x="4664075" y="3017838"/>
          <p14:tracePt t="81580" x="4668838" y="3022600"/>
          <p14:tracePt t="81597" x="4675188" y="3022600"/>
          <p14:tracePt t="81613" x="4679950" y="3035300"/>
          <p14:tracePt t="81630" x="4686300" y="3035300"/>
          <p14:tracePt t="81673" x="4686300" y="3040063"/>
          <p14:tracePt t="81673" x="4692650" y="3040063"/>
          <p14:tracePt t="81697" x="4692650" y="3046413"/>
          <p14:tracePt t="81698" x="4697413" y="3046413"/>
          <p14:tracePt t="81713" x="4697413" y="3051175"/>
          <p14:tracePt t="82121" x="4697413" y="3057525"/>
          <p14:tracePt t="82313" x="4692650" y="3057525"/>
          <p14:tracePt t="82577" x="4686300" y="3057525"/>
          <p14:tracePt t="82585" x="4679950" y="3051175"/>
          <p14:tracePt t="82601" x="4679950" y="3046413"/>
          <p14:tracePt t="82614" x="4675188" y="3046413"/>
          <p14:tracePt t="82630" x="4675188" y="3040063"/>
          <p14:tracePt t="83606" x="0" y="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3"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773119655"/>
      </p:ext>
    </p:extLst>
  </p:cSld>
  <p:clrMapOvr>
    <a:masterClrMapping/>
  </p:clrMapOvr>
  <mc:AlternateContent xmlns:mc="http://schemas.openxmlformats.org/markup-compatibility/2006" xmlns:p14="http://schemas.microsoft.com/office/powerpoint/2010/main">
    <mc:Choice Requires="p14">
      <p:transition spd="slow" p14:dur="2000" advTm="215698"/>
    </mc:Choice>
    <mc:Fallback xmlns="">
      <p:transition spd="slow" advTm="2156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mod="1">
    <p:ext uri="{3A86A75C-4F4B-4683-9AE1-C65F6400EC91}">
      <p14:laserTraceLst xmlns:p14="http://schemas.microsoft.com/office/powerpoint/2010/main">
        <p14:tracePtLst>
          <p14:tracePt t="57625" x="5822950" y="3646488"/>
          <p14:tracePt t="57633" x="5818188" y="3640138"/>
          <p14:tracePt t="57634" x="5794375" y="3635375"/>
          <p14:tracePt t="57651" x="5772150" y="3635375"/>
          <p14:tracePt t="57666" x="5737225" y="3622675"/>
          <p14:tracePt t="57683" x="5708650" y="3617913"/>
          <p14:tracePt t="57700" x="5692775" y="3611563"/>
          <p14:tracePt t="57716" x="5668963" y="3606800"/>
          <p14:tracePt t="57733" x="5640388" y="3600450"/>
          <p14:tracePt t="57750" x="5622925" y="3594100"/>
          <p14:tracePt t="57769" x="5594350" y="3582988"/>
          <p14:tracePt t="57785" x="5572125" y="3582988"/>
          <p14:tracePt t="57800" x="5549900" y="3571875"/>
          <p14:tracePt t="57816" x="5521325" y="3571875"/>
          <p14:tracePt t="57834" x="5503863" y="3565525"/>
          <p14:tracePt t="57850" x="5492750" y="3560763"/>
          <p14:tracePt t="57866" x="5486400" y="3560763"/>
          <p14:tracePt t="57977" x="5480050" y="3560763"/>
          <p14:tracePt t="58057" x="5475288" y="3560763"/>
          <p14:tracePt t="58065" x="5457825" y="3571875"/>
          <p14:tracePt t="58086" x="5446713" y="3571875"/>
          <p14:tracePt t="58100" x="5435600" y="3582988"/>
          <p14:tracePt t="58116" x="5429250" y="3582988"/>
          <p14:tracePt t="58133" x="5422900" y="3589338"/>
          <p14:tracePt t="58353" x="5418138" y="3589338"/>
          <p14:tracePt t="58705" x="5418138" y="3594100"/>
          <p14:tracePt t="58721" x="5422900" y="3600450"/>
          <p14:tracePt t="58729" x="5429250" y="3600450"/>
          <p14:tracePt t="58737" x="5446713" y="3600450"/>
          <p14:tracePt t="58750" x="5468938" y="3606800"/>
          <p14:tracePt t="58766" x="5503863" y="3611563"/>
          <p14:tracePt t="58783" x="5532438" y="3611563"/>
          <p14:tracePt t="58799" x="5572125" y="3611563"/>
          <p14:tracePt t="58817" x="5618163" y="3611563"/>
          <p14:tracePt t="58833" x="5692775" y="3611563"/>
          <p14:tracePt t="58850" x="5726113" y="3611563"/>
          <p14:tracePt t="58866" x="5765800" y="3611563"/>
          <p14:tracePt t="58883" x="5807075" y="3611563"/>
          <p14:tracePt t="58900" x="5846763" y="3611563"/>
          <p14:tracePt t="58917" x="5880100" y="3611563"/>
          <p14:tracePt t="58933" x="5915025" y="3611563"/>
          <p14:tracePt t="58950" x="5954713" y="3611563"/>
          <p14:tracePt t="58966" x="5994400" y="3611563"/>
          <p14:tracePt t="58983" x="6035675" y="3611563"/>
          <p14:tracePt t="58999" x="6069013" y="3611563"/>
          <p14:tracePt t="59017" x="6108700" y="3611563"/>
          <p14:tracePt t="59033" x="6161088" y="3611563"/>
          <p14:tracePt t="59050" x="6200775" y="3611563"/>
          <p14:tracePt t="59066" x="6246813" y="3611563"/>
          <p14:tracePt t="59084" x="6286500" y="3611563"/>
          <p14:tracePt t="59100" x="6332538" y="3611563"/>
          <p14:tracePt t="59117" x="6378575" y="3611563"/>
          <p14:tracePt t="59133" x="6418263" y="3611563"/>
          <p14:tracePt t="59150" x="6475413" y="3611563"/>
          <p14:tracePt t="59166" x="6537325" y="3611563"/>
          <p14:tracePt t="59183" x="6618288" y="3611563"/>
          <p14:tracePt t="59199" x="6704013" y="3611563"/>
          <p14:tracePt t="59217" x="6807200" y="3606800"/>
          <p14:tracePt t="59233" x="6961188" y="3600450"/>
          <p14:tracePt t="59250" x="7069138" y="3600450"/>
          <p14:tracePt t="59266" x="7189788" y="3594100"/>
          <p14:tracePt t="59283" x="7315200" y="3594100"/>
          <p14:tracePt t="59299" x="7423150" y="3589338"/>
          <p14:tracePt t="59317" x="7526338" y="3578225"/>
          <p14:tracePt t="59333" x="7618413" y="3571875"/>
          <p14:tracePt t="59350" x="7708900" y="3565525"/>
          <p14:tracePt t="59366" x="7778750" y="3560763"/>
          <p14:tracePt t="59383" x="7847013" y="3554413"/>
          <p14:tracePt t="59399" x="7915275" y="3549650"/>
          <p14:tracePt t="59417" x="8007350" y="3543300"/>
          <p14:tracePt t="59433" x="8064500" y="3536950"/>
          <p14:tracePt t="59450" x="8108950" y="3536950"/>
          <p14:tracePt t="59466" x="8161338" y="3532188"/>
          <p14:tracePt t="59483" x="8212138" y="3525838"/>
          <p14:tracePt t="59499" x="8251825" y="3525838"/>
          <p14:tracePt t="59516" x="8275638" y="3521075"/>
          <p14:tracePt t="59533" x="8297863" y="3521075"/>
          <p14:tracePt t="59550" x="8304213" y="3521075"/>
          <p14:tracePt t="60265" x="8297863" y="3521075"/>
          <p14:tracePt t="60289" x="8293100" y="3521075"/>
          <p14:tracePt t="60313" x="8286750" y="3521075"/>
          <p14:tracePt t="60321" x="8280400" y="3521075"/>
          <p14:tracePt t="60333" x="8258175" y="3521075"/>
          <p14:tracePt t="60349" x="8229600" y="3521075"/>
          <p14:tracePt t="60366" x="8194675" y="3521075"/>
          <p14:tracePt t="60383" x="8154988" y="3521075"/>
          <p14:tracePt t="60400" x="8104188" y="3521075"/>
          <p14:tracePt t="60416" x="8051800" y="3521075"/>
          <p14:tracePt t="60416" x="8023225" y="3521075"/>
          <p14:tracePt t="60433" x="7961313" y="3521075"/>
          <p14:tracePt t="60449" x="7897813" y="3521075"/>
          <p14:tracePt t="60466" x="7835900" y="3521075"/>
          <p14:tracePt t="60483" x="7766050" y="3521075"/>
          <p14:tracePt t="60500" x="7693025" y="3514725"/>
          <p14:tracePt t="60516" x="7612063" y="3508375"/>
          <p14:tracePt t="60533" x="7526338" y="3508375"/>
          <p14:tracePt t="60549" x="7435850" y="3503613"/>
          <p14:tracePt t="60566" x="7315200" y="3503613"/>
          <p14:tracePt t="60583" x="7200900" y="3497263"/>
          <p14:tracePt t="60600" x="7075488" y="3497263"/>
          <p14:tracePt t="60616" x="6965950" y="3497263"/>
          <p14:tracePt t="60616" x="6915150" y="3497263"/>
          <p14:tracePt t="60633" x="6807200" y="3492500"/>
          <p14:tracePt t="60649" x="6697663" y="3486150"/>
          <p14:tracePt t="60667" x="6594475" y="3479800"/>
          <p14:tracePt t="60683" x="6492875" y="3468688"/>
          <p14:tracePt t="60700" x="6383338" y="3463925"/>
          <p14:tracePt t="60716" x="6297613" y="3451225"/>
          <p14:tracePt t="60733" x="6207125" y="3446463"/>
          <p14:tracePt t="60749" x="6132513" y="3446463"/>
          <p14:tracePt t="60767" x="6051550" y="3440113"/>
          <p14:tracePt t="60783" x="5978525" y="3435350"/>
          <p14:tracePt t="60800" x="5915025" y="3429000"/>
          <p14:tracePt t="60816" x="5875338" y="3429000"/>
          <p14:tracePt t="60816" x="5864225" y="3422650"/>
          <p14:tracePt t="60833" x="5846763" y="3417888"/>
          <p14:tracePt t="60849" x="5835650" y="3417888"/>
          <p14:tracePt t="60866" x="5829300" y="3417888"/>
          <p14:tracePt t="60883" x="5829300" y="3411538"/>
          <p14:tracePt t="60937" x="5829300" y="3406775"/>
          <p14:tracePt t="60950" x="5829300" y="3400425"/>
          <p14:tracePt t="60967" x="5829300" y="3378200"/>
          <p14:tracePt t="60983" x="5829300" y="3336925"/>
          <p14:tracePt t="61000" x="5829300" y="3286125"/>
          <p14:tracePt t="61016" x="5829300" y="3222625"/>
          <p14:tracePt t="61016" x="5829300" y="3182938"/>
          <p14:tracePt t="61033" x="5829300" y="3108325"/>
          <p14:tracePt t="61049" x="5840413" y="3035300"/>
          <p14:tracePt t="61066" x="5846763" y="2965450"/>
          <p14:tracePt t="61083" x="5851525" y="2897188"/>
          <p14:tracePt t="61100" x="5864225" y="2846388"/>
          <p14:tracePt t="61116" x="5868988" y="2800350"/>
          <p14:tracePt t="61133" x="5875338" y="2765425"/>
          <p14:tracePt t="61149" x="5875338" y="2732088"/>
          <p14:tracePt t="61166" x="5880100" y="2708275"/>
          <p14:tracePt t="61183" x="5880100" y="2692400"/>
          <p14:tracePt t="61201" x="5880100" y="2679700"/>
          <p14:tracePt t="61217" x="5880100" y="2674938"/>
          <p14:tracePt t="61234" x="5880100" y="2663825"/>
          <p14:tracePt t="61250" x="5880100" y="2657475"/>
          <p14:tracePt t="61267" x="5880100" y="2651125"/>
          <p14:tracePt t="61306" x="5880100" y="2646363"/>
          <p14:tracePt t="61314" x="5880100" y="2640013"/>
          <p14:tracePt t="61334" x="5880100" y="2635250"/>
          <p14:tracePt t="61334" x="5880100" y="2628900"/>
          <p14:tracePt t="61350" x="5880100" y="2622550"/>
          <p14:tracePt t="61367" x="5880100" y="2617788"/>
          <p14:tracePt t="61866" x="5880100" y="2622550"/>
          <p14:tracePt t="61874" x="5886450" y="2635250"/>
          <p14:tracePt t="61884" x="5897563" y="2663825"/>
          <p14:tracePt t="61900" x="5921375" y="2692400"/>
          <p14:tracePt t="61918" x="5954713" y="2725738"/>
          <p14:tracePt t="61934" x="5989638" y="2749550"/>
          <p14:tracePt t="61951" x="6018213" y="2760663"/>
          <p14:tracePt t="61967" x="6057900" y="2771775"/>
          <p14:tracePt t="61984" x="6092825" y="2782888"/>
          <p14:tracePt t="62000" x="6121400" y="2789238"/>
          <p14:tracePt t="62017" x="6143625" y="2800350"/>
          <p14:tracePt t="62034" x="6172200" y="2806700"/>
          <p14:tracePt t="62051" x="6178550" y="2811463"/>
          <p14:tracePt t="62330" x="6183313" y="2811463"/>
          <p14:tracePt t="62350" x="6200775" y="2817813"/>
          <p14:tracePt t="62351" x="6251575" y="2817813"/>
          <p14:tracePt t="62367" x="6326188" y="2817813"/>
          <p14:tracePt t="62384" x="6423025" y="2817813"/>
          <p14:tracePt t="62400" x="6537325" y="2817813"/>
          <p14:tracePt t="62418" x="6657975" y="2817813"/>
          <p14:tracePt t="62434" x="6851650" y="2800350"/>
          <p14:tracePt t="62451" x="6989763" y="2800350"/>
          <p14:tracePt t="62467" x="7126288" y="2794000"/>
          <p14:tracePt t="62484" x="7251700" y="2789238"/>
          <p14:tracePt t="62500" x="7361238" y="2782888"/>
          <p14:tracePt t="62517" x="7469188" y="2782888"/>
          <p14:tracePt t="62534" x="7572375" y="2782888"/>
          <p14:tracePt t="62551" x="7658100" y="2794000"/>
          <p14:tracePt t="62567" x="7737475" y="2811463"/>
          <p14:tracePt t="62584" x="7807325" y="2828925"/>
          <p14:tracePt t="62600" x="7858125" y="2851150"/>
          <p14:tracePt t="62617" x="7904163" y="2868613"/>
          <p14:tracePt t="62633" x="7950200" y="2886075"/>
          <p14:tracePt t="62651" x="7972425" y="2897188"/>
          <p14:tracePt t="62667" x="7983538" y="2903538"/>
          <p14:tracePt t="62890" x="7983538" y="2908300"/>
          <p14:tracePt t="62900" x="7994650" y="2921000"/>
          <p14:tracePt t="62905" x="8047038" y="2971800"/>
          <p14:tracePt t="62917" x="8075613" y="3011488"/>
          <p14:tracePt t="62934" x="8104188" y="3022600"/>
          <p14:tracePt t="62950" x="8126413" y="3028950"/>
          <p14:tracePt t="62967" x="8137525" y="3028950"/>
          <p14:tracePt t="62984" x="8143875" y="3028950"/>
          <p14:tracePt t="63000" x="8150225" y="3035300"/>
          <p14:tracePt t="63034" x="8154988" y="3035300"/>
          <p14:tracePt t="63538" x="8154988" y="3028950"/>
          <p14:tracePt t="63567" x="8154988" y="3022600"/>
          <p14:tracePt t="63568" x="8154988" y="2994025"/>
          <p14:tracePt t="63584" x="8154988" y="2965450"/>
          <p14:tracePt t="63601" x="8154988" y="2932113"/>
          <p14:tracePt t="63618" x="8154988" y="2897188"/>
          <p14:tracePt t="63618" x="8154988" y="2879725"/>
          <p14:tracePt t="63634" x="8154988" y="2846388"/>
          <p14:tracePt t="63650" x="8154988" y="2811463"/>
          <p14:tracePt t="63667" x="8150225" y="2800350"/>
          <p14:tracePt t="63684" x="8150225" y="2782888"/>
          <p14:tracePt t="63701" x="8150225" y="2771775"/>
          <p14:tracePt t="63717" x="8150225" y="2760663"/>
          <p14:tracePt t="63734" x="8150225" y="2754313"/>
          <p14:tracePt t="63770" x="8150225" y="2749550"/>
          <p14:tracePt t="63802" x="8150225" y="2743200"/>
          <p14:tracePt t="63802" x="8150225" y="2736850"/>
          <p14:tracePt t="63834" x="8150225" y="2732088"/>
          <p14:tracePt t="63834" x="8154988" y="2720975"/>
          <p14:tracePt t="63850" x="8161338" y="2703513"/>
          <p14:tracePt t="63867" x="8161338" y="2679700"/>
          <p14:tracePt t="63883" x="8161338" y="2651125"/>
          <p14:tracePt t="63901" x="8161338" y="2622550"/>
          <p14:tracePt t="63917" x="8161338" y="2571750"/>
          <p14:tracePt t="63934" x="8150225" y="2520950"/>
          <p14:tracePt t="63950" x="8126413" y="2474913"/>
          <p14:tracePt t="63967" x="8115300" y="2439988"/>
          <p14:tracePt t="63983" x="8104188" y="2411413"/>
          <p14:tracePt t="64001" x="8086725" y="2393950"/>
          <p14:tracePt t="64017" x="8075613" y="2371725"/>
          <p14:tracePt t="64017" x="8075613" y="2360613"/>
          <p14:tracePt t="64034" x="8064500" y="2349500"/>
          <p14:tracePt t="64050" x="8058150" y="2332038"/>
          <p14:tracePt t="64067" x="8047038" y="2308225"/>
          <p14:tracePt t="64083" x="8047038" y="2292350"/>
          <p14:tracePt t="64101" x="8047038" y="2274888"/>
          <p14:tracePt t="64117" x="8040688" y="2257425"/>
          <p14:tracePt t="64134" x="8040688" y="2246313"/>
          <p14:tracePt t="64150" x="8040688" y="2228850"/>
          <p14:tracePt t="64167" x="8040688" y="2211388"/>
          <p14:tracePt t="64183" x="8040688" y="2206625"/>
          <p14:tracePt t="64200" x="8040688" y="2193925"/>
          <p14:tracePt t="64217" x="8040688" y="2178050"/>
          <p14:tracePt t="64217" x="8040688" y="2171700"/>
          <p14:tracePt t="64234" x="8040688" y="2149475"/>
          <p14:tracePt t="64250" x="8040688" y="2132013"/>
          <p14:tracePt t="64267" x="8040688" y="2108200"/>
          <p14:tracePt t="64283" x="8040688" y="2097088"/>
          <p14:tracePt t="64300" x="8040688" y="2092325"/>
          <p14:tracePt t="64317" x="8040688" y="2079625"/>
          <p14:tracePt t="64354" x="8040688" y="2074863"/>
          <p14:tracePt t="64357" x="8035925" y="2074863"/>
          <p14:tracePt t="64367" x="8029575" y="2063750"/>
          <p14:tracePt t="64383" x="8012113" y="2057400"/>
          <p14:tracePt t="64401" x="8007350" y="2051050"/>
          <p14:tracePt t="64417" x="7994650" y="2051050"/>
          <p14:tracePt t="64417" x="7994650" y="2046288"/>
          <p14:tracePt t="64434" x="7989888" y="2046288"/>
          <p14:tracePt t="64474" x="7983538" y="2046288"/>
          <p14:tracePt t="64482" x="7983538" y="2039938"/>
          <p14:tracePt t="64506" x="7983538" y="2035175"/>
          <p14:tracePt t="64674" x="7983538" y="2039938"/>
          <p14:tracePt t="64690" x="7989888" y="2039938"/>
          <p14:tracePt t="64690" x="7994650" y="2046288"/>
          <p14:tracePt t="64700" x="8007350" y="2051050"/>
          <p14:tracePt t="64720" x="8018463" y="2057400"/>
          <p14:tracePt t="64733" x="8029575" y="2057400"/>
          <p14:tracePt t="64750" x="8040688" y="2063750"/>
          <p14:tracePt t="64767" x="8047038" y="2068513"/>
          <p14:tracePt t="64783" x="8069263" y="2074863"/>
          <p14:tracePt t="64800" x="8086725" y="2079625"/>
          <p14:tracePt t="64817" x="8097838" y="2079625"/>
          <p14:tracePt t="64817" x="8108950" y="2085975"/>
          <p14:tracePt t="64835" x="8121650" y="2092325"/>
          <p14:tracePt t="64850" x="8132763" y="2092325"/>
          <p14:tracePt t="64867" x="8132763" y="2097088"/>
          <p14:tracePt t="65058" x="8132763" y="2103438"/>
          <p14:tracePt t="65070" x="8132763" y="2108200"/>
          <p14:tracePt t="65084" x="8132763" y="2114550"/>
          <p14:tracePt t="65100" x="8132763" y="2120900"/>
          <p14:tracePt t="65117" x="8132763" y="2132013"/>
          <p14:tracePt t="65133" x="8132763" y="2143125"/>
          <p14:tracePt t="65151" x="8126413" y="2160588"/>
          <p14:tracePt t="65167" x="8126413" y="2171700"/>
          <p14:tracePt t="65184" x="8126413" y="2182813"/>
          <p14:tracePt t="65200" x="8126413" y="2200275"/>
          <p14:tracePt t="65217" x="8126413" y="2211388"/>
          <p14:tracePt t="65233" x="8126413" y="2222500"/>
          <p14:tracePt t="65251" x="8126413" y="2235200"/>
          <p14:tracePt t="65267" x="8126413" y="2246313"/>
          <p14:tracePt t="65284" x="8126413" y="2263775"/>
          <p14:tracePt t="65300" x="8126413" y="2279650"/>
          <p14:tracePt t="65317" x="8126413" y="2292350"/>
          <p14:tracePt t="65334" x="8126413" y="2308225"/>
          <p14:tracePt t="65351" x="8126413" y="2325688"/>
          <p14:tracePt t="65367" x="8121650" y="2349500"/>
          <p14:tracePt t="65384" x="8115300" y="2365375"/>
          <p14:tracePt t="65400" x="8115300" y="2389188"/>
          <p14:tracePt t="65417" x="8108950" y="2411413"/>
          <p14:tracePt t="65433" x="8108950" y="2439988"/>
          <p14:tracePt t="65451" x="8104188" y="2451100"/>
          <p14:tracePt t="65467" x="8104188" y="2463800"/>
          <p14:tracePt t="65484" x="8104188" y="2468563"/>
          <p14:tracePt t="65500" x="8097838" y="2479675"/>
          <p14:tracePt t="65517" x="8097838" y="2486025"/>
          <p14:tracePt t="65533" x="8097838" y="2492375"/>
          <p14:tracePt t="65550" x="8097838" y="2503488"/>
          <p14:tracePt t="65567" x="8097838" y="2508250"/>
          <p14:tracePt t="65584" x="8097838" y="2514600"/>
          <p14:tracePt t="65600" x="8093075" y="2532063"/>
          <p14:tracePt t="65617" x="8086725" y="2549525"/>
          <p14:tracePt t="65633" x="8086725" y="2578100"/>
          <p14:tracePt t="65650" x="8086725" y="2593975"/>
          <p14:tracePt t="65667" x="8086725" y="2611438"/>
          <p14:tracePt t="65684" x="8086725" y="2628900"/>
          <p14:tracePt t="65700" x="8086725" y="2646363"/>
          <p14:tracePt t="65717" x="8086725" y="2668588"/>
          <p14:tracePt t="65733" x="8086725" y="2686050"/>
          <p14:tracePt t="65750" x="8086725" y="2708275"/>
          <p14:tracePt t="65767" x="8086725" y="2720975"/>
          <p14:tracePt t="65784" x="8086725" y="2736850"/>
          <p14:tracePt t="65800" x="8093075" y="2749550"/>
          <p14:tracePt t="65817" x="8093075" y="2760663"/>
          <p14:tracePt t="65833" x="8097838" y="2778125"/>
          <p14:tracePt t="65851" x="8097838" y="2782888"/>
          <p14:tracePt t="65867" x="8097838" y="2794000"/>
          <p14:tracePt t="65884" x="8097838" y="2800350"/>
          <p14:tracePt t="65900" x="8097838" y="2806700"/>
          <p14:tracePt t="65938" x="8097838" y="2811463"/>
          <p14:tracePt t="66066" x="8093075" y="2811463"/>
          <p14:tracePt t="66090" x="8086725" y="2811463"/>
          <p14:tracePt t="66114" x="8080375" y="2811463"/>
          <p14:tracePt t="66122" x="8075613" y="2811463"/>
          <p14:tracePt t="66138" x="8069263" y="2811463"/>
          <p14:tracePt t="66150" x="8069263" y="2817813"/>
          <p14:tracePt t="66167" x="8064500" y="2817813"/>
          <p14:tracePt t="66442" x="8069263" y="2817813"/>
          <p14:tracePt t="66467" x="8075613" y="2817813"/>
          <p14:tracePt t="66483" x="8086725" y="2817813"/>
          <p14:tracePt t="66484" x="8115300" y="2817813"/>
          <p14:tracePt t="66500" x="8150225" y="2817813"/>
          <p14:tracePt t="66517" x="8183563" y="2817813"/>
          <p14:tracePt t="66533" x="8218488" y="2817813"/>
          <p14:tracePt t="66550" x="8264525" y="2817813"/>
          <p14:tracePt t="66567" x="8297863" y="2817813"/>
          <p14:tracePt t="66583" x="8315325" y="2817813"/>
          <p14:tracePt t="66600" x="8332788" y="2817813"/>
          <p14:tracePt t="67442" x="8332788" y="2811463"/>
          <p14:tracePt t="67450" x="8337550" y="2811463"/>
          <p14:tracePt t="67858" x="8337550" y="2817813"/>
          <p14:tracePt t="67882" x="8337550" y="2822575"/>
          <p14:tracePt t="67888" x="8337550" y="2828925"/>
          <p14:tracePt t="67922" x="8337550" y="2835275"/>
          <p14:tracePt t="67938" x="8337550" y="2840038"/>
          <p14:tracePt t="67952" x="8337550" y="2846388"/>
          <p14:tracePt t="67967" x="8337550" y="2851150"/>
          <p14:tracePt t="67983" x="8337550" y="2857500"/>
          <p14:tracePt t="68000" x="8337550" y="2863850"/>
          <p14:tracePt t="68016" x="8337550" y="2868613"/>
          <p14:tracePt t="68016" x="8337550" y="2874963"/>
          <p14:tracePt t="68034" x="8337550" y="2879725"/>
          <p14:tracePt t="68050" x="8337550" y="2886075"/>
          <p14:tracePt t="68067" x="8332788" y="2892425"/>
          <p14:tracePt t="68083" x="8332788" y="2897188"/>
          <p14:tracePt t="68100" x="8332788" y="2903538"/>
          <p14:tracePt t="68116" x="8326438" y="2908300"/>
          <p14:tracePt t="68133" x="8326438" y="2914650"/>
          <p14:tracePt t="68178" x="8326438" y="2921000"/>
          <p14:tracePt t="68200" x="8321675" y="2921000"/>
          <p14:tracePt t="68338" x="8315325" y="2921000"/>
          <p14:tracePt t="68474" x="8308975" y="2921000"/>
          <p14:tracePt t="68474" x="8308975" y="2925763"/>
          <p14:tracePt t="68482" x="8297863" y="2932113"/>
          <p14:tracePt t="68500" x="8286750" y="2932113"/>
          <p14:tracePt t="68517" x="8264525" y="2932113"/>
          <p14:tracePt t="68533" x="8247063" y="2936875"/>
          <p14:tracePt t="68551" x="8223250" y="2943225"/>
          <p14:tracePt t="68566" x="8201025" y="2943225"/>
          <p14:tracePt t="68584" x="8183563" y="2943225"/>
          <p14:tracePt t="68600" x="8166100" y="2943225"/>
          <p14:tracePt t="68617" x="8161338" y="2943225"/>
          <p14:tracePt t="68633" x="8154988" y="2943225"/>
          <p14:tracePt t="68682" x="8150225" y="2943225"/>
          <p14:tracePt t="68722" x="8143875" y="2943225"/>
          <p14:tracePt t="68737" x="8137525" y="2943225"/>
          <p14:tracePt t="68750" x="8126413" y="2943225"/>
          <p14:tracePt t="68766" x="8108950" y="2949575"/>
          <p14:tracePt t="68784" x="8093075" y="2949575"/>
          <p14:tracePt t="68800" x="8069263" y="2949575"/>
          <p14:tracePt t="68817" x="8047038" y="2949575"/>
          <p14:tracePt t="68833" x="8012113" y="2949575"/>
          <p14:tracePt t="68851" x="7989888" y="2954338"/>
          <p14:tracePt t="68866" x="7950200" y="2954338"/>
          <p14:tracePt t="68884" x="7921625" y="2954338"/>
          <p14:tracePt t="68900" x="7893050" y="2960688"/>
          <p14:tracePt t="68917" x="7864475" y="2960688"/>
          <p14:tracePt t="68933" x="7835900" y="2960688"/>
          <p14:tracePt t="68951" x="7812088" y="2960688"/>
          <p14:tracePt t="68966" x="7794625" y="2960688"/>
          <p14:tracePt t="68984" x="7783513" y="2960688"/>
          <p14:tracePt t="69000" x="7772400" y="2960688"/>
          <p14:tracePt t="69017" x="7766050" y="2960688"/>
          <p14:tracePt t="69330" x="7772400" y="2960688"/>
          <p14:tracePt t="69354" x="7778750" y="2960688"/>
          <p14:tracePt t="69383" x="7778750" y="2954338"/>
          <p14:tracePt t="69384" x="7778750" y="2949575"/>
          <p14:tracePt t="69400" x="7778750" y="2943225"/>
          <p14:tracePt t="69417" x="7783513" y="2943225"/>
          <p14:tracePt t="69433" x="7783513" y="2932113"/>
          <p14:tracePt t="69474" x="7783513" y="2925763"/>
          <p14:tracePt t="69506" x="7783513" y="2921000"/>
          <p14:tracePt t="69554" x="7783513" y="2914650"/>
          <p14:tracePt t="69602" x="7778750" y="2914650"/>
          <p14:tracePt t="69618" x="7772400" y="2914650"/>
          <p14:tracePt t="69634" x="7766050" y="2914650"/>
          <p14:tracePt t="69634" x="7754938" y="2908300"/>
          <p14:tracePt t="69650" x="7737475" y="2908300"/>
          <p14:tracePt t="69666" x="7708900" y="2903538"/>
          <p14:tracePt t="69683" x="7680325" y="2897188"/>
          <p14:tracePt t="69700" x="7658100" y="2892425"/>
          <p14:tracePt t="69717" x="7635875" y="2892425"/>
          <p14:tracePt t="69733" x="7612063" y="2886075"/>
          <p14:tracePt t="69750" x="7578725" y="2879725"/>
          <p14:tracePt t="69766" x="7554913" y="2879725"/>
          <p14:tracePt t="69783" x="7532688" y="2879725"/>
          <p14:tracePt t="69800" x="7508875" y="2879725"/>
          <p14:tracePt t="69817" x="7493000" y="2879725"/>
          <p14:tracePt t="69833" x="7469188" y="2879725"/>
          <p14:tracePt t="69850" x="7458075" y="2879725"/>
          <p14:tracePt t="69866" x="7451725" y="2879725"/>
          <p14:tracePt t="69883" x="7440613" y="2879725"/>
          <p14:tracePt t="70754" x="7446963" y="2879725"/>
          <p14:tracePt t="70770" x="7451725" y="2879725"/>
          <p14:tracePt t="70786" x="7464425" y="2879725"/>
          <p14:tracePt t="70800" x="7469188" y="2879725"/>
          <p14:tracePt t="70800" x="7486650" y="2879725"/>
          <p14:tracePt t="70816" x="7508875" y="2879725"/>
          <p14:tracePt t="70833" x="7532688" y="2879725"/>
          <p14:tracePt t="70850" x="7550150" y="2879725"/>
          <p14:tracePt t="70867" x="7561263" y="2879725"/>
          <p14:tracePt t="71050" x="7554913" y="2879725"/>
          <p14:tracePt t="71137" x="7550150" y="2879725"/>
          <p14:tracePt t="71177" x="7550150" y="2886075"/>
          <p14:tracePt t="71209" x="7550150" y="2892425"/>
          <p14:tracePt t="71218" x="7543800" y="2892425"/>
          <p14:tracePt t="71234" x="7537450" y="2892425"/>
          <p14:tracePt t="71234" x="7537450" y="2897188"/>
          <p14:tracePt t="71250" x="7532688" y="2908300"/>
          <p14:tracePt t="71266" x="7521575" y="2914650"/>
          <p14:tracePt t="71283" x="7521575" y="2925763"/>
          <p14:tracePt t="71300" x="7515225" y="2932113"/>
          <p14:tracePt t="71316" x="7515225" y="2936875"/>
          <p14:tracePt t="71333" x="7508875" y="2943225"/>
          <p14:tracePt t="71350" x="7504113" y="2954338"/>
          <p14:tracePt t="71366" x="7497763" y="2965450"/>
          <p14:tracePt t="71383" x="7497763" y="2978150"/>
          <p14:tracePt t="71400" x="7493000" y="2982913"/>
          <p14:tracePt t="71417" x="7486650" y="2994025"/>
          <p14:tracePt t="71434" x="7480300" y="3000375"/>
          <p14:tracePt t="71450" x="7475538" y="3011488"/>
          <p14:tracePt t="71466" x="7469188" y="3017838"/>
          <p14:tracePt t="71483" x="7464425" y="3035300"/>
          <p14:tracePt t="71500" x="7451725" y="3051175"/>
          <p14:tracePt t="71516" x="7451725" y="3063875"/>
          <p14:tracePt t="71533" x="7440613" y="3079750"/>
          <p14:tracePt t="71550" x="7435850" y="3092450"/>
          <p14:tracePt t="71566" x="7429500" y="3097213"/>
          <p14:tracePt t="71602" x="7429500" y="3103563"/>
          <p14:tracePt t="71762" x="7429500" y="3114675"/>
          <p14:tracePt t="71770" x="7435850" y="3136900"/>
          <p14:tracePt t="71784" x="7440613" y="3165475"/>
          <p14:tracePt t="71800" x="7451725" y="3178175"/>
          <p14:tracePt t="71817" x="7451725" y="3189288"/>
          <p14:tracePt t="71833" x="7458075" y="3189288"/>
          <p14:tracePt t="71914" x="7458075" y="3194050"/>
          <p14:tracePt t="71930" x="7451725" y="3194050"/>
          <p14:tracePt t="71937" x="7446963" y="3194050"/>
          <p14:tracePt t="72001" x="7440613" y="3194050"/>
          <p14:tracePt t="72041" x="7435850" y="3194050"/>
          <p14:tracePt t="72065" x="7423150" y="3194050"/>
          <p14:tracePt t="72069" x="7418388" y="3194050"/>
          <p14:tracePt t="72083" x="7412038" y="3194050"/>
          <p14:tracePt t="72100" x="7407275" y="3194050"/>
          <p14:tracePt t="72117" x="7400925" y="3194050"/>
          <p14:tracePt t="72133" x="7389813" y="3194050"/>
          <p14:tracePt t="72150" x="7383463" y="3194050"/>
          <p14:tracePt t="72186" x="7378700" y="3194050"/>
          <p14:tracePt t="72233" x="7372350" y="3194050"/>
          <p14:tracePt t="72282" x="7366000" y="3194050"/>
          <p14:tracePt t="72369" x="7361238" y="3194050"/>
          <p14:tracePt t="72386" x="7361238" y="3200400"/>
          <p14:tracePt t="72434" x="7354888" y="3200400"/>
          <p14:tracePt t="72497" x="7350125" y="3200400"/>
          <p14:tracePt t="72505" x="7350125" y="3206750"/>
          <p14:tracePt t="72545" x="7343775" y="3206750"/>
          <p14:tracePt t="73049" x="7350125" y="3206750"/>
          <p14:tracePt t="73066" x="7354888" y="3206750"/>
          <p14:tracePt t="73090" x="7361238" y="3206750"/>
          <p14:tracePt t="73100" x="7366000" y="3206750"/>
          <p14:tracePt t="73116" x="7372350" y="3206750"/>
          <p14:tracePt t="73133" x="7372350" y="3200400"/>
          <p14:tracePt t="73378" x="7366000" y="3200400"/>
          <p14:tracePt t="73464" x="7361238" y="3200400"/>
          <p14:tracePt t="73465" x="7350125" y="3206750"/>
          <p14:tracePt t="73483" x="7326313" y="3211513"/>
          <p14:tracePt t="73500" x="7304088" y="3211513"/>
          <p14:tracePt t="73516" x="7269163" y="3217863"/>
          <p14:tracePt t="73533" x="7246938" y="3217863"/>
          <p14:tracePt t="73549" x="7223125" y="3217863"/>
          <p14:tracePt t="73566" x="7207250" y="3217863"/>
          <p14:tracePt t="73583" x="7189788" y="3217863"/>
          <p14:tracePt t="73600" x="7183438" y="3217863"/>
          <p14:tracePt t="73616" x="7178675" y="3217863"/>
          <p14:tracePt t="73616" x="7172325" y="3217863"/>
          <p14:tracePt t="73633" x="7165975" y="3217863"/>
          <p14:tracePt t="73650" x="7161213" y="3217863"/>
          <p14:tracePt t="73666" x="7154863" y="3217863"/>
          <p14:tracePt t="73683" x="7150100" y="3217863"/>
          <p14:tracePt t="73700" x="7143750" y="3217863"/>
          <p14:tracePt t="73716" x="7132638" y="3217863"/>
          <p14:tracePt t="73733" x="7121525" y="3217863"/>
          <p14:tracePt t="73749" x="7097713" y="3217863"/>
          <p14:tracePt t="73766" x="7075488" y="3217863"/>
          <p14:tracePt t="73783" x="7046913" y="3217863"/>
          <p14:tracePt t="73800" x="7018338" y="3217863"/>
          <p14:tracePt t="73816" x="6989763" y="3217863"/>
          <p14:tracePt t="73816" x="6978650" y="3217863"/>
          <p14:tracePt t="73834" x="6954838" y="3217863"/>
          <p14:tracePt t="73850" x="6932613" y="3222625"/>
          <p14:tracePt t="73867" x="6908800" y="3222625"/>
          <p14:tracePt t="73883" x="6892925" y="3222625"/>
          <p14:tracePt t="73900" x="6869113" y="3222625"/>
          <p14:tracePt t="73916" x="6846888" y="3222625"/>
          <p14:tracePt t="73933" x="6818313" y="3222625"/>
          <p14:tracePt t="73949" x="6783388" y="3222625"/>
          <p14:tracePt t="73967" x="6754813" y="3222625"/>
          <p14:tracePt t="73983" x="6732588" y="3222625"/>
          <p14:tracePt t="74000" x="6704013" y="3222625"/>
          <p14:tracePt t="74016" x="6675438" y="3222625"/>
          <p14:tracePt t="74016" x="6664325" y="3222625"/>
          <p14:tracePt t="74033" x="6640513" y="3222625"/>
          <p14:tracePt t="74050" x="6623050" y="3222625"/>
          <p14:tracePt t="74067" x="6607175" y="3217863"/>
          <p14:tracePt t="74083" x="6594475" y="3217863"/>
          <p14:tracePt t="74100" x="6578600" y="3217863"/>
          <p14:tracePt t="74116" x="6554788" y="3211513"/>
          <p14:tracePt t="74133" x="6543675" y="3211513"/>
          <p14:tracePt t="74149" x="6521450" y="3211513"/>
          <p14:tracePt t="74166" x="6508750" y="3211513"/>
          <p14:tracePt t="74183" x="6486525" y="3211513"/>
          <p14:tracePt t="74200" x="6469063" y="3206750"/>
          <p14:tracePt t="74216" x="6446838" y="3206750"/>
          <p14:tracePt t="74216" x="6435725" y="3200400"/>
          <p14:tracePt t="74233" x="6411913" y="3200400"/>
          <p14:tracePt t="74249" x="6400800" y="3200400"/>
          <p14:tracePt t="74266" x="6389688" y="3200400"/>
          <p14:tracePt t="74283" x="6378575" y="3200400"/>
          <p14:tracePt t="74300" x="6372225" y="3200400"/>
          <p14:tracePt t="74316" x="6365875" y="3200400"/>
          <p14:tracePt t="74513" x="6372225" y="3200400"/>
          <p14:tracePt t="74533" x="6389688" y="3194050"/>
          <p14:tracePt t="74533" x="6423025" y="3194050"/>
          <p14:tracePt t="74549" x="6464300" y="3194050"/>
          <p14:tracePt t="74567" x="6526213" y="3194050"/>
          <p14:tracePt t="74583" x="6589713" y="3194050"/>
          <p14:tracePt t="74600" x="6651625" y="3194050"/>
          <p14:tracePt t="74616" x="6708775" y="3194050"/>
          <p14:tracePt t="74616" x="6732588" y="3194050"/>
          <p14:tracePt t="74633" x="6772275" y="3194050"/>
          <p14:tracePt t="74649" x="6800850" y="3194050"/>
          <p14:tracePt t="74666" x="6811963" y="3194050"/>
          <p14:tracePt t="74683" x="6811963" y="3200400"/>
          <p14:tracePt t="74818" x="6807200" y="3200400"/>
          <p14:tracePt t="74818" x="6800850" y="3200400"/>
          <p14:tracePt t="74833" x="6750050" y="3200400"/>
          <p14:tracePt t="74849" x="6704013" y="3200400"/>
          <p14:tracePt t="74866" x="6640513" y="3200400"/>
          <p14:tracePt t="74883" x="6561138" y="3200400"/>
          <p14:tracePt t="74899" x="6480175" y="3200400"/>
          <p14:tracePt t="74917" x="6423025" y="3200400"/>
          <p14:tracePt t="74933" x="6389688" y="3200400"/>
          <p14:tracePt t="74950" x="6372225" y="3200400"/>
          <p14:tracePt t="74966" x="6365875" y="3200400"/>
          <p14:tracePt t="75233" x="6365875" y="3194050"/>
          <p14:tracePt t="75238" x="6372225" y="3189288"/>
          <p14:tracePt t="75250" x="6389688" y="3182938"/>
          <p14:tracePt t="75266" x="6423025" y="3178175"/>
          <p14:tracePt t="75283" x="6446838" y="3165475"/>
          <p14:tracePt t="75299" x="6480175" y="3154363"/>
          <p14:tracePt t="75317" x="6508750" y="3143250"/>
          <p14:tracePt t="75333" x="6532563" y="3136900"/>
          <p14:tracePt t="75350" x="6554788" y="3125788"/>
          <p14:tracePt t="75366" x="6565900" y="3121025"/>
          <p14:tracePt t="75383" x="6572250" y="3114675"/>
          <p14:tracePt t="75399" x="6578600" y="3114675"/>
          <p14:tracePt t="75416" x="6583363" y="3108325"/>
          <p14:tracePt t="75433" x="6589713" y="3108325"/>
          <p14:tracePt t="75451" x="6594475" y="3103563"/>
          <p14:tracePt t="75466" x="6600825" y="3097213"/>
          <p14:tracePt t="75484" x="6607175" y="3097213"/>
          <p14:tracePt t="75499" x="6611938" y="3092450"/>
          <p14:tracePt t="75516" x="6618288" y="3086100"/>
          <p14:tracePt t="75533" x="6623050" y="3074988"/>
          <p14:tracePt t="75550" x="6635750" y="3068638"/>
          <p14:tracePt t="75566" x="6646863" y="3057525"/>
          <p14:tracePt t="75583" x="6657975" y="3051175"/>
          <p14:tracePt t="75599" x="6669088" y="3040063"/>
          <p14:tracePt t="75616" x="6675438" y="3028950"/>
          <p14:tracePt t="75633" x="6680200" y="3006725"/>
          <p14:tracePt t="75650" x="6686550" y="2989263"/>
          <p14:tracePt t="75666" x="6692900" y="2965450"/>
          <p14:tracePt t="75683" x="6692900" y="2949575"/>
          <p14:tracePt t="75699" x="6692900" y="2921000"/>
          <p14:tracePt t="75717" x="6692900" y="2903538"/>
          <p14:tracePt t="75733" x="6692900" y="2874963"/>
          <p14:tracePt t="75750" x="6692900" y="2846388"/>
          <p14:tracePt t="75766" x="6692900" y="2822575"/>
          <p14:tracePt t="75783" x="6692900" y="2800350"/>
          <p14:tracePt t="75799" x="6692900" y="2782888"/>
          <p14:tracePt t="75816" x="6692900" y="2760663"/>
          <p14:tracePt t="75833" x="6686550" y="2743200"/>
          <p14:tracePt t="75850" x="6686550" y="2732088"/>
          <p14:tracePt t="75866" x="6680200" y="2725738"/>
          <p14:tracePt t="75883" x="6680200" y="2720975"/>
          <p14:tracePt t="76033" x="6675438" y="2720975"/>
          <p14:tracePt t="76038" x="6669088" y="2720975"/>
          <p14:tracePt t="76049" x="6664325" y="2714625"/>
          <p14:tracePt t="76066" x="6657975" y="2714625"/>
          <p14:tracePt t="76083" x="6651625" y="2708275"/>
          <p14:tracePt t="76099" x="6646863" y="2708275"/>
          <p14:tracePt t="76116" x="6640513" y="2703513"/>
          <p14:tracePt t="76133" x="6629400" y="2703513"/>
          <p14:tracePt t="76149" x="6618288" y="2697163"/>
          <p14:tracePt t="76166" x="6607175" y="2692400"/>
          <p14:tracePt t="76183" x="6589713" y="2686050"/>
          <p14:tracePt t="76199" x="6578600" y="2679700"/>
          <p14:tracePt t="76216" x="6554788" y="2668588"/>
          <p14:tracePt t="76233" x="6537325" y="2663825"/>
          <p14:tracePt t="76250" x="6532563" y="2663825"/>
          <p14:tracePt t="76266" x="6526213" y="2657475"/>
          <p14:tracePt t="76283" x="6521450" y="2657475"/>
          <p14:tracePt t="76299" x="6515100" y="2651125"/>
          <p14:tracePt t="76316" x="6503988" y="2651125"/>
          <p14:tracePt t="76333" x="6497638" y="2651125"/>
          <p14:tracePt t="76349" x="6492875" y="2651125"/>
          <p14:tracePt t="76366" x="6486525" y="2651125"/>
          <p14:tracePt t="76383" x="6475413" y="2651125"/>
          <p14:tracePt t="76399" x="6457950" y="2651125"/>
          <p14:tracePt t="76416" x="6435725" y="2651125"/>
          <p14:tracePt t="76433" x="6407150" y="2651125"/>
          <p14:tracePt t="76450" x="6394450" y="2651125"/>
          <p14:tracePt t="76466" x="6372225" y="2651125"/>
          <p14:tracePt t="76483" x="6354763" y="2651125"/>
          <p14:tracePt t="76499" x="6337300" y="2651125"/>
          <p14:tracePt t="76517" x="6326188" y="2646363"/>
          <p14:tracePt t="76533" x="6315075" y="2646363"/>
          <p14:tracePt t="76549" x="6308725" y="2646363"/>
          <p14:tracePt t="76567" x="6303963" y="2646363"/>
          <p14:tracePt t="76583" x="6297613" y="2646363"/>
          <p14:tracePt t="76600" x="6286500" y="2646363"/>
          <p14:tracePt t="76616" x="6280150" y="2646363"/>
          <p14:tracePt t="76616" x="6275388" y="2646363"/>
          <p14:tracePt t="76633" x="6257925" y="2646363"/>
          <p14:tracePt t="76649" x="6240463" y="2646363"/>
          <p14:tracePt t="76666" x="6218238" y="2651125"/>
          <p14:tracePt t="76683" x="6183313" y="2657475"/>
          <p14:tracePt t="76700" x="6143625" y="2663825"/>
          <p14:tracePt t="76716" x="6108700" y="2663825"/>
          <p14:tracePt t="76733" x="6075363" y="2663825"/>
          <p14:tracePt t="76749" x="6046788" y="2663825"/>
          <p14:tracePt t="76766" x="6022975" y="2663825"/>
          <p14:tracePt t="76783" x="5994400" y="2663825"/>
          <p14:tracePt t="76800" x="5972175" y="2663825"/>
          <p14:tracePt t="76816" x="5949950" y="2663825"/>
          <p14:tracePt t="76833" x="5926138" y="2663825"/>
          <p14:tracePt t="76849" x="5915025" y="2663825"/>
          <p14:tracePt t="76866" x="5903913" y="2663825"/>
          <p14:tracePt t="76883" x="5892800" y="2657475"/>
          <p14:tracePt t="76900" x="5886450" y="2657475"/>
          <p14:tracePt t="76916" x="5880100" y="2657475"/>
          <p14:tracePt t="77233" x="5886450" y="2657475"/>
          <p14:tracePt t="77241" x="5903913" y="2663825"/>
          <p14:tracePt t="77257" x="5932488" y="2663825"/>
          <p14:tracePt t="77266" x="5965825" y="2663825"/>
          <p14:tracePt t="77282" x="6007100" y="2663825"/>
          <p14:tracePt t="77300" x="6057900" y="2668588"/>
          <p14:tracePt t="77316" x="6115050" y="2674938"/>
          <p14:tracePt t="77333" x="6172200" y="2674938"/>
          <p14:tracePt t="77349" x="6211888" y="2674938"/>
          <p14:tracePt t="77366" x="6246813" y="2679700"/>
          <p14:tracePt t="77382" x="6275388" y="2686050"/>
          <p14:tracePt t="77400" x="6297613" y="2686050"/>
          <p14:tracePt t="77416" x="6315075" y="2686050"/>
          <p14:tracePt t="77416" x="6326188" y="2692400"/>
          <p14:tracePt t="77433" x="6350000" y="2692400"/>
          <p14:tracePt t="77449" x="6372225" y="2697163"/>
          <p14:tracePt t="77466" x="6394450" y="2703513"/>
          <p14:tracePt t="77482" x="6423025" y="2703513"/>
          <p14:tracePt t="77500" x="6446838" y="2708275"/>
          <p14:tracePt t="77516" x="6480175" y="2714625"/>
          <p14:tracePt t="77533" x="6515100" y="2720975"/>
          <p14:tracePt t="77549" x="6554788" y="2720975"/>
          <p14:tracePt t="77566" x="6589713" y="2720975"/>
          <p14:tracePt t="77582" x="6623050" y="2720975"/>
          <p14:tracePt t="77600" x="6657975" y="2720975"/>
          <p14:tracePt t="77616" x="6697663" y="2720975"/>
          <p14:tracePt t="77616" x="6715125" y="2720975"/>
          <p14:tracePt t="77633" x="6743700" y="2725738"/>
          <p14:tracePt t="77649" x="6772275" y="2725738"/>
          <p14:tracePt t="77666" x="6800850" y="2725738"/>
          <p14:tracePt t="77682" x="6818313" y="2725738"/>
          <p14:tracePt t="77699" x="6840538" y="2725738"/>
          <p14:tracePt t="77716" x="6846888" y="2725738"/>
          <p14:tracePt t="77733" x="6851650" y="2725738"/>
          <p14:tracePt t="77977" x="6846888" y="2725738"/>
          <p14:tracePt t="77985" x="6835775" y="2720975"/>
          <p14:tracePt t="77999" x="6823075" y="2720975"/>
          <p14:tracePt t="78016" x="6800850" y="2714625"/>
          <p14:tracePt t="78034" x="6772275" y="2708275"/>
          <p14:tracePt t="78049" x="6743700" y="2708275"/>
          <p14:tracePt t="78066" x="6715125" y="2703513"/>
          <p14:tracePt t="78082" x="6680200" y="2703513"/>
          <p14:tracePt t="78099" x="6657975" y="2697163"/>
          <p14:tracePt t="78116" x="6629400" y="2692400"/>
          <p14:tracePt t="78133" x="6594475" y="2686050"/>
          <p14:tracePt t="78149" x="6561138" y="2686050"/>
          <p14:tracePt t="78166" x="6526213" y="2674938"/>
          <p14:tracePt t="78182" x="6486525" y="2668588"/>
          <p14:tracePt t="78199" x="6446838" y="2663825"/>
          <p14:tracePt t="78217" x="6400800" y="2663825"/>
          <p14:tracePt t="78232" x="6315075" y="2657475"/>
          <p14:tracePt t="78250" x="6251575" y="2651125"/>
          <p14:tracePt t="78266" x="6189663" y="2640013"/>
          <p14:tracePt t="78283" x="6126163" y="2628900"/>
          <p14:tracePt t="78299" x="6080125" y="2617788"/>
          <p14:tracePt t="78316" x="6035675" y="2606675"/>
          <p14:tracePt t="78332" x="5994400" y="2600325"/>
          <p14:tracePt t="78350" x="5949950" y="2593975"/>
          <p14:tracePt t="78366" x="5921375" y="2589213"/>
          <p14:tracePt t="78383" x="5886450" y="2582863"/>
          <p14:tracePt t="78399" x="5868988" y="2578100"/>
          <p14:tracePt t="78416" x="5846763" y="2578100"/>
          <p14:tracePt t="78432" x="5818188" y="2571750"/>
          <p14:tracePt t="78450" x="5807075" y="2571750"/>
          <p14:tracePt t="78466" x="5789613" y="2571750"/>
          <p14:tracePt t="78483" x="5778500" y="2571750"/>
          <p14:tracePt t="78499" x="5765800" y="2565400"/>
          <p14:tracePt t="78938" x="5778500" y="2565400"/>
          <p14:tracePt t="78943" x="5783263" y="2565400"/>
          <p14:tracePt t="78950" x="5807075" y="2565400"/>
          <p14:tracePt t="78967" x="5829300" y="2565400"/>
          <p14:tracePt t="78984" x="5851525" y="2565400"/>
          <p14:tracePt t="79000" x="5886450" y="2565400"/>
          <p14:tracePt t="79017" x="5908675" y="2565400"/>
          <p14:tracePt t="79034" x="5943600" y="2565400"/>
          <p14:tracePt t="79051" x="5961063" y="2565400"/>
          <p14:tracePt t="79067" x="5978525" y="2565400"/>
          <p14:tracePt t="79084" x="5989638" y="2565400"/>
          <p14:tracePt t="79100" x="6007100" y="2565400"/>
          <p14:tracePt t="79117" x="6018213" y="2565400"/>
          <p14:tracePt t="79133" x="6040438" y="2565400"/>
          <p14:tracePt t="79150" x="6057900" y="2565400"/>
          <p14:tracePt t="79167" x="6080125" y="2565400"/>
          <p14:tracePt t="79184" x="6103938" y="2565400"/>
          <p14:tracePt t="79200" x="6126163" y="2565400"/>
          <p14:tracePt t="79217" x="6143625" y="2565400"/>
          <p14:tracePt t="79233" x="6172200" y="2565400"/>
          <p14:tracePt t="79250" x="6194425" y="2565400"/>
          <p14:tracePt t="79267" x="6207125" y="2565400"/>
          <p14:tracePt t="79284" x="6218238" y="2565400"/>
          <p14:tracePt t="79300" x="6235700" y="2565400"/>
          <p14:tracePt t="79317" x="6246813" y="2565400"/>
          <p14:tracePt t="79333" x="6264275" y="2565400"/>
          <p14:tracePt t="79351" x="6286500" y="2565400"/>
          <p14:tracePt t="79367" x="6303963" y="2565400"/>
          <p14:tracePt t="79384" x="6326188" y="2565400"/>
          <p14:tracePt t="79400" x="6337300" y="2565400"/>
          <p14:tracePt t="79417" x="6354763" y="2565400"/>
          <p14:tracePt t="79433" x="6372225" y="2565400"/>
          <p14:tracePt t="79451" x="6378575" y="2565400"/>
          <p14:tracePt t="79467" x="6383338" y="2565400"/>
          <p14:tracePt t="79818" x="6378575" y="2565400"/>
          <p14:tracePt t="79833" x="6365875" y="2571750"/>
          <p14:tracePt t="79834" x="6337300" y="2571750"/>
          <p14:tracePt t="79850" x="6308725" y="2571750"/>
          <p14:tracePt t="79867" x="6264275" y="2571750"/>
          <p14:tracePt t="79883" x="6223000" y="2571750"/>
          <p14:tracePt t="79901" x="6189663" y="2571750"/>
          <p14:tracePt t="79917" x="6154738" y="2571750"/>
          <p14:tracePt t="79934" x="6121400" y="2565400"/>
          <p14:tracePt t="79950" x="6086475" y="2565400"/>
          <p14:tracePt t="79967" x="6064250" y="2560638"/>
          <p14:tracePt t="79983" x="6046788" y="2560638"/>
          <p14:tracePt t="80000" x="6040438" y="2560638"/>
          <p14:tracePt t="80506" x="6046788" y="2560638"/>
          <p14:tracePt t="80522" x="6051550" y="2560638"/>
          <p14:tracePt t="80533" x="6057900" y="2560638"/>
          <p14:tracePt t="80534" x="6075363" y="2565400"/>
          <p14:tracePt t="80550" x="6092825" y="2565400"/>
          <p14:tracePt t="80567" x="6121400" y="2565400"/>
          <p14:tracePt t="80583" x="6137275" y="2565400"/>
          <p14:tracePt t="80600" x="6149975" y="2565400"/>
          <p14:tracePt t="80616" x="6161088" y="2565400"/>
          <p14:tracePt t="80634" x="6165850" y="2565400"/>
          <p14:tracePt t="81394" x="6154738" y="2565400"/>
          <p14:tracePt t="81402" x="6143625" y="2565400"/>
          <p14:tracePt t="81402" x="6126163" y="2565400"/>
          <p14:tracePt t="81418" x="6115050" y="2565400"/>
          <p14:tracePt t="81433" x="6075363" y="2565400"/>
          <p14:tracePt t="81450" x="6040438" y="2560638"/>
          <p14:tracePt t="81467" x="6018213" y="2560638"/>
          <p14:tracePt t="81483" x="5994400" y="2560638"/>
          <p14:tracePt t="81500" x="5965825" y="2554288"/>
          <p14:tracePt t="81516" x="5949950" y="2554288"/>
          <p14:tracePt t="81533" x="5937250" y="2554288"/>
          <p14:tracePt t="81550" x="5926138" y="2554288"/>
          <p14:tracePt t="81566" x="5908675" y="2560638"/>
          <p14:tracePt t="81584" x="5903913" y="2560638"/>
          <p14:tracePt t="81600" x="5892800" y="2565400"/>
          <p14:tracePt t="81617" x="5886450" y="2571750"/>
          <p14:tracePt t="81633" x="5875338" y="2578100"/>
          <p14:tracePt t="81802" x="5880100" y="2578100"/>
          <p14:tracePt t="81818" x="5886450" y="2578100"/>
          <p14:tracePt t="81818" x="5892800" y="2578100"/>
          <p14:tracePt t="81833" x="5926138" y="2578100"/>
          <p14:tracePt t="81866" x="5961063" y="2578100"/>
          <p14:tracePt t="81867" x="6000750" y="2578100"/>
          <p14:tracePt t="81884" x="6046788" y="2578100"/>
          <p14:tracePt t="81900" x="6103938" y="2578100"/>
          <p14:tracePt t="81917" x="6161088" y="2578100"/>
          <p14:tracePt t="81933" x="6218238" y="2578100"/>
          <p14:tracePt t="81950" x="6264275" y="2578100"/>
          <p14:tracePt t="81966" x="6315075" y="2578100"/>
          <p14:tracePt t="81984" x="6350000" y="2578100"/>
          <p14:tracePt t="82000" x="6378575" y="2578100"/>
          <p14:tracePt t="82017" x="6400800" y="2571750"/>
          <p14:tracePt t="82033" x="6418263" y="2571750"/>
          <p14:tracePt t="82050" x="6429375" y="2571750"/>
          <p14:tracePt t="82066" x="6435725" y="2571750"/>
          <p14:tracePt t="82084" x="6440488" y="2571750"/>
          <p14:tracePt t="82100" x="6451600" y="2571750"/>
          <p14:tracePt t="82117" x="6469063" y="2571750"/>
          <p14:tracePt t="82133" x="6486525" y="2571750"/>
          <p14:tracePt t="82150" x="6497638" y="2571750"/>
          <p14:tracePt t="82166" x="6508750" y="2571750"/>
          <p14:tracePt t="82184" x="6515100" y="2571750"/>
          <p14:tracePt t="82330" x="6508750" y="2571750"/>
          <p14:tracePt t="82338" x="6497638" y="2571750"/>
          <p14:tracePt t="82350" x="6480175" y="2571750"/>
          <p14:tracePt t="82366" x="6446838" y="2571750"/>
          <p14:tracePt t="82384" x="6418263" y="2571750"/>
          <p14:tracePt t="82400" x="6372225" y="2571750"/>
          <p14:tracePt t="82417" x="6321425" y="2578100"/>
          <p14:tracePt t="82433" x="6235700" y="2578100"/>
          <p14:tracePt t="82450" x="6183313" y="2578100"/>
          <p14:tracePt t="82466" x="6154738" y="2578100"/>
          <p14:tracePt t="82483" x="6132513" y="2578100"/>
          <p14:tracePt t="82500" x="6121400" y="2578100"/>
          <p14:tracePt t="82674" x="6126163" y="2578100"/>
          <p14:tracePt t="82690" x="6132513" y="2578100"/>
          <p14:tracePt t="82700" x="6137275" y="2578100"/>
          <p14:tracePt t="82705" x="6161088" y="2578100"/>
          <p14:tracePt t="82716" x="6200775" y="2578100"/>
          <p14:tracePt t="82733" x="6240463" y="2578100"/>
          <p14:tracePt t="82750" x="6280150" y="2578100"/>
          <p14:tracePt t="82766" x="6326188" y="2578100"/>
          <p14:tracePt t="82784" x="6372225" y="2578100"/>
          <p14:tracePt t="82800" x="6407150" y="2578100"/>
          <p14:tracePt t="82817" x="6435725" y="2578100"/>
          <p14:tracePt t="82833" x="6475413" y="2578100"/>
          <p14:tracePt t="82851" x="6508750" y="2578100"/>
          <p14:tracePt t="82866" x="6543675" y="2578100"/>
          <p14:tracePt t="82883" x="6583363" y="2578100"/>
          <p14:tracePt t="82900" x="6640513" y="2578100"/>
          <p14:tracePt t="82917" x="6692900" y="2578100"/>
          <p14:tracePt t="82933" x="6750050" y="2578100"/>
          <p14:tracePt t="82950" x="6835775" y="2578100"/>
          <p14:tracePt t="82966" x="6915150" y="2578100"/>
          <p14:tracePt t="82983" x="6983413" y="2578100"/>
          <p14:tracePt t="83000" x="7023100" y="2578100"/>
          <p14:tracePt t="83017" x="7046913" y="2578100"/>
          <p14:tracePt t="83033" x="7051675" y="2578100"/>
          <p14:tracePt t="83122" x="7046913" y="2578100"/>
          <p14:tracePt t="83134" x="7029450" y="2578100"/>
          <p14:tracePt t="83150" x="6994525" y="2578100"/>
          <p14:tracePt t="83166" x="6932613" y="2578100"/>
          <p14:tracePt t="83183" x="6858000" y="2578100"/>
          <p14:tracePt t="83200" x="6761163" y="2578100"/>
          <p14:tracePt t="83216" x="6651625" y="2578100"/>
          <p14:tracePt t="83233" x="6464300" y="2578100"/>
          <p14:tracePt t="83250" x="6350000" y="2571750"/>
          <p14:tracePt t="83267" x="6246813" y="2565400"/>
          <p14:tracePt t="83283" x="6161088" y="2565400"/>
          <p14:tracePt t="83300" x="6080125" y="2560638"/>
          <p14:tracePt t="83316" x="6022975" y="2560638"/>
          <p14:tracePt t="83334" x="5989638" y="2560638"/>
          <p14:tracePt t="83350" x="5954713" y="2560638"/>
          <p14:tracePt t="83367" x="5926138" y="2560638"/>
          <p14:tracePt t="83383" x="5908675" y="2560638"/>
          <p14:tracePt t="83400" x="5903913" y="2560638"/>
          <p14:tracePt t="83482" x="5908675" y="2560638"/>
          <p14:tracePt t="83490" x="5915025" y="2560638"/>
          <p14:tracePt t="83500" x="5954713" y="2560638"/>
          <p14:tracePt t="83516" x="6018213" y="2565400"/>
          <p14:tracePt t="83534" x="6097588" y="2565400"/>
          <p14:tracePt t="83550" x="6200775" y="2571750"/>
          <p14:tracePt t="83567" x="6297613" y="2571750"/>
          <p14:tracePt t="83584" x="6400800" y="2578100"/>
          <p14:tracePt t="83600" x="6521450" y="2578100"/>
          <p14:tracePt t="83616" x="6611938" y="2582863"/>
          <p14:tracePt t="83633" x="6737350" y="2582863"/>
          <p14:tracePt t="83650" x="6811963" y="2589213"/>
          <p14:tracePt t="83667" x="6869113" y="2589213"/>
          <p14:tracePt t="83683" x="6908800" y="2589213"/>
          <p14:tracePt t="83700" x="6937375" y="2589213"/>
          <p14:tracePt t="83716" x="6950075" y="2589213"/>
          <p14:tracePt t="83733" x="6954838" y="2589213"/>
          <p14:tracePt t="83858" x="6950075" y="2589213"/>
          <p14:tracePt t="83860" x="6943725" y="2589213"/>
          <p14:tracePt t="83866" x="6921500" y="2589213"/>
          <p14:tracePt t="83883" x="6875463" y="2589213"/>
          <p14:tracePt t="83900" x="6811963" y="2589213"/>
          <p14:tracePt t="83916" x="6715125" y="2589213"/>
          <p14:tracePt t="83934" x="6618288" y="2589213"/>
          <p14:tracePt t="83950" x="6508750" y="2589213"/>
          <p14:tracePt t="83967" x="6394450" y="2589213"/>
          <p14:tracePt t="83983" x="6303963" y="2589213"/>
          <p14:tracePt t="84000" x="6240463" y="2589213"/>
          <p14:tracePt t="84016" x="6200775" y="2589213"/>
          <p14:tracePt t="84016" x="6189663" y="2589213"/>
          <p14:tracePt t="85712" x="0" y="0"/>
        </p14:tracePtLst>
        <p14:tracePtLst>
          <p14:tracePt t="111073" x="6018213" y="5646738"/>
          <p14:tracePt t="111082" x="6011863" y="5646738"/>
          <p14:tracePt t="111083" x="6007100" y="5646738"/>
          <p14:tracePt t="111099" x="6000750" y="5640388"/>
          <p14:tracePt t="111137" x="6000750" y="5635625"/>
          <p14:tracePt t="111153" x="6000750" y="5629275"/>
          <p14:tracePt t="111167" x="5994400" y="5622925"/>
          <p14:tracePt t="111182" x="5994400" y="5618163"/>
          <p14:tracePt t="111201" x="5994400" y="5607050"/>
          <p14:tracePt t="111225" x="5994400" y="5600700"/>
          <p14:tracePt t="111233" x="5994400" y="5589588"/>
          <p14:tracePt t="111249" x="5994400" y="5578475"/>
          <p14:tracePt t="111273" x="5994400" y="5572125"/>
          <p14:tracePt t="111299" x="5994400" y="5565775"/>
          <p14:tracePt t="111305" x="5994400" y="5554663"/>
          <p14:tracePt t="111337" x="5989638" y="5549900"/>
          <p14:tracePt t="111353" x="5989638" y="5543550"/>
          <p14:tracePt t="111366" x="5983288" y="5537200"/>
          <p14:tracePt t="111382" x="5978525" y="5532438"/>
          <p14:tracePt t="111399" x="5978525" y="5526088"/>
          <p14:tracePt t="111577" x="5978525" y="5537200"/>
          <p14:tracePt t="111585" x="5983288" y="5549900"/>
          <p14:tracePt t="111599" x="5983288" y="5565775"/>
          <p14:tracePt t="111616" x="5983288" y="5572125"/>
          <p14:tracePt t="111809" x="5983288" y="5578475"/>
          <p14:tracePt t="111833" x="5983288" y="5583238"/>
          <p14:tracePt t="111849" x="5983288" y="5589588"/>
          <p14:tracePt t="111873" x="5983288" y="5594350"/>
          <p14:tracePt t="111884" x="5983288" y="5600700"/>
          <p14:tracePt t="111899" x="5978525" y="5611813"/>
          <p14:tracePt t="111915" x="5972175" y="5622925"/>
          <p14:tracePt t="111933" x="5965825" y="5635625"/>
          <p14:tracePt t="111949" x="5965825" y="5640388"/>
          <p14:tracePt t="111966" x="5961063" y="5646738"/>
          <p14:tracePt t="112449" x="5961063" y="5635625"/>
          <p14:tracePt t="112455" x="5961063" y="5618163"/>
          <p14:tracePt t="112466" x="5954713" y="5600700"/>
          <p14:tracePt t="112482" x="5943600" y="5589588"/>
          <p14:tracePt t="112499" x="5937250" y="5578475"/>
          <p14:tracePt t="112515" x="5932488" y="5572125"/>
          <p14:tracePt t="112532" x="5926138" y="5572125"/>
          <p14:tracePt t="112548" x="5926138" y="5565775"/>
          <p14:tracePt t="112641" x="5921375" y="5565775"/>
          <p14:tracePt t="112689" x="5915025" y="5565775"/>
          <p14:tracePt t="112690" x="5908675" y="5565775"/>
          <p14:tracePt t="112699" x="5903913" y="5565775"/>
          <p14:tracePt t="112719" x="5897563" y="5565775"/>
          <p14:tracePt t="112732" x="5892800" y="5565775"/>
          <p14:tracePt t="112748" x="5886450" y="5565775"/>
          <p14:tracePt t="112793" x="5880100" y="5565775"/>
          <p14:tracePt t="112817" x="5875338" y="5565775"/>
          <p14:tracePt t="112818" x="5875338" y="5572125"/>
          <p14:tracePt t="112832" x="5868988" y="5572125"/>
          <p14:tracePt t="112848" x="5857875" y="5578475"/>
          <p14:tracePt t="112866" x="5851525" y="5578475"/>
          <p14:tracePt t="112882" x="5846763" y="5583238"/>
          <p14:tracePt t="112899" x="5840413" y="5589588"/>
          <p14:tracePt t="112969" x="5835650" y="5589588"/>
          <p14:tracePt t="113017" x="5829300" y="5589588"/>
          <p14:tracePt t="113033" x="5829300" y="5594350"/>
          <p14:tracePt t="113048" x="5822950" y="5594350"/>
          <p14:tracePt t="113049" x="5818188" y="5600700"/>
          <p14:tracePt t="113065" x="5811838" y="5607050"/>
          <p14:tracePt t="113083" x="5807075" y="5611813"/>
          <p14:tracePt t="113098" x="5794375" y="5618163"/>
          <p14:tracePt t="113116" x="5789613" y="5618163"/>
          <p14:tracePt t="113132" x="5783263" y="5622925"/>
          <p14:tracePt t="113149" x="5778500" y="5629275"/>
          <p14:tracePt t="113553" x="5783263" y="5629275"/>
          <p14:tracePt t="113569" x="5800725" y="5629275"/>
          <p14:tracePt t="113582" x="5822950" y="5622925"/>
          <p14:tracePt t="113599" x="5857875" y="5618163"/>
          <p14:tracePt t="113616" x="5903913" y="5611813"/>
          <p14:tracePt t="113632" x="5961063" y="5607050"/>
          <p14:tracePt t="113650" x="6080125" y="5594350"/>
          <p14:tracePt t="113666" x="6178550" y="5589588"/>
          <p14:tracePt t="113683" x="6275388" y="5583238"/>
          <p14:tracePt t="113699" x="6354763" y="5578475"/>
          <p14:tracePt t="113717" x="6418263" y="5578475"/>
          <p14:tracePt t="113733" x="6451600" y="5572125"/>
          <p14:tracePt t="113750" x="6469063" y="5572125"/>
          <p14:tracePt t="113882" x="6475413" y="5572125"/>
          <p14:tracePt t="113898" x="6521450" y="5565775"/>
          <p14:tracePt t="113917" x="6578600" y="5561013"/>
          <p14:tracePt t="113933" x="6657975" y="5554663"/>
          <p14:tracePt t="113950" x="6750050" y="5543550"/>
          <p14:tracePt t="113966" x="6858000" y="5537200"/>
          <p14:tracePt t="113983" x="6965950" y="5526088"/>
          <p14:tracePt t="113999" x="7051675" y="5521325"/>
          <p14:tracePt t="114017" x="7121525" y="5514975"/>
          <p14:tracePt t="114033" x="7194550" y="5514975"/>
          <p14:tracePt t="114033" x="7212013" y="5514975"/>
          <p14:tracePt t="114050" x="7258050" y="5514975"/>
          <p14:tracePt t="114066" x="7280275" y="5514975"/>
          <p14:tracePt t="114083" x="7292975" y="5514975"/>
          <p14:tracePt t="114434" x="7286625" y="5514975"/>
          <p14:tracePt t="114436" x="7280275" y="5514975"/>
          <p14:tracePt t="114450" x="7218363" y="5514975"/>
          <p14:tracePt t="114466" x="7154863" y="5503863"/>
          <p14:tracePt t="114483" x="7058025" y="5486400"/>
          <p14:tracePt t="114499" x="6972300" y="5480050"/>
          <p14:tracePt t="114516" x="6897688" y="5468938"/>
          <p14:tracePt t="114534" x="6840538" y="5457825"/>
          <p14:tracePt t="114550" x="6794500" y="5446713"/>
          <p14:tracePt t="114566" x="6778625" y="5440363"/>
          <p14:tracePt t="114583" x="6761163" y="5435600"/>
          <p14:tracePt t="114599" x="6754813" y="5435600"/>
          <p14:tracePt t="114633" x="6754813" y="5429250"/>
          <p14:tracePt t="114666" x="6754813" y="5422900"/>
          <p14:tracePt t="114667" x="6750050" y="5418138"/>
          <p14:tracePt t="114683" x="6737350" y="5411788"/>
          <p14:tracePt t="114699" x="6715125" y="5400675"/>
          <p14:tracePt t="114716" x="6686550" y="5389563"/>
          <p14:tracePt t="114733" x="6664325" y="5372100"/>
          <p14:tracePt t="114749" x="6623050" y="5349875"/>
          <p14:tracePt t="114766" x="6594475" y="5332413"/>
          <p14:tracePt t="114783" x="6554788" y="5308600"/>
          <p14:tracePt t="114800" x="6515100" y="5292725"/>
          <p14:tracePt t="114816" x="6480175" y="5280025"/>
          <p14:tracePt t="114833" x="6457950" y="5268913"/>
          <p14:tracePt t="114849" x="6440488" y="5268913"/>
          <p14:tracePt t="114867" x="6440488" y="5264150"/>
          <p14:tracePt t="114978" x="6440488" y="5257800"/>
          <p14:tracePt t="114999" x="6435725" y="5257800"/>
          <p14:tracePt t="115000" x="6435725" y="5251450"/>
          <p14:tracePt t="115034" x="6435725" y="5246688"/>
          <p14:tracePt t="115035" x="6429375" y="5246688"/>
          <p14:tracePt t="115049" x="6423025" y="5240338"/>
          <p14:tracePt t="115067" x="6423025" y="5235575"/>
          <p14:tracePt t="115083" x="6418263" y="5229225"/>
          <p14:tracePt t="115100" x="6418263" y="5218113"/>
          <p14:tracePt t="115116" x="6411913" y="5211763"/>
          <p14:tracePt t="115133" x="6411913" y="5207000"/>
          <p14:tracePt t="115149" x="6407150" y="5207000"/>
          <p14:tracePt t="115226" x="6400800" y="5218113"/>
          <p14:tracePt t="115234" x="6400800" y="5229225"/>
          <p14:tracePt t="115249" x="6378575" y="5268913"/>
          <p14:tracePt t="115250" x="6361113" y="5303838"/>
          <p14:tracePt t="115267" x="6350000" y="5326063"/>
          <p14:tracePt t="115283" x="6337300" y="5343525"/>
          <p14:tracePt t="115300" x="6326188" y="5349875"/>
          <p14:tracePt t="115410" x="6326188" y="5354638"/>
          <p14:tracePt t="115434" x="6326188" y="5360988"/>
          <p14:tracePt t="115435" x="6321425" y="5360988"/>
          <p14:tracePt t="115449" x="6315075" y="5372100"/>
          <p14:tracePt t="115467" x="6315075" y="5378450"/>
          <p14:tracePt t="115483" x="6315075" y="5383213"/>
          <p14:tracePt t="115500" x="6308725" y="5383213"/>
          <p14:tracePt t="115578" x="6308725" y="5372100"/>
          <p14:tracePt t="115586" x="6308725" y="5349875"/>
          <p14:tracePt t="115600" x="6308725" y="5314950"/>
          <p14:tracePt t="115616" x="6315075" y="5286375"/>
          <p14:tracePt t="115633" x="6315075" y="5257800"/>
          <p14:tracePt t="115649" x="6321425" y="5235575"/>
          <p14:tracePt t="115714" x="6321425" y="5240338"/>
          <p14:tracePt t="115722" x="6321425" y="5251450"/>
          <p14:tracePt t="115733" x="6321425" y="5275263"/>
          <p14:tracePt t="115749" x="6321425" y="5286375"/>
          <p14:tracePt t="115802" x="6326188" y="5286375"/>
          <p14:tracePt t="115810" x="6326188" y="5275263"/>
          <p14:tracePt t="115818" x="6332538" y="5229225"/>
          <p14:tracePt t="115833" x="6343650" y="5189538"/>
          <p14:tracePt t="115849" x="6354763" y="5121275"/>
          <p14:tracePt t="115867" x="6354763" y="5097463"/>
          <p14:tracePt t="115921" x="6354763" y="5103813"/>
          <p14:tracePt t="115933" x="6354763" y="5114925"/>
          <p14:tracePt t="115933" x="6354763" y="5149850"/>
          <p14:tracePt t="115949" x="6354763" y="5183188"/>
          <p14:tracePt t="115966" x="6354763" y="5207000"/>
          <p14:tracePt t="115983" x="6354763" y="5211763"/>
          <p14:tracePt t="116026" x="6361113" y="5200650"/>
          <p14:tracePt t="116034" x="6372225" y="5160963"/>
          <p14:tracePt t="116049" x="6389688" y="5086350"/>
          <p14:tracePt t="116067" x="6394450" y="5040313"/>
          <p14:tracePt t="116083" x="6394450" y="5029200"/>
          <p14:tracePt t="116130" x="6394450" y="5035550"/>
          <p14:tracePt t="116138" x="6394450" y="5064125"/>
          <p14:tracePt t="116152" x="6394450" y="5114925"/>
          <p14:tracePt t="116166" x="6400800" y="5172075"/>
          <p14:tracePt t="116183" x="6407150" y="5200650"/>
          <p14:tracePt t="116199" x="6411913" y="5207000"/>
          <p14:tracePt t="116242" x="6418263" y="5194300"/>
          <p14:tracePt t="116249" x="6429375" y="5121275"/>
          <p14:tracePt t="116267" x="6429375" y="5068888"/>
          <p14:tracePt t="116283" x="6435725" y="5029200"/>
          <p14:tracePt t="116299" x="6435725" y="5018088"/>
          <p14:tracePt t="116346" x="6435725" y="5022850"/>
          <p14:tracePt t="116350" x="6435725" y="5051425"/>
          <p14:tracePt t="116366" x="6435725" y="5103813"/>
          <p14:tracePt t="116383" x="6435725" y="5137150"/>
          <p14:tracePt t="116399" x="6440488" y="5149850"/>
          <p14:tracePt t="116416" x="6446838" y="5149850"/>
          <p14:tracePt t="116432" x="6451600" y="5149850"/>
          <p14:tracePt t="116432" x="6451600" y="5137150"/>
          <p14:tracePt t="116450" x="6464300" y="5092700"/>
          <p14:tracePt t="116466" x="6469063" y="5040313"/>
          <p14:tracePt t="116483" x="6475413" y="5011738"/>
          <p14:tracePt t="116499" x="6475413" y="5006975"/>
          <p14:tracePt t="116538" x="6475413" y="5022850"/>
          <p14:tracePt t="116546" x="6475413" y="5046663"/>
          <p14:tracePt t="116550" x="6480175" y="5132388"/>
          <p14:tracePt t="116566" x="6486525" y="5222875"/>
          <p14:tracePt t="116583" x="6503988" y="5286375"/>
          <p14:tracePt t="116599" x="6515100" y="5314950"/>
          <p14:tracePt t="116616" x="6521450" y="5314950"/>
          <p14:tracePt t="116632" x="6532563" y="5314950"/>
          <p14:tracePt t="116649" x="6554788" y="5235575"/>
          <p14:tracePt t="116666" x="6561138" y="5178425"/>
          <p14:tracePt t="116683" x="6561138" y="5126038"/>
          <p14:tracePt t="116699" x="6561138" y="5114925"/>
          <p14:tracePt t="116735" x="6561138" y="5137150"/>
          <p14:tracePt t="116754" x="6561138" y="5160963"/>
          <p14:tracePt t="116762" x="6561138" y="5200650"/>
          <p14:tracePt t="116770" x="6561138" y="5292725"/>
          <p14:tracePt t="116783" x="6565900" y="5389563"/>
          <p14:tracePt t="116799" x="6578600" y="5429250"/>
          <p14:tracePt t="116816" x="6583363" y="5429250"/>
          <p14:tracePt t="116850" x="6594475" y="5418138"/>
          <p14:tracePt t="116850" x="6607175" y="5360988"/>
          <p14:tracePt t="116866" x="6618288" y="5275263"/>
          <p14:tracePt t="116883" x="6618288" y="5229225"/>
          <p14:tracePt t="116899" x="6618288" y="5218113"/>
          <p14:tracePt t="116938" x="6618288" y="5222875"/>
          <p14:tracePt t="116954" x="6618288" y="5235575"/>
          <p14:tracePt t="116962" x="6618288" y="5251450"/>
          <p14:tracePt t="116970" x="6618288" y="5286375"/>
          <p14:tracePt t="116983" x="6623050" y="5314950"/>
          <p14:tracePt t="117795" x="0" y="0"/>
        </p14:tracePtLst>
        <p14:tracePtLst>
          <p14:tracePt t="152894" x="5622925" y="5492750"/>
          <p14:tracePt t="153018" x="5629275" y="5492750"/>
          <p14:tracePt t="153042" x="5635625" y="5492750"/>
          <p14:tracePt t="153050" x="5640388" y="5492750"/>
          <p14:tracePt t="153066" x="5657850" y="5492750"/>
          <p14:tracePt t="153090" x="5668963" y="5492750"/>
          <p14:tracePt t="153106" x="5686425" y="5492750"/>
          <p14:tracePt t="153122" x="5703888" y="5486400"/>
          <p14:tracePt t="153138" x="5721350" y="5475288"/>
          <p14:tracePt t="153154" x="5743575" y="5464175"/>
          <p14:tracePt t="153170" x="5761038" y="5451475"/>
          <p14:tracePt t="153186" x="5783263" y="5435600"/>
          <p14:tracePt t="153202" x="5807075" y="5411788"/>
          <p14:tracePt t="153218" x="5822950" y="5389563"/>
          <p14:tracePt t="153234" x="5840413" y="5365750"/>
          <p14:tracePt t="153250" x="5857875" y="5343525"/>
          <p14:tracePt t="153265" x="5880100" y="5308600"/>
          <p14:tracePt t="153282" x="5892800" y="5292725"/>
          <p14:tracePt t="153302" x="5897563" y="5268913"/>
          <p14:tracePt t="153315" x="5903913" y="5257800"/>
          <p14:tracePt t="153332" x="5903913" y="5240338"/>
          <p14:tracePt t="153349" x="5903913" y="5222875"/>
          <p14:tracePt t="153365" x="5903913" y="5218113"/>
          <p14:tracePt t="153382" x="5903913" y="5200650"/>
          <p14:tracePt t="153398" x="5903913" y="5183188"/>
          <p14:tracePt t="153415" x="5903913" y="5178425"/>
          <p14:tracePt t="153432" x="5903913" y="5165725"/>
          <p14:tracePt t="153449" x="5897563" y="5149850"/>
          <p14:tracePt t="153465" x="5892800" y="5132388"/>
          <p14:tracePt t="153482" x="5886450" y="5121275"/>
          <p14:tracePt t="153498" x="5886450" y="5108575"/>
          <p14:tracePt t="153515" x="5880100" y="5097463"/>
          <p14:tracePt t="153532" x="5880100" y="5092700"/>
          <p14:tracePt t="153549" x="5880100" y="5080000"/>
          <p14:tracePt t="153566" x="5880100" y="5075238"/>
          <p14:tracePt t="153582" x="5880100" y="5068888"/>
          <p14:tracePt t="153598" x="5880100" y="5064125"/>
          <p14:tracePt t="153615" x="5880100" y="5051425"/>
          <p14:tracePt t="153633" x="5880100" y="5046663"/>
          <p14:tracePt t="153754" x="5880100" y="5051425"/>
          <p14:tracePt t="153764" x="5880100" y="5075238"/>
          <p14:tracePt t="153782" x="5880100" y="5097463"/>
          <p14:tracePt t="153799" x="5880100" y="5121275"/>
          <p14:tracePt t="153815" x="5880100" y="5137150"/>
          <p14:tracePt t="153832" x="5880100" y="5154613"/>
          <p14:tracePt t="153848" x="5880100" y="5172075"/>
          <p14:tracePt t="153848" x="5886450" y="5183188"/>
          <p14:tracePt t="153866" x="5886450" y="5207000"/>
          <p14:tracePt t="153882" x="5886450" y="5229225"/>
          <p14:tracePt t="153899" x="5886450" y="5257800"/>
          <p14:tracePt t="153915" x="5892800" y="5286375"/>
          <p14:tracePt t="153932" x="5892800" y="5314950"/>
          <p14:tracePt t="153948" x="5892800" y="5337175"/>
          <p14:tracePt t="153966" x="5892800" y="5349875"/>
          <p14:tracePt t="153982" x="5892800" y="5360988"/>
          <p14:tracePt t="153999" x="5897563" y="5372100"/>
          <p14:tracePt t="154015" x="5897563" y="5383213"/>
          <p14:tracePt t="154032" x="5903913" y="5389563"/>
          <p14:tracePt t="154048" x="5908675" y="5394325"/>
          <p14:tracePt t="154048" x="5908675" y="5407025"/>
          <p14:tracePt t="154066" x="5915025" y="5411788"/>
          <p14:tracePt t="154082" x="5926138" y="5422900"/>
          <p14:tracePt t="154099" x="5932488" y="5429250"/>
          <p14:tracePt t="154115" x="5937250" y="5429250"/>
          <p14:tracePt t="154132" x="5943600" y="5435600"/>
          <p14:tracePt t="154148" x="5949950" y="5435600"/>
          <p14:tracePt t="154166" x="5954713" y="5435600"/>
          <p14:tracePt t="154210" x="5961063" y="5435600"/>
          <p14:tracePt t="154242" x="5965825" y="5429250"/>
          <p14:tracePt t="154250" x="5978525" y="5418138"/>
          <p14:tracePt t="154250" x="5983288" y="5411788"/>
          <p14:tracePt t="154266" x="5994400" y="5394325"/>
          <p14:tracePt t="154282" x="6000750" y="5372100"/>
          <p14:tracePt t="154299" x="6011863" y="5349875"/>
          <p14:tracePt t="154315" x="6018213" y="5321300"/>
          <p14:tracePt t="154332" x="6022975" y="5297488"/>
          <p14:tracePt t="154348" x="6029325" y="5268913"/>
          <p14:tracePt t="154366" x="6029325" y="5246688"/>
          <p14:tracePt t="154382" x="6035675" y="5218113"/>
          <p14:tracePt t="154399" x="6035675" y="5207000"/>
          <p14:tracePt t="154415" x="6035675" y="5183188"/>
          <p14:tracePt t="154432" x="6035675" y="5178425"/>
          <p14:tracePt t="154448" x="6035675" y="5160963"/>
          <p14:tracePt t="154448" x="6035675" y="5154613"/>
          <p14:tracePt t="154466" x="6040438" y="5143500"/>
          <p14:tracePt t="154482" x="6040438" y="5132388"/>
          <p14:tracePt t="154499" x="6040438" y="5126038"/>
          <p14:tracePt t="154515" x="6040438" y="5114925"/>
          <p14:tracePt t="154532" x="6046788" y="5108575"/>
          <p14:tracePt t="154548" x="6051550" y="5103813"/>
          <p14:tracePt t="154594" x="6051550" y="5097463"/>
          <p14:tracePt t="154610" x="6057900" y="5097463"/>
          <p14:tracePt t="154770" x="6064250" y="5103813"/>
          <p14:tracePt t="154778" x="6069013" y="5114925"/>
          <p14:tracePt t="154786" x="6075363" y="5137150"/>
          <p14:tracePt t="154799" x="6092825" y="5172075"/>
          <p14:tracePt t="154815" x="6115050" y="5222875"/>
          <p14:tracePt t="154832" x="6143625" y="5280025"/>
          <p14:tracePt t="154848" x="6161088" y="5326063"/>
          <p14:tracePt t="154848" x="6172200" y="5343525"/>
          <p14:tracePt t="154866" x="6189663" y="5378450"/>
          <p14:tracePt t="154882" x="6200775" y="5407025"/>
          <p14:tracePt t="154899" x="6211888" y="5429250"/>
          <p14:tracePt t="154915" x="6223000" y="5451475"/>
          <p14:tracePt t="154932" x="6235700" y="5464175"/>
          <p14:tracePt t="154986" x="6240463" y="5464175"/>
          <p14:tracePt t="155162" x="6246813" y="5464175"/>
          <p14:tracePt t="155194" x="6246813" y="5457825"/>
          <p14:tracePt t="155202" x="6251575" y="5457825"/>
          <p14:tracePt t="155216" x="6257925" y="5451475"/>
          <p14:tracePt t="155232" x="6269038" y="5440363"/>
          <p14:tracePt t="155248" x="6280150" y="5429250"/>
          <p14:tracePt t="155265" x="6303963" y="5411788"/>
          <p14:tracePt t="155283" x="6315075" y="5407025"/>
          <p14:tracePt t="155298" x="6315075" y="5394325"/>
          <p14:tracePt t="155315" x="6321425" y="5389563"/>
          <p14:tracePt t="155332" x="6326188" y="5383213"/>
          <p14:tracePt t="155349" x="6326188" y="5372100"/>
          <p14:tracePt t="155365" x="6337300" y="5365750"/>
          <p14:tracePt t="155382" x="6343650" y="5354638"/>
          <p14:tracePt t="155398" x="6350000" y="5343525"/>
          <p14:tracePt t="155415" x="6354763" y="5332413"/>
          <p14:tracePt t="155432" x="6365875" y="5314950"/>
          <p14:tracePt t="155449" x="6372225" y="5303838"/>
          <p14:tracePt t="155465" x="6389688" y="5275263"/>
          <p14:tracePt t="155482" x="6400800" y="5257800"/>
          <p14:tracePt t="155498" x="6418263" y="5246688"/>
          <p14:tracePt t="155516" x="6429375" y="5229225"/>
          <p14:tracePt t="155532" x="6446838" y="5218113"/>
          <p14:tracePt t="155549" x="6457950" y="5211763"/>
          <p14:tracePt t="155565" x="6469063" y="5207000"/>
          <p14:tracePt t="155582" x="6475413" y="5200650"/>
          <p14:tracePt t="155599" x="6486525" y="5200650"/>
          <p14:tracePt t="155615" x="6492875" y="5194300"/>
          <p14:tracePt t="155632" x="6497638" y="5194300"/>
          <p14:tracePt t="155649" x="6503988" y="5189538"/>
          <p14:tracePt t="155665" x="6515100" y="5189538"/>
          <p14:tracePt t="155682" x="6532563" y="5189538"/>
          <p14:tracePt t="155698" x="6554788" y="5200650"/>
          <p14:tracePt t="155716" x="6583363" y="5211763"/>
          <p14:tracePt t="155732" x="6611938" y="5229225"/>
          <p14:tracePt t="155749" x="6651625" y="5251450"/>
          <p14:tracePt t="155765" x="6686550" y="5275263"/>
          <p14:tracePt t="155782" x="6721475" y="5308600"/>
          <p14:tracePt t="155798" x="6743700" y="5326063"/>
          <p14:tracePt t="155816" x="6761163" y="5354638"/>
          <p14:tracePt t="155832" x="6772275" y="5360988"/>
          <p14:tracePt t="155849" x="6772275" y="5365750"/>
          <p14:tracePt t="156618" x="6772275" y="5354638"/>
          <p14:tracePt t="156626" x="6761163" y="5349875"/>
          <p14:tracePt t="156634" x="6750050" y="5321300"/>
          <p14:tracePt t="156634" x="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8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a:t>
            </a:r>
            <a:r>
              <a:rPr lang="en-US" sz="2400" dirty="0">
                <a:latin typeface="Times New Roman" pitchFamily="-80" charset="0"/>
                <a:cs typeface="Times New Roman" pitchFamily="-80" charset="0"/>
              </a:rPr>
              <a:t>What is Demand Response (DR)?</a:t>
            </a:r>
          </a:p>
          <a:p>
            <a:endParaRPr lang="en-US" sz="2400" dirty="0" smtClean="0"/>
          </a:p>
          <a:p>
            <a:r>
              <a:rPr lang="en-US" sz="2400" dirty="0" smtClean="0"/>
              <a:t>Part 2: </a:t>
            </a:r>
            <a:r>
              <a:rPr lang="en-US" sz="2400" dirty="0">
                <a:latin typeface="Times New Roman" pitchFamily="-80" charset="0"/>
                <a:cs typeface="Times New Roman" pitchFamily="-80" charset="0"/>
              </a:rPr>
              <a:t>History of DR in the </a:t>
            </a:r>
            <a:r>
              <a:rPr lang="en-US" sz="2400" dirty="0" smtClean="0">
                <a:latin typeface="Times New Roman" pitchFamily="-80" charset="0"/>
                <a:cs typeface="Times New Roman" pitchFamily="-80" charset="0"/>
              </a:rPr>
              <a:t>United States</a:t>
            </a:r>
            <a:endParaRPr lang="en-US" sz="2400" dirty="0">
              <a:latin typeface="Times New Roman" pitchFamily="-80" charset="0"/>
              <a:cs typeface="Times New Roman" pitchFamily="-80" charset="0"/>
            </a:endParaRPr>
          </a:p>
          <a:p>
            <a:endParaRPr lang="en-US" sz="2400" dirty="0" smtClean="0"/>
          </a:p>
          <a:p>
            <a:r>
              <a:rPr lang="en-US" sz="2400" dirty="0" smtClean="0"/>
              <a:t>Part 3: </a:t>
            </a:r>
            <a:r>
              <a:rPr lang="en-US" dirty="0"/>
              <a:t>What DR c</a:t>
            </a:r>
            <a:r>
              <a:rPr lang="en-US" dirty="0" smtClean="0"/>
              <a:t>an do</a:t>
            </a:r>
          </a:p>
          <a:p>
            <a:endParaRPr lang="en-US" sz="2400" dirty="0"/>
          </a:p>
          <a:p>
            <a:r>
              <a:rPr lang="en-US" sz="2400" dirty="0" smtClean="0"/>
              <a:t>Part 4: </a:t>
            </a:r>
            <a:r>
              <a:rPr lang="en-US" dirty="0">
                <a:latin typeface="Times New Roman" pitchFamily="-80" charset="0"/>
                <a:cs typeface="Times New Roman" pitchFamily="-80" charset="0"/>
              </a:rPr>
              <a:t>Various forms of </a:t>
            </a:r>
            <a:r>
              <a:rPr lang="en-US" dirty="0" smtClean="0">
                <a:latin typeface="Times New Roman" pitchFamily="-80" charset="0"/>
                <a:cs typeface="Times New Roman" pitchFamily="-80" charset="0"/>
              </a:rPr>
              <a:t>DR</a:t>
            </a:r>
          </a:p>
          <a:p>
            <a:endParaRPr lang="en-US" sz="2400" dirty="0">
              <a:latin typeface="Times New Roman" pitchFamily="-80" charset="0"/>
              <a:cs typeface="Times New Roman" pitchFamily="-80" charset="0"/>
            </a:endParaRPr>
          </a:p>
          <a:p>
            <a:r>
              <a:rPr lang="en-US" dirty="0" smtClean="0">
                <a:latin typeface="Times New Roman" pitchFamily="-80" charset="0"/>
                <a:cs typeface="Times New Roman" pitchFamily="-80" charset="0"/>
              </a:rPr>
              <a:t>Part 5</a:t>
            </a:r>
            <a:r>
              <a:rPr lang="en-US" dirty="0">
                <a:latin typeface="Times New Roman" pitchFamily="-80" charset="0"/>
                <a:cs typeface="Times New Roman" pitchFamily="-80" charset="0"/>
              </a:rPr>
              <a:t>: </a:t>
            </a:r>
            <a:r>
              <a:rPr lang="en-US" dirty="0" smtClean="0">
                <a:latin typeface="Times New Roman" pitchFamily="-80" charset="0"/>
                <a:cs typeface="Times New Roman" pitchFamily="-80" charset="0"/>
              </a:rPr>
              <a:t>Case </a:t>
            </a:r>
            <a:r>
              <a:rPr lang="en-US" dirty="0">
                <a:latin typeface="Times New Roman" pitchFamily="-80" charset="0"/>
                <a:cs typeface="Times New Roman" pitchFamily="-80" charset="0"/>
              </a:rPr>
              <a:t>s</a:t>
            </a:r>
            <a:r>
              <a:rPr lang="en-US" dirty="0" smtClean="0">
                <a:latin typeface="Times New Roman" pitchFamily="-80" charset="0"/>
                <a:cs typeface="Times New Roman" pitchFamily="-80" charset="0"/>
              </a:rPr>
              <a:t>tudy </a:t>
            </a:r>
            <a:r>
              <a:rPr lang="en-US" dirty="0">
                <a:latin typeface="Times New Roman" pitchFamily="-80" charset="0"/>
                <a:cs typeface="Times New Roman" pitchFamily="-80" charset="0"/>
              </a:rPr>
              <a:t>of </a:t>
            </a:r>
            <a:r>
              <a:rPr lang="en-US" dirty="0" smtClean="0">
                <a:latin typeface="Times New Roman" pitchFamily="-80" charset="0"/>
                <a:cs typeface="Times New Roman" pitchFamily="-80" charset="0"/>
              </a:rPr>
              <a:t>residential demand response</a:t>
            </a:r>
            <a:endParaRPr lang="en-US" sz="2400" dirty="0">
              <a:latin typeface="Times New Roman" pitchFamily="-80" charset="0"/>
              <a:cs typeface="Times New Roman" pitchFamily="-80" charset="0"/>
            </a:endParaRPr>
          </a:p>
        </p:txBody>
      </p:sp>
    </p:spTree>
    <p:extLst>
      <p:ext uri="{BB962C8B-B14F-4D97-AF65-F5344CB8AC3E}">
        <p14:creationId xmlns:p14="http://schemas.microsoft.com/office/powerpoint/2010/main" val="2267899541"/>
      </p:ext>
    </p:extLst>
  </p:cSld>
  <p:clrMapOvr>
    <a:masterClrMapping/>
  </p:clrMapOvr>
  <mc:AlternateContent xmlns:mc="http://schemas.openxmlformats.org/markup-compatibility/2006" xmlns:p14="http://schemas.microsoft.com/office/powerpoint/2010/main">
    <mc:Choice Requires="p14">
      <p:transition spd="slow" p14:dur="2000" advTm="29274"/>
    </mc:Choice>
    <mc:Fallback xmlns="">
      <p:transition spd="slow" advTm="2927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62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endParaRPr lang="en-US" dirty="0" smtClean="0">
              <a:latin typeface="Times New Roman" pitchFamily="-80" charset="0"/>
              <a:cs typeface="Times New Roman" pitchFamily="-80" charset="0"/>
            </a:endParaRP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a manner that is transparent to the end-use customer,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798244715"/>
      </p:ext>
    </p:extLst>
  </p:cSld>
  <p:clrMapOvr>
    <a:masterClrMapping/>
  </p:clrMapOvr>
  <mc:AlternateContent xmlns:mc="http://schemas.openxmlformats.org/markup-compatibility/2006" xmlns:p14="http://schemas.microsoft.com/office/powerpoint/2010/main">
    <mc:Choice Requires="p14">
      <p:transition spd="slow" p14:dur="2000" advTm="134231"/>
    </mc:Choice>
    <mc:Fallback xmlns="">
      <p:transition spd="slow" advTm="13423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Various Forms of DR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pic>
        <p:nvPicPr>
          <p:cNvPr id="7168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32323" y="1600200"/>
            <a:ext cx="268835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76682" y="2029363"/>
            <a:ext cx="2581635" cy="366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147463"/>
      </p:ext>
    </p:extLst>
  </p:cSld>
  <p:clrMapOvr>
    <a:masterClrMapping/>
  </p:clrMapOvr>
  <mc:AlternateContent xmlns:mc="http://schemas.openxmlformats.org/markup-compatibility/2006" xmlns:p14="http://schemas.microsoft.com/office/powerpoint/2010/main">
    <mc:Choice Requires="p14">
      <p:transition spd="slow" p14:dur="2000" advTm="12027"/>
    </mc:Choice>
    <mc:Fallback xmlns="">
      <p:transition spd="slow" advTm="1202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Two Basic Types of Demand Response Programs</a:t>
            </a:r>
          </a:p>
        </p:txBody>
      </p:sp>
      <p:sp>
        <p:nvSpPr>
          <p:cNvPr id="19459" name="Content Placeholder 2"/>
          <p:cNvSpPr>
            <a:spLocks noGrp="1"/>
          </p:cNvSpPr>
          <p:nvPr>
            <p:ph idx="1"/>
          </p:nvPr>
        </p:nvSpPr>
        <p:spPr>
          <a:xfrm>
            <a:off x="457199" y="1508750"/>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3813050"/>
            <a:ext cx="8229600" cy="26115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8" name="Content Placeholder 2"/>
          <p:cNvSpPr txBox="1">
            <a:spLocks/>
          </p:cNvSpPr>
          <p:nvPr/>
        </p:nvSpPr>
        <p:spPr>
          <a:xfrm>
            <a:off x="4681750" y="1508750"/>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1684500779"/>
      </p:ext>
    </p:extLst>
  </p:cSld>
  <p:clrMapOvr>
    <a:masterClrMapping/>
  </p:clrMapOvr>
  <mc:AlternateContent xmlns:mc="http://schemas.openxmlformats.org/markup-compatibility/2006" xmlns:p14="http://schemas.microsoft.com/office/powerpoint/2010/main">
    <mc:Choice Requires="p14">
      <p:transition spd="slow" p14:dur="2000" advTm="119378"/>
    </mc:Choice>
    <mc:Fallback xmlns="">
      <p:transition spd="slow" advTm="119378"/>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29060728"/>
      </p:ext>
    </p:extLst>
  </p:cSld>
  <p:clrMapOvr>
    <a:masterClrMapping/>
  </p:clrMapOvr>
  <mc:AlternateContent xmlns:mc="http://schemas.openxmlformats.org/markup-compatibility/2006" xmlns:p14="http://schemas.microsoft.com/office/powerpoint/2010/main">
    <mc:Choice Requires="p14">
      <p:transition spd="slow" p14:dur="2000" advTm="195618"/>
    </mc:Choice>
    <mc:Fallback xmlns="">
      <p:transition spd="slow" advTm="19561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Two Implementation of Demand Response Control</a:t>
            </a:r>
            <a:endParaRPr lang="en-US" dirty="0"/>
          </a:p>
        </p:txBody>
      </p:sp>
      <p:sp>
        <p:nvSpPr>
          <p:cNvPr id="12" name="Text Placeholder 11"/>
          <p:cNvSpPr>
            <a:spLocks noGrp="1"/>
          </p:cNvSpPr>
          <p:nvPr>
            <p:ph type="body" idx="1"/>
          </p:nvPr>
        </p:nvSpPr>
        <p:spPr/>
        <p:txBody>
          <a:bodyPr/>
          <a:lstStyle/>
          <a:p>
            <a:pPr algn="ctr"/>
            <a:r>
              <a:rPr lang="en-US" dirty="0" smtClean="0"/>
              <a:t>Social</a:t>
            </a:r>
            <a:endParaRPr lang="en-US" dirty="0"/>
          </a:p>
        </p:txBody>
      </p:sp>
      <p:sp>
        <p:nvSpPr>
          <p:cNvPr id="13" name="Content Placeholder 12"/>
          <p:cNvSpPr>
            <a:spLocks noGrp="1"/>
          </p:cNvSpPr>
          <p:nvPr>
            <p:ph sz="half" idx="2"/>
          </p:nvPr>
        </p:nvSpPr>
        <p:spPr/>
        <p:txBody>
          <a:bodyPr>
            <a:normAutofit fontScale="92500" lnSpcReduction="20000"/>
          </a:bodyPr>
          <a:lstStyle/>
          <a:p>
            <a:r>
              <a:rPr lang="en-US" dirty="0" smtClean="0"/>
              <a:t>A price signal may, or may not, be sent to each residence.</a:t>
            </a:r>
            <a:endParaRPr lang="en-US" dirty="0"/>
          </a:p>
          <a:p>
            <a:endParaRPr lang="en-US" dirty="0"/>
          </a:p>
          <a:p>
            <a:r>
              <a:rPr lang="en-US" dirty="0" smtClean="0"/>
              <a:t>Customers are informed that prices vary according to some schedule.</a:t>
            </a:r>
          </a:p>
          <a:p>
            <a:pPr lvl="1"/>
            <a:r>
              <a:rPr lang="en-US" dirty="0" smtClean="0"/>
              <a:t>Daily variations</a:t>
            </a:r>
          </a:p>
          <a:p>
            <a:pPr lvl="1"/>
            <a:r>
              <a:rPr lang="en-US" dirty="0" smtClean="0"/>
              <a:t>Seasonal variations</a:t>
            </a:r>
          </a:p>
          <a:p>
            <a:endParaRPr lang="en-US" dirty="0" smtClean="0"/>
          </a:p>
          <a:p>
            <a:r>
              <a:rPr lang="en-US" dirty="0" smtClean="0"/>
              <a:t>It is up to the customer to determine how, and if, they should change the way they are currently using electricity.</a:t>
            </a:r>
            <a:endParaRPr lang="en-US" dirty="0"/>
          </a:p>
        </p:txBody>
      </p:sp>
      <p:sp>
        <p:nvSpPr>
          <p:cNvPr id="14" name="Text Placeholder 13"/>
          <p:cNvSpPr>
            <a:spLocks noGrp="1"/>
          </p:cNvSpPr>
          <p:nvPr>
            <p:ph type="body" sz="quarter" idx="3"/>
          </p:nvPr>
        </p:nvSpPr>
        <p:spPr/>
        <p:txBody>
          <a:bodyPr/>
          <a:lstStyle/>
          <a:p>
            <a:pPr algn="ctr"/>
            <a:r>
              <a:rPr lang="en-US" dirty="0" smtClean="0"/>
              <a:t>Hardware</a:t>
            </a:r>
            <a:endParaRPr lang="en-US" dirty="0"/>
          </a:p>
        </p:txBody>
      </p:sp>
      <p:sp>
        <p:nvSpPr>
          <p:cNvPr id="15" name="Content Placeholder 14"/>
          <p:cNvSpPr>
            <a:spLocks noGrp="1"/>
          </p:cNvSpPr>
          <p:nvPr>
            <p:ph sz="quarter" idx="4"/>
          </p:nvPr>
        </p:nvSpPr>
        <p:spPr/>
        <p:txBody>
          <a:bodyPr>
            <a:normAutofit fontScale="77500" lnSpcReduction="20000"/>
          </a:bodyPr>
          <a:lstStyle/>
          <a:p>
            <a:r>
              <a:rPr lang="en-US" dirty="0" smtClean="0"/>
              <a:t>The utility, or a third party aggregator, sends a price signal to the customers.</a:t>
            </a:r>
          </a:p>
          <a:p>
            <a:endParaRPr lang="en-US" dirty="0" smtClean="0"/>
          </a:p>
          <a:p>
            <a:r>
              <a:rPr lang="en-US" dirty="0" smtClean="0"/>
              <a:t>The price signal is received by devices such as automated thermostats that respond to the price signal based on internal set points as well as set points determined by the end-use customer.</a:t>
            </a:r>
          </a:p>
          <a:p>
            <a:endParaRPr lang="en-US" dirty="0"/>
          </a:p>
          <a:p>
            <a:r>
              <a:rPr lang="en-US" dirty="0" smtClean="0"/>
              <a:t>In this way the end-use customer sets their preferences and the hardware implementation executes the routine operations.</a:t>
            </a:r>
            <a:endParaRPr lang="en-US" dirty="0"/>
          </a:p>
        </p:txBody>
      </p:sp>
      <p:sp>
        <p:nvSpPr>
          <p:cNvPr id="9" name="Slide Number Placeholder 7"/>
          <p:cNvSpPr>
            <a:spLocks noGrp="1"/>
          </p:cNvSpPr>
          <p:nvPr>
            <p:ph type="sldNum" sz="quarter" idx="12"/>
          </p:nvPr>
        </p:nvSpPr>
        <p:spPr>
          <a:xfrm>
            <a:off x="6553200" y="6356350"/>
            <a:ext cx="2133600" cy="365125"/>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282269409"/>
      </p:ext>
    </p:extLst>
  </p:cSld>
  <p:clrMapOvr>
    <a:masterClrMapping/>
  </p:clrMapOvr>
  <mc:AlternateContent xmlns:mc="http://schemas.openxmlformats.org/markup-compatibility/2006" xmlns:p14="http://schemas.microsoft.com/office/powerpoint/2010/main">
    <mc:Choice Requires="p14">
      <p:transition spd="slow" p14:dur="2000" advTm="321844"/>
    </mc:Choice>
    <mc:Fallback xmlns="">
      <p:transition spd="slow" advTm="321844"/>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3266518419"/>
      </p:ext>
    </p:extLst>
  </p:cSld>
  <p:clrMapOvr>
    <a:masterClrMapping/>
  </p:clrMapOvr>
  <mc:AlternateContent xmlns:mc="http://schemas.openxmlformats.org/markup-compatibility/2006" xmlns:p14="http://schemas.microsoft.com/office/powerpoint/2010/main">
    <mc:Choice Requires="p14">
      <p:transition spd="slow" p14:dur="2000" advTm="197177"/>
    </mc:Choice>
    <mc:Fallback xmlns="">
      <p:transition spd="slow" advTm="197177"/>
    </mc:Fallback>
  </mc:AlternateContent>
  <p:timing>
    <p:tnLst>
      <p:par>
        <p:cTn id="1" dur="indefinite" restart="never" nodeType="tmRoot"/>
      </p:par>
    </p:tnLst>
  </p:timing>
  <p:extLst mod="1">
    <p:ext uri="{3A86A75C-4F4B-4683-9AE1-C65F6400EC91}">
      <p14:laserTraceLst xmlns:p14="http://schemas.microsoft.com/office/powerpoint/2010/main">
        <p14:tracePtLst>
          <p14:tracePt t="18136" x="2778125" y="5783263"/>
          <p14:tracePt t="18221" x="2778125" y="5778500"/>
          <p14:tracePt t="18245" x="2789238" y="5778500"/>
          <p14:tracePt t="18253" x="2822575" y="5772150"/>
          <p14:tracePt t="18269" x="2857500" y="5772150"/>
          <p14:tracePt t="18285" x="2914650" y="5765800"/>
          <p14:tracePt t="18299" x="2978150" y="5765800"/>
          <p14:tracePt t="18315" x="3040063" y="5765800"/>
          <p14:tracePt t="18332" x="3103563" y="5765800"/>
          <p14:tracePt t="18348" x="3189288" y="5765800"/>
          <p14:tracePt t="18366" x="3228975" y="5765800"/>
          <p14:tracePt t="18382" x="3279775" y="5765800"/>
          <p14:tracePt t="18399" x="3314700" y="5765800"/>
          <p14:tracePt t="18415" x="3349625" y="5765800"/>
          <p14:tracePt t="18432" x="3389313" y="5765800"/>
          <p14:tracePt t="18448" x="3429000" y="5772150"/>
          <p14:tracePt t="18465" x="3479800" y="5772150"/>
          <p14:tracePt t="18482" x="3536950" y="5772150"/>
          <p14:tracePt t="18499" x="3611563" y="5772150"/>
          <p14:tracePt t="18515" x="3679825" y="5778500"/>
          <p14:tracePt t="18532" x="3760788" y="5778500"/>
          <p14:tracePt t="18548" x="3886200" y="5778500"/>
          <p14:tracePt t="18566" x="3965575" y="5789613"/>
          <p14:tracePt t="18582" x="4051300" y="5789613"/>
          <p14:tracePt t="18599" x="4137025" y="5794375"/>
          <p14:tracePt t="18615" x="4229100" y="5794375"/>
          <p14:tracePt t="18632" x="4297363" y="5794375"/>
          <p14:tracePt t="18648" x="4360863" y="5800725"/>
          <p14:tracePt t="18665" x="4411663" y="5800725"/>
          <p14:tracePt t="18682" x="4451350" y="5800725"/>
          <p14:tracePt t="18698" x="4475163" y="5800725"/>
          <p14:tracePt t="18715" x="4503738" y="5800725"/>
          <p14:tracePt t="18732" x="4514850" y="5800725"/>
          <p14:tracePt t="18748" x="4525963" y="5800725"/>
          <p14:tracePt t="18765" x="4532313" y="5800725"/>
          <p14:tracePt t="19309" x="4537075" y="5800725"/>
          <p14:tracePt t="19316" x="4543425" y="5800725"/>
          <p14:tracePt t="19332" x="4554538" y="5800725"/>
          <p14:tracePt t="19381" x="4560888" y="5794375"/>
          <p14:tracePt t="19381" x="4594225" y="5794375"/>
          <p14:tracePt t="19405" x="4679950" y="5794375"/>
          <p14:tracePt t="19415" x="4794250" y="5794375"/>
          <p14:tracePt t="19432" x="4960938" y="5794375"/>
          <p14:tracePt t="19449" x="5143500" y="5783263"/>
          <p14:tracePt t="19465" x="5337175" y="5778500"/>
          <p14:tracePt t="19482" x="5521325" y="5772150"/>
          <p14:tracePt t="19498" x="5668963" y="5761038"/>
          <p14:tracePt t="19515" x="5778500" y="5761038"/>
          <p14:tracePt t="19532" x="5840413" y="5761038"/>
          <p14:tracePt t="19532" x="5864225" y="5761038"/>
          <p14:tracePt t="19549" x="5892800" y="5761038"/>
          <p14:tracePt t="19565" x="5903913" y="5761038"/>
          <p14:tracePt t="19582" x="5903913" y="5765800"/>
          <p14:tracePt t="19598" x="5908675" y="5765800"/>
          <p14:tracePt t="19615" x="5915025" y="5765800"/>
          <p14:tracePt t="19632" x="5915025" y="5772150"/>
          <p14:tracePt t="19649" x="5926138" y="5778500"/>
          <p14:tracePt t="19665" x="5943600" y="5789613"/>
          <p14:tracePt t="19682" x="5961063" y="5800725"/>
          <p14:tracePt t="19698" x="5972175" y="5800725"/>
          <p14:tracePt t="19715" x="5972175" y="5807075"/>
          <p14:tracePt t="19773" x="5972175" y="5811838"/>
          <p14:tracePt t="19909" x="5978525" y="5818188"/>
          <p14:tracePt t="19917" x="5983288" y="5818188"/>
          <p14:tracePt t="19925" x="5994400" y="5818188"/>
          <p14:tracePt t="19933" x="6029325" y="5829300"/>
          <p14:tracePt t="19949" x="6108700" y="5835650"/>
          <p14:tracePt t="19965" x="6178550" y="5835650"/>
          <p14:tracePt t="19982" x="6251575" y="5840413"/>
          <p14:tracePt t="19998" x="6315075" y="5840413"/>
          <p14:tracePt t="20015" x="6372225" y="5840413"/>
          <p14:tracePt t="20031" x="6411913" y="5840413"/>
          <p14:tracePt t="20049" x="6446838" y="5846763"/>
          <p14:tracePt t="20065" x="6469063" y="5846763"/>
          <p14:tracePt t="20082" x="6486525" y="5846763"/>
          <p14:tracePt t="20098" x="6497638" y="5846763"/>
          <p14:tracePt t="20116" x="6503988" y="5846763"/>
          <p14:tracePt t="20132" x="6515100" y="5846763"/>
          <p14:tracePt t="20132" x="6521450" y="5846763"/>
          <p14:tracePt t="20149" x="6532563" y="5846763"/>
          <p14:tracePt t="20165" x="6537325" y="5846763"/>
          <p14:tracePt t="20182" x="6550025" y="5846763"/>
          <p14:tracePt t="20198" x="6554788" y="5846763"/>
          <p14:tracePt t="20215" x="6565900" y="5846763"/>
          <p14:tracePt t="20231" x="6572250" y="5846763"/>
          <p14:tracePt t="20317" x="6578600" y="5846763"/>
          <p14:tracePt t="20325" x="6583363" y="5846763"/>
          <p14:tracePt t="20333" x="6594475" y="5846763"/>
          <p14:tracePt t="20348" x="6629400" y="5846763"/>
          <p14:tracePt t="20365" x="6657975" y="5851525"/>
          <p14:tracePt t="20382" x="6680200" y="5851525"/>
          <p14:tracePt t="20398" x="6704013" y="5857875"/>
          <p14:tracePt t="20415" x="6721475" y="5857875"/>
          <p14:tracePt t="20431" x="6732588" y="5857875"/>
          <p14:tracePt t="20448" x="6743700" y="5864225"/>
          <p14:tracePt t="20465" x="6750050" y="5864225"/>
          <p14:tracePt t="20482" x="6754813" y="5864225"/>
          <p14:tracePt t="21749" x="6750050" y="5864225"/>
          <p14:tracePt t="21773" x="6743700" y="5868988"/>
          <p14:tracePt t="21781" x="6686550" y="5868988"/>
          <p14:tracePt t="21798" x="6646863" y="5868988"/>
          <p14:tracePt t="21815" x="6589713" y="5868988"/>
          <p14:tracePt t="21832" x="6532563" y="5868988"/>
          <p14:tracePt t="21848" x="6480175" y="5868988"/>
          <p14:tracePt t="21865" x="6423025" y="5868988"/>
          <p14:tracePt t="21881" x="6365875" y="5868988"/>
          <p14:tracePt t="21898" x="6308725" y="5875338"/>
          <p14:tracePt t="21915" x="6246813" y="5875338"/>
          <p14:tracePt t="21932" x="6189663" y="5880100"/>
          <p14:tracePt t="21948" x="6092825" y="5886450"/>
          <p14:tracePt t="21966" x="6011863" y="5892800"/>
          <p14:tracePt t="21981" x="5932488" y="5897563"/>
          <p14:tracePt t="21998" x="5840413" y="5903913"/>
          <p14:tracePt t="22015" x="5749925" y="5908675"/>
          <p14:tracePt t="22031" x="5664200" y="5915025"/>
          <p14:tracePt t="22048" x="5561013" y="5921375"/>
          <p14:tracePt t="22065" x="5451475" y="5926138"/>
          <p14:tracePt t="22081" x="5326063" y="5926138"/>
          <p14:tracePt t="22098" x="5207000" y="5926138"/>
          <p14:tracePt t="22115" x="5092700" y="5932488"/>
          <p14:tracePt t="22132" x="4983163" y="5932488"/>
          <p14:tracePt t="22148" x="4857750" y="5932488"/>
          <p14:tracePt t="22165" x="4789488" y="5932488"/>
          <p14:tracePt t="22181" x="4714875" y="5932488"/>
          <p14:tracePt t="22198" x="4640263" y="5926138"/>
          <p14:tracePt t="22215" x="4578350" y="5921375"/>
          <p14:tracePt t="22231" x="4532313" y="5915025"/>
          <p14:tracePt t="22248" x="4486275" y="5915025"/>
          <p14:tracePt t="22265" x="4451350" y="5915025"/>
          <p14:tracePt t="22281" x="4422775" y="5915025"/>
          <p14:tracePt t="22298" x="4394200" y="5915025"/>
          <p14:tracePt t="22315" x="4360863" y="5915025"/>
          <p14:tracePt t="22331" x="4325938" y="5921375"/>
          <p14:tracePt t="22348" x="4275138" y="5926138"/>
          <p14:tracePt t="22365" x="4235450" y="5926138"/>
          <p14:tracePt t="22382" x="4183063" y="5926138"/>
          <p14:tracePt t="22398" x="4143375" y="5926138"/>
          <p14:tracePt t="22415" x="4097338" y="5926138"/>
          <p14:tracePt t="22431" x="4057650" y="5926138"/>
          <p14:tracePt t="22448" x="4022725" y="5926138"/>
          <p14:tracePt t="22465" x="3983038" y="5926138"/>
          <p14:tracePt t="22482" x="3954463" y="5921375"/>
          <p14:tracePt t="22498" x="3932238" y="5915025"/>
          <p14:tracePt t="22515" x="3921125" y="5915025"/>
          <p14:tracePt t="22531" x="3908425" y="5915025"/>
          <p14:tracePt t="22661" x="3908425" y="5908675"/>
          <p14:tracePt t="22669" x="3897313" y="5908675"/>
          <p14:tracePt t="22682" x="3857625" y="5892800"/>
          <p14:tracePt t="22698" x="3800475" y="5864225"/>
          <p14:tracePt t="22715" x="3714750" y="5829300"/>
          <p14:tracePt t="22731" x="3640138" y="5811838"/>
          <p14:tracePt t="22748" x="3525838" y="5789613"/>
          <p14:tracePt t="22765" x="3451225" y="5778500"/>
          <p14:tracePt t="22782" x="3394075" y="5765800"/>
          <p14:tracePt t="22798" x="3343275" y="5754688"/>
          <p14:tracePt t="22815" x="3303588" y="5749925"/>
          <p14:tracePt t="22831" x="3263900" y="5737225"/>
          <p14:tracePt t="22848" x="3251200" y="5732463"/>
          <p14:tracePt t="22865" x="3240088" y="5732463"/>
          <p14:tracePt t="22882" x="3235325" y="5732463"/>
          <p14:tracePt t="23885" x="3235325" y="5726113"/>
          <p14:tracePt t="23909" x="3235325" y="5721350"/>
          <p14:tracePt t="23931" x="3235325" y="5715000"/>
          <p14:tracePt t="23932" x="3222625" y="5708650"/>
          <p14:tracePt t="23948" x="3206750" y="5692775"/>
          <p14:tracePt t="23965" x="3194050" y="5675313"/>
          <p14:tracePt t="23981" x="3178175" y="5664200"/>
          <p14:tracePt t="23999" x="3165475" y="5651500"/>
          <p14:tracePt t="24015" x="3154363" y="5646738"/>
          <p14:tracePt t="24032" x="3143250" y="5629275"/>
          <p14:tracePt t="24048" x="3125788" y="5618163"/>
          <p14:tracePt t="24065" x="3103563" y="5594350"/>
          <p14:tracePt t="24081" x="3079750" y="5578475"/>
          <p14:tracePt t="24098" x="3051175" y="5554663"/>
          <p14:tracePt t="24115" x="3017838" y="5514975"/>
          <p14:tracePt t="24132" x="2971800" y="5475288"/>
          <p14:tracePt t="24148" x="2908300" y="5407025"/>
          <p14:tracePt t="24166" x="2863850" y="5354638"/>
          <p14:tracePt t="24181" x="2811463" y="5292725"/>
          <p14:tracePt t="24198" x="2760663" y="5235575"/>
          <p14:tracePt t="24215" x="2714625" y="5178425"/>
          <p14:tracePt t="24232" x="2686050" y="5132388"/>
          <p14:tracePt t="24248" x="2663825" y="5097463"/>
          <p14:tracePt t="24265" x="2646363" y="5075238"/>
          <p14:tracePt t="24281" x="2622550" y="5040313"/>
          <p14:tracePt t="24298" x="2606675" y="5011738"/>
          <p14:tracePt t="24315" x="2589213" y="4989513"/>
          <p14:tracePt t="24332" x="2578100" y="4978400"/>
          <p14:tracePt t="24348" x="2565400" y="4954588"/>
          <p14:tracePt t="24365" x="2554288" y="4943475"/>
          <p14:tracePt t="24381" x="2543175" y="4932363"/>
          <p14:tracePt t="24398" x="2525713" y="4914900"/>
          <p14:tracePt t="24415" x="2508250" y="4897438"/>
          <p14:tracePt t="24432" x="2486025" y="4886325"/>
          <p14:tracePt t="24448" x="2457450" y="4868863"/>
          <p14:tracePt t="24465" x="2428875" y="4857750"/>
          <p14:tracePt t="24481" x="2400300" y="4846638"/>
          <p14:tracePt t="24498" x="2371725" y="4829175"/>
          <p14:tracePt t="24515" x="2349500" y="4829175"/>
          <p14:tracePt t="24532" x="2332038" y="4822825"/>
          <p14:tracePt t="24548" x="2308225" y="4822825"/>
          <p14:tracePt t="24565" x="2292350" y="4822825"/>
          <p14:tracePt t="24581" x="2279650" y="4822825"/>
          <p14:tracePt t="24598" x="2268538" y="4822825"/>
          <p14:tracePt t="24614" x="2263775" y="4822825"/>
          <p14:tracePt t="24632" x="2251075" y="4822825"/>
          <p14:tracePt t="24648" x="2246313" y="4822825"/>
          <p14:tracePt t="24685" x="2239963" y="4822825"/>
          <p14:tracePt t="24698" x="2235200" y="4822825"/>
          <p14:tracePt t="24698" x="2228850" y="4822825"/>
          <p14:tracePt t="24714" x="2217738" y="4829175"/>
          <p14:tracePt t="24731" x="2206625" y="4846638"/>
          <p14:tracePt t="24748" x="2189163" y="4875213"/>
          <p14:tracePt t="24765" x="2182813" y="4886325"/>
          <p14:tracePt t="24781" x="2178050" y="4892675"/>
          <p14:tracePt t="24885" x="2182813" y="4892675"/>
          <p14:tracePt t="24901" x="2189163" y="4892675"/>
          <p14:tracePt t="24916" x="2193925" y="4892675"/>
          <p14:tracePt t="24931" x="2193925" y="4886325"/>
          <p14:tracePt t="24931" x="2206625" y="4886325"/>
          <p14:tracePt t="24948" x="2211388" y="4868863"/>
          <p14:tracePt t="24965" x="2211388" y="4846638"/>
          <p14:tracePt t="24981" x="2211388" y="4829175"/>
          <p14:tracePt t="24998" x="2211388" y="4818063"/>
          <p14:tracePt t="25014" x="2211388" y="4811713"/>
          <p14:tracePt t="25032" x="2211388" y="4806950"/>
          <p14:tracePt t="25133" x="2211388" y="4800600"/>
          <p14:tracePt t="25149" x="2211388" y="4794250"/>
          <p14:tracePt t="25165" x="2217738" y="4778375"/>
          <p14:tracePt t="25165" x="2222500" y="4760913"/>
          <p14:tracePt t="25181" x="2235200" y="4732338"/>
          <p14:tracePt t="25199" x="2246313" y="4708525"/>
          <p14:tracePt t="25214" x="2251075" y="4697413"/>
          <p14:tracePt t="25340" x="2251075" y="4703763"/>
          <p14:tracePt t="25351" x="2251075" y="4714875"/>
          <p14:tracePt t="25365" x="2251075" y="4737100"/>
          <p14:tracePt t="25381" x="2246313" y="4754563"/>
          <p14:tracePt t="25398" x="2239963" y="4778375"/>
          <p14:tracePt t="25414" x="2239963" y="4789488"/>
          <p14:tracePt t="25431" x="2239963" y="4806950"/>
          <p14:tracePt t="25448" x="2239963" y="4822825"/>
          <p14:tracePt t="25465" x="2239963" y="4835525"/>
          <p14:tracePt t="25481" x="2239963" y="4846638"/>
          <p14:tracePt t="25498" x="2239963" y="4868863"/>
          <p14:tracePt t="25514" x="2239963" y="4879975"/>
          <p14:tracePt t="25531" x="2239963" y="4903788"/>
          <p14:tracePt t="25548" x="2239963" y="4914900"/>
          <p14:tracePt t="25565" x="2235200" y="4914900"/>
          <p14:tracePt t="25708" x="2239963" y="4914900"/>
          <p14:tracePt t="25714" x="2246313" y="4903788"/>
          <p14:tracePt t="25731" x="2251075" y="4892675"/>
          <p14:tracePt t="25731" x="2257425" y="4892675"/>
          <p14:tracePt t="25749" x="2263775" y="4886325"/>
          <p14:tracePt t="25765" x="2268538" y="4875213"/>
          <p14:tracePt t="25782" x="2274888" y="4868863"/>
          <p14:tracePt t="25798" x="2286000" y="4857750"/>
          <p14:tracePt t="25815" x="2297113" y="4840288"/>
          <p14:tracePt t="25831" x="2314575" y="4818063"/>
          <p14:tracePt t="25848" x="2332038" y="4800600"/>
          <p14:tracePt t="25864" x="2349500" y="4783138"/>
          <p14:tracePt t="25881" x="2365375" y="4765675"/>
          <p14:tracePt t="25898" x="2393950" y="4743450"/>
          <p14:tracePt t="25915" x="2417763" y="4721225"/>
          <p14:tracePt t="25931" x="2439988" y="4697413"/>
          <p14:tracePt t="25948" x="2486025" y="4646613"/>
          <p14:tracePt t="25964" x="2532063" y="4600575"/>
          <p14:tracePt t="25982" x="2565400" y="4554538"/>
          <p14:tracePt t="25998" x="2606675" y="4503738"/>
          <p14:tracePt t="26015" x="2646363" y="4451350"/>
          <p14:tracePt t="26031" x="2674938" y="4406900"/>
          <p14:tracePt t="26048" x="2703513" y="4365625"/>
          <p14:tracePt t="26064" x="2732088" y="4332288"/>
          <p14:tracePt t="26081" x="2754313" y="4308475"/>
          <p14:tracePt t="26098" x="2765425" y="4292600"/>
          <p14:tracePt t="26115" x="2771775" y="4279900"/>
          <p14:tracePt t="26405" x="2765425" y="4279900"/>
          <p14:tracePt t="26436" x="2760663" y="4279900"/>
          <p14:tracePt t="26453" x="2754313" y="4279900"/>
          <p14:tracePt t="26462" x="2754313" y="4286250"/>
          <p14:tracePt t="26493" x="2749550" y="4286250"/>
          <p14:tracePt t="26518" x="2743200" y="4286250"/>
          <p14:tracePt t="26518" x="2743200" y="4292600"/>
          <p14:tracePt t="26533" x="2732088" y="4292600"/>
          <p14:tracePt t="26549" x="2708275" y="4303713"/>
          <p14:tracePt t="26566" x="2686050" y="4303713"/>
          <p14:tracePt t="26582" x="2663825" y="4308475"/>
          <p14:tracePt t="26599" x="2640013" y="4321175"/>
          <p14:tracePt t="26616" x="2611438" y="4325938"/>
          <p14:tracePt t="26632" x="2593975" y="4337050"/>
          <p14:tracePt t="26649" x="2578100" y="4343400"/>
          <p14:tracePt t="26665" x="2554288" y="4349750"/>
          <p14:tracePt t="26683" x="2543175" y="4360863"/>
          <p14:tracePt t="26698" x="2532063" y="4365625"/>
          <p14:tracePt t="26715" x="2520950" y="4371975"/>
          <p14:tracePt t="26731" x="2508250" y="4378325"/>
          <p14:tracePt t="26748" x="2492375" y="4383088"/>
          <p14:tracePt t="26764" x="2486025" y="4389438"/>
          <p14:tracePt t="26804" x="2479675" y="4394200"/>
          <p14:tracePt t="26820" x="2479675" y="4400550"/>
          <p14:tracePt t="26830" x="2474913" y="4400550"/>
          <p14:tracePt t="26849" x="2468563" y="4400550"/>
          <p14:tracePt t="26849" x="2463800" y="4406900"/>
          <p14:tracePt t="26865" x="2457450" y="4406900"/>
          <p14:tracePt t="26881" x="2451100" y="4411663"/>
          <p14:tracePt t="26926" x="2451100" y="4418013"/>
          <p14:tracePt t="26933" x="2446338" y="4418013"/>
          <p14:tracePt t="26948" x="2446338" y="4422775"/>
          <p14:tracePt t="26964" x="2439988" y="4429125"/>
          <p14:tracePt t="26981" x="2435225" y="4435475"/>
          <p14:tracePt t="26998" x="2428875" y="4440238"/>
          <p14:tracePt t="27015" x="2422525" y="4446588"/>
          <p14:tracePt t="27031" x="2417763" y="4457700"/>
          <p14:tracePt t="27048" x="2411413" y="4464050"/>
          <p14:tracePt t="27084" x="2411413" y="4468813"/>
          <p14:tracePt t="27117" x="2406650" y="4468813"/>
          <p14:tracePt t="27277" x="2411413" y="4468813"/>
          <p14:tracePt t="27285" x="2417763" y="4457700"/>
          <p14:tracePt t="27300" x="2422525" y="4451350"/>
          <p14:tracePt t="27315" x="2428875" y="4440238"/>
          <p14:tracePt t="27332" x="2435225" y="4429125"/>
          <p14:tracePt t="27349" x="2446338" y="4411663"/>
          <p14:tracePt t="27366" x="2451100" y="4400550"/>
          <p14:tracePt t="27382" x="2451100" y="4394200"/>
          <p14:tracePt t="27399" x="2457450" y="4383088"/>
          <p14:tracePt t="27415" x="2463800" y="4378325"/>
          <p14:tracePt t="27432" x="2468563" y="4371975"/>
          <p14:tracePt t="27469" x="2468563" y="4365625"/>
          <p14:tracePt t="27482" x="2468563" y="4360863"/>
          <p14:tracePt t="27485" x="2474913" y="4360863"/>
          <p14:tracePt t="27518" x="2474913" y="4354513"/>
          <p14:tracePt t="27549" x="2474913" y="4349750"/>
          <p14:tracePt t="27573" x="2474913" y="4343400"/>
          <p14:tracePt t="27925" x="2479675" y="4343400"/>
          <p14:tracePt t="28133" x="2479675" y="4349750"/>
          <p14:tracePt t="28149" x="2479675" y="4371975"/>
          <p14:tracePt t="28166" x="2479675" y="4394200"/>
          <p14:tracePt t="28182" x="2479675" y="4429125"/>
          <p14:tracePt t="28199" x="2479675" y="4451350"/>
          <p14:tracePt t="28215" x="2492375" y="4486275"/>
          <p14:tracePt t="28232" x="2492375" y="4497388"/>
          <p14:tracePt t="28249" x="2503488" y="4514850"/>
          <p14:tracePt t="28266" x="2508250" y="4532313"/>
          <p14:tracePt t="28282" x="2514600" y="4543425"/>
          <p14:tracePt t="28299" x="2520950" y="4560888"/>
          <p14:tracePt t="28315" x="2536825" y="4589463"/>
          <p14:tracePt t="28332" x="2543175" y="4611688"/>
          <p14:tracePt t="28349" x="2571750" y="4664075"/>
          <p14:tracePt t="28366" x="2589213" y="4703763"/>
          <p14:tracePt t="28382" x="2611438" y="4732338"/>
          <p14:tracePt t="28399" x="2635250" y="4760913"/>
          <p14:tracePt t="28415" x="2663825" y="4789488"/>
          <p14:tracePt t="28432" x="2692400" y="4818063"/>
          <p14:tracePt t="28449" x="2714625" y="4840288"/>
          <p14:tracePt t="28466" x="2749550" y="4864100"/>
          <p14:tracePt t="28482" x="2778125" y="4879975"/>
          <p14:tracePt t="28499" x="2806700" y="4892675"/>
          <p14:tracePt t="28515" x="2828925" y="4903788"/>
          <p14:tracePt t="28532" x="2840038" y="4908550"/>
          <p14:tracePt t="28548" x="2857500" y="4914900"/>
          <p14:tracePt t="28566" x="2868613" y="4921250"/>
          <p14:tracePt t="28582" x="2874963" y="4921250"/>
          <p14:tracePt t="28599" x="2879725" y="4921250"/>
          <p14:tracePt t="28615" x="2886075" y="4926013"/>
          <p14:tracePt t="28741" x="2892425" y="4926013"/>
          <p14:tracePt t="28751" x="2903538" y="4926013"/>
          <p14:tracePt t="28766" x="2908300" y="4926013"/>
          <p14:tracePt t="28782" x="2914650" y="4926013"/>
          <p14:tracePt t="28799" x="2925763" y="4926013"/>
          <p14:tracePt t="28815" x="2932113" y="4921250"/>
          <p14:tracePt t="28832" x="2936875" y="4921250"/>
          <p14:tracePt t="28933" x="2936875" y="4914900"/>
          <p14:tracePt t="28941" x="2943225" y="4914900"/>
          <p14:tracePt t="28941" x="2943225" y="4908550"/>
          <p14:tracePt t="28965" x="2949575" y="4903788"/>
          <p14:tracePt t="28966" x="2960688" y="4897438"/>
          <p14:tracePt t="28983" x="2965450" y="4892675"/>
          <p14:tracePt t="28999" x="2982913" y="4879975"/>
          <p14:tracePt t="29016" x="2994025" y="4868863"/>
          <p14:tracePt t="29032" x="3006725" y="4857750"/>
          <p14:tracePt t="29049" x="3011488" y="4846638"/>
          <p14:tracePt t="29065" x="3017838" y="4840288"/>
          <p14:tracePt t="29082" x="3022600" y="4835525"/>
          <p14:tracePt t="29099" x="3028950" y="4829175"/>
          <p14:tracePt t="29116" x="3035300" y="4822825"/>
          <p14:tracePt t="29132" x="3040063" y="4818063"/>
          <p14:tracePt t="29149" x="3057525" y="4794250"/>
          <p14:tracePt t="29165" x="3063875" y="4778375"/>
          <p14:tracePt t="29182" x="3074988" y="4765675"/>
          <p14:tracePt t="29198" x="3079750" y="4760913"/>
          <p14:tracePt t="29216" x="3092450" y="4749800"/>
          <p14:tracePt t="29232" x="3097213" y="4732338"/>
          <p14:tracePt t="29249" x="3108325" y="4721225"/>
          <p14:tracePt t="29265" x="3114675" y="4703763"/>
          <p14:tracePt t="29282" x="3125788" y="4686300"/>
          <p14:tracePt t="29298" x="3136900" y="4668838"/>
          <p14:tracePt t="29316" x="3143250" y="4657725"/>
          <p14:tracePt t="29332" x="3149600" y="4651375"/>
          <p14:tracePt t="29773" x="3149600" y="4646613"/>
          <p14:tracePt t="29782" x="3154363" y="4646613"/>
          <p14:tracePt t="29782" x="3160713" y="4635500"/>
          <p14:tracePt t="29799" x="3171825" y="4622800"/>
          <p14:tracePt t="29816" x="3178175" y="4618038"/>
          <p14:tracePt t="29832" x="3182938" y="4611688"/>
          <p14:tracePt t="29849" x="3189288" y="4606925"/>
          <p14:tracePt t="29865" x="3194050" y="4606925"/>
          <p14:tracePt t="30237" x="3194050" y="4618038"/>
          <p14:tracePt t="30248" x="3200400" y="4618038"/>
          <p14:tracePt t="30249" x="3206750" y="4629150"/>
          <p14:tracePt t="30265" x="3211513" y="4635500"/>
          <p14:tracePt t="30509" x="3211513" y="4640263"/>
          <p14:tracePt t="30517" x="3222625" y="4651375"/>
          <p14:tracePt t="30517" x="3235325" y="4664075"/>
          <p14:tracePt t="30533" x="3235325" y="4675188"/>
          <p14:tracePt t="30548" x="3275013" y="4721225"/>
          <p14:tracePt t="30565" x="3303588" y="4754563"/>
          <p14:tracePt t="30582" x="3332163" y="4789488"/>
          <p14:tracePt t="30598" x="3354388" y="4822825"/>
          <p14:tracePt t="30615" x="3371850" y="4846638"/>
          <p14:tracePt t="30632" x="3389313" y="4857750"/>
          <p14:tracePt t="30648" x="3394075" y="4868863"/>
          <p14:tracePt t="30665" x="3400425" y="4879975"/>
          <p14:tracePt t="30682" x="3400425" y="4886325"/>
          <p14:tracePt t="30699" x="3406775" y="4892675"/>
          <p14:tracePt t="30715" x="3406775" y="4897438"/>
          <p14:tracePt t="30732" x="3411538" y="4908550"/>
          <p14:tracePt t="30748" x="3417888" y="4926013"/>
          <p14:tracePt t="30767" x="3429000" y="4932363"/>
          <p14:tracePt t="30782" x="3435350" y="4937125"/>
          <p14:tracePt t="30799" x="3435350" y="4943475"/>
          <p14:tracePt t="30815" x="3440113" y="4949825"/>
          <p14:tracePt t="30832" x="3446463" y="4954588"/>
          <p14:tracePt t="30848" x="3451225" y="4960938"/>
          <p14:tracePt t="30865" x="3457575" y="4965700"/>
          <p14:tracePt t="30882" x="3463925" y="4972050"/>
          <p14:tracePt t="30899" x="3468688" y="4972050"/>
          <p14:tracePt t="30915" x="3475038" y="4972050"/>
          <p14:tracePt t="30932" x="3479800" y="4972050"/>
          <p14:tracePt t="30948" x="3497263" y="4978400"/>
          <p14:tracePt t="30966" x="3521075" y="4978400"/>
          <p14:tracePt t="30982" x="3543300" y="4978400"/>
          <p14:tracePt t="30999" x="3578225" y="4983163"/>
          <p14:tracePt t="31016" x="3606800" y="4983163"/>
          <p14:tracePt t="31033" x="3646488" y="4983163"/>
          <p14:tracePt t="31049" x="3675063" y="4983163"/>
          <p14:tracePt t="31067" x="3703638" y="4983163"/>
          <p14:tracePt t="31083" x="3725863" y="4983163"/>
          <p14:tracePt t="31100" x="3736975" y="4983163"/>
          <p14:tracePt t="31116" x="3749675" y="4989513"/>
          <p14:tracePt t="31133" x="3754438" y="4989513"/>
          <p14:tracePt t="31438" x="3760788" y="4989513"/>
          <p14:tracePt t="31454" x="3771900" y="4989513"/>
          <p14:tracePt t="31456" x="3783013" y="4989513"/>
          <p14:tracePt t="31466" x="3806825" y="4983163"/>
          <p14:tracePt t="31483" x="3840163" y="4983163"/>
          <p14:tracePt t="31500" x="3875088" y="4983163"/>
          <p14:tracePt t="31516" x="3914775" y="4978400"/>
          <p14:tracePt t="31533" x="3949700" y="4978400"/>
          <p14:tracePt t="31549" x="3994150" y="4978400"/>
          <p14:tracePt t="31567" x="4017963" y="4978400"/>
          <p14:tracePt t="31583" x="4035425" y="4978400"/>
          <p14:tracePt t="31600" x="4051300" y="4978400"/>
          <p14:tracePt t="31616" x="4068763" y="4978400"/>
          <p14:tracePt t="31633" x="4086225" y="4983163"/>
          <p14:tracePt t="31649" x="4121150" y="4983163"/>
          <p14:tracePt t="31667" x="4154488" y="4989513"/>
          <p14:tracePt t="31683" x="4217988" y="4989513"/>
          <p14:tracePt t="31700" x="4292600" y="4994275"/>
          <p14:tracePt t="31716" x="4383088" y="4994275"/>
          <p14:tracePt t="31733" x="4479925" y="5000625"/>
          <p14:tracePt t="31749" x="4635500" y="5000625"/>
          <p14:tracePt t="31767" x="4737100" y="5000625"/>
          <p14:tracePt t="31783" x="4822825" y="5000625"/>
          <p14:tracePt t="31800" x="4892675" y="5006975"/>
          <p14:tracePt t="31816" x="4926013" y="5006975"/>
          <p14:tracePt t="31833" x="4937125" y="5006975"/>
          <p14:tracePt t="31902" x="4937125" y="5011738"/>
          <p14:tracePt t="31918" x="4937125" y="5018088"/>
          <p14:tracePt t="31934" x="4937125" y="5022850"/>
          <p14:tracePt t="31934" x="4937125" y="5029200"/>
          <p14:tracePt t="31949" x="4937125" y="5057775"/>
          <p14:tracePt t="31966" x="4926013" y="5086350"/>
          <p14:tracePt t="31983" x="4914900" y="5114925"/>
          <p14:tracePt t="31999" x="4903788" y="5149850"/>
          <p14:tracePt t="32016" x="4892675" y="5172075"/>
          <p14:tracePt t="32033" x="4879975" y="5200650"/>
          <p14:tracePt t="32049" x="4875213" y="5222875"/>
          <p14:tracePt t="32066" x="4868863" y="5246688"/>
          <p14:tracePt t="32083" x="4868863" y="5275263"/>
          <p14:tracePt t="32099" x="4868863" y="5303838"/>
          <p14:tracePt t="32116" x="4875213" y="5337175"/>
          <p14:tracePt t="32133" x="4886325" y="5365750"/>
          <p14:tracePt t="32149" x="4908550" y="5400675"/>
          <p14:tracePt t="32167" x="4932363" y="5411788"/>
          <p14:tracePt t="32183" x="4960938" y="5422900"/>
          <p14:tracePt t="32199" x="4983163" y="5429250"/>
          <p14:tracePt t="32216" x="5018088" y="5429250"/>
          <p14:tracePt t="32233" x="5051425" y="5429250"/>
          <p14:tracePt t="32249" x="5103813" y="5429250"/>
          <p14:tracePt t="32266" x="5154613" y="5429250"/>
          <p14:tracePt t="32283" x="5222875" y="5429250"/>
          <p14:tracePt t="32299" x="5268913" y="5429250"/>
          <p14:tracePt t="32316" x="5326063" y="5435600"/>
          <p14:tracePt t="32333" x="5383213" y="5440363"/>
          <p14:tracePt t="32349" x="5435600" y="5451475"/>
          <p14:tracePt t="32366" x="5503863" y="5475288"/>
          <p14:tracePt t="32383" x="5554663" y="5486400"/>
          <p14:tracePt t="32399" x="5600700" y="5503863"/>
          <p14:tracePt t="32416" x="5651500" y="5508625"/>
          <p14:tracePt t="32433" x="5692775" y="5514975"/>
          <p14:tracePt t="32450" x="5737225" y="5521325"/>
          <p14:tracePt t="32466" x="5783263" y="5532438"/>
          <p14:tracePt t="32483" x="5829300" y="5532438"/>
          <p14:tracePt t="32499" x="5864225" y="5543550"/>
          <p14:tracePt t="32516" x="5892800" y="5543550"/>
          <p14:tracePt t="32533" x="5915025" y="5543550"/>
          <p14:tracePt t="32550" x="5937250" y="5549900"/>
          <p14:tracePt t="32566" x="5983288" y="5561013"/>
          <p14:tracePt t="32583" x="6018213" y="5561013"/>
          <p14:tracePt t="32599" x="6046788" y="5561013"/>
          <p14:tracePt t="32616" x="6075363" y="5565775"/>
          <p14:tracePt t="32633" x="6108700" y="5572125"/>
          <p14:tracePt t="32650" x="6137275" y="5578475"/>
          <p14:tracePt t="32666" x="6165850" y="5583238"/>
          <p14:tracePt t="32683" x="6194425" y="5589588"/>
          <p14:tracePt t="32699" x="6211888" y="5594350"/>
          <p14:tracePt t="32716" x="6223000" y="5600700"/>
          <p14:tracePt t="32733" x="6240463" y="5607050"/>
          <p14:tracePt t="32750" x="6264275" y="5611813"/>
          <p14:tracePt t="32766" x="6275388" y="5611813"/>
          <p14:tracePt t="32784" x="6286500" y="5611813"/>
          <p14:tracePt t="32799" x="6303963" y="5611813"/>
          <p14:tracePt t="32816" x="6321425" y="5611813"/>
          <p14:tracePt t="32833" x="6343650" y="5611813"/>
          <p14:tracePt t="32850" x="6361113" y="5611813"/>
          <p14:tracePt t="32866" x="6378575" y="5611813"/>
          <p14:tracePt t="32902" x="6383338" y="5611813"/>
          <p14:tracePt t="33086" x="6372225" y="5607050"/>
          <p14:tracePt t="33099" x="6365875" y="5594350"/>
          <p14:tracePt t="33102" x="6343650" y="5578475"/>
          <p14:tracePt t="33116" x="6321425" y="5561013"/>
          <p14:tracePt t="33133" x="6292850" y="5537200"/>
          <p14:tracePt t="33150" x="6223000" y="5486400"/>
          <p14:tracePt t="33166" x="6165850" y="5446713"/>
          <p14:tracePt t="33183" x="6108700" y="5418138"/>
          <p14:tracePt t="33199" x="6080125" y="5394325"/>
          <p14:tracePt t="33216" x="6051550" y="5383213"/>
          <p14:tracePt t="33232" x="6035675" y="5372100"/>
          <p14:tracePt t="33250" x="6018213" y="5360988"/>
          <p14:tracePt t="33266" x="6000750" y="5349875"/>
          <p14:tracePt t="33283" x="5983288" y="5332413"/>
          <p14:tracePt t="33299" x="5965825" y="5321300"/>
          <p14:tracePt t="33316" x="5949950" y="5303838"/>
          <p14:tracePt t="33333" x="5921375" y="5286375"/>
          <p14:tracePt t="33350" x="5868988" y="5257800"/>
          <p14:tracePt t="33366" x="5835650" y="5240338"/>
          <p14:tracePt t="33383" x="5807075" y="5229225"/>
          <p14:tracePt t="33399" x="5789613" y="5218113"/>
          <p14:tracePt t="33416" x="5778500" y="5211763"/>
          <p14:tracePt t="33432" x="5772150" y="5211763"/>
          <p14:tracePt t="33449" x="5765800" y="5207000"/>
          <p14:tracePt t="33466" x="5765800" y="5200650"/>
          <p14:tracePt t="33483" x="5754688" y="5200650"/>
          <p14:tracePt t="33654" x="5749925" y="5194300"/>
          <p14:tracePt t="33666" x="5743575" y="5194300"/>
          <p14:tracePt t="33669" x="5726113" y="5189538"/>
          <p14:tracePt t="33682" x="5715000" y="5183188"/>
          <p14:tracePt t="33699" x="5715000" y="5178425"/>
          <p14:tracePt t="33716" x="5715000" y="5172075"/>
          <p14:tracePt t="33732" x="5703888" y="5165725"/>
          <p14:tracePt t="33750" x="5692775" y="5154613"/>
          <p14:tracePt t="33750" x="5692775" y="5149850"/>
          <p14:tracePt t="33766" x="5680075" y="5137150"/>
          <p14:tracePt t="33783" x="5675313" y="5126038"/>
          <p14:tracePt t="33800" x="5657850" y="5108575"/>
          <p14:tracePt t="33816" x="5646738" y="5092700"/>
          <p14:tracePt t="33832" x="5629275" y="5080000"/>
          <p14:tracePt t="33849" x="5618163" y="5064125"/>
          <p14:tracePt t="33866" x="5611813" y="5046663"/>
          <p14:tracePt t="33883" x="5607050" y="5040313"/>
          <p14:tracePt t="33899" x="5600700" y="5035550"/>
          <p14:tracePt t="33916" x="5594350" y="5029200"/>
          <p14:tracePt t="33950" x="5594350" y="5022850"/>
          <p14:tracePt t="33982" x="5589588" y="5018088"/>
          <p14:tracePt t="34110" x="5589588" y="5011738"/>
          <p14:tracePt t="34133" x="5589588" y="5006975"/>
          <p14:tracePt t="34133" x="5594350" y="5000625"/>
          <p14:tracePt t="34149" x="5607050" y="4978400"/>
          <p14:tracePt t="34167" x="5622925" y="4960938"/>
          <p14:tracePt t="34182" x="5640388" y="4949825"/>
          <p14:tracePt t="34200" x="5664200" y="4932363"/>
          <p14:tracePt t="34216" x="5675313" y="4921250"/>
          <p14:tracePt t="34233" x="5692775" y="4908550"/>
          <p14:tracePt t="34249" x="5715000" y="4892675"/>
          <p14:tracePt t="34266" x="5732463" y="4875213"/>
          <p14:tracePt t="34282" x="5749925" y="4851400"/>
          <p14:tracePt t="34300" x="5772150" y="4829175"/>
          <p14:tracePt t="34316" x="5794375" y="4806950"/>
          <p14:tracePt t="34333" x="5818188" y="4778375"/>
          <p14:tracePt t="34349" x="5857875" y="4737100"/>
          <p14:tracePt t="34367" x="5880100" y="4708525"/>
          <p14:tracePt t="34382" x="5897563" y="4686300"/>
          <p14:tracePt t="34400" x="5915025" y="4668838"/>
          <p14:tracePt t="34416" x="5932488" y="4657725"/>
          <p14:tracePt t="34433" x="5932488" y="4646613"/>
          <p14:tracePt t="34606" x="5932488" y="4651375"/>
          <p14:tracePt t="34622" x="5937250" y="4657725"/>
          <p14:tracePt t="34633" x="5943600" y="4679950"/>
          <p14:tracePt t="34649" x="5954713" y="4703763"/>
          <p14:tracePt t="34666" x="5965825" y="4737100"/>
          <p14:tracePt t="34682" x="5983288" y="4772025"/>
          <p14:tracePt t="34700" x="6000750" y="4806950"/>
          <p14:tracePt t="34716" x="6018213" y="4840288"/>
          <p14:tracePt t="34733" x="6029325" y="4864100"/>
          <p14:tracePt t="34749" x="6046788" y="4886325"/>
          <p14:tracePt t="34766" x="6051550" y="4897438"/>
          <p14:tracePt t="34782" x="6057900" y="4908550"/>
          <p14:tracePt t="34800" x="6057900" y="4914900"/>
          <p14:tracePt t="34816" x="6064250" y="4926013"/>
          <p14:tracePt t="34833" x="6069013" y="4932363"/>
          <p14:tracePt t="34849" x="6069013" y="4937125"/>
          <p14:tracePt t="34866" x="6075363" y="4943475"/>
          <p14:tracePt t="34966" x="6080125" y="4943475"/>
          <p14:tracePt t="34985" x="6086475" y="4937125"/>
          <p14:tracePt t="35000" x="6103938" y="4921250"/>
          <p14:tracePt t="35016" x="6126163" y="4897438"/>
          <p14:tracePt t="35033" x="6149975" y="4875213"/>
          <p14:tracePt t="35049" x="6172200" y="4846638"/>
          <p14:tracePt t="35066" x="6200775" y="4811713"/>
          <p14:tracePt t="35082" x="6223000" y="4778375"/>
          <p14:tracePt t="35100" x="6246813" y="4743450"/>
          <p14:tracePt t="35116" x="6269038" y="4708525"/>
          <p14:tracePt t="35133" x="6292850" y="4675188"/>
          <p14:tracePt t="35149" x="6315075" y="4629150"/>
          <p14:tracePt t="35166" x="6326188" y="4606925"/>
          <p14:tracePt t="35182" x="6343650" y="4583113"/>
          <p14:tracePt t="35199" x="6343650" y="4572000"/>
          <p14:tracePt t="35216" x="6350000" y="4560888"/>
          <p14:tracePt t="35486" x="6350000" y="4565650"/>
          <p14:tracePt t="35494" x="6354763" y="4572000"/>
          <p14:tracePt t="35502" x="6365875" y="4589463"/>
          <p14:tracePt t="35517" x="6372225" y="4600575"/>
          <p14:tracePt t="35532" x="6372225" y="4606925"/>
          <p14:tracePt t="35550" x="6378575" y="4618038"/>
          <p14:tracePt t="35598" x="6378575" y="4622800"/>
          <p14:tracePt t="35616" x="6378575" y="4629150"/>
          <p14:tracePt t="35617" x="6383338" y="4629150"/>
          <p14:tracePt t="35632" x="6389688" y="4640263"/>
          <p14:tracePt t="35649" x="6389688" y="4657725"/>
          <p14:tracePt t="35666" x="6400800" y="4668838"/>
          <p14:tracePt t="35683" x="6407150" y="4686300"/>
          <p14:tracePt t="35699" x="6411913" y="4697413"/>
          <p14:tracePt t="35716" x="6418263" y="4708525"/>
          <p14:tracePt t="35732" x="6423025" y="4714875"/>
          <p14:tracePt t="35750" x="6435725" y="4732338"/>
          <p14:tracePt t="35766" x="6446838" y="4749800"/>
          <p14:tracePt t="35783" x="6469063" y="4760913"/>
          <p14:tracePt t="35799" x="6486525" y="4772025"/>
          <p14:tracePt t="35816" x="6497638" y="4772025"/>
          <p14:tracePt t="35833" x="6515100" y="4772025"/>
          <p14:tracePt t="35849" x="6532563" y="4772025"/>
          <p14:tracePt t="35866" x="6550025" y="4765675"/>
          <p14:tracePt t="35883" x="6572250" y="4754563"/>
          <p14:tracePt t="35899" x="6600825" y="4737100"/>
          <p14:tracePt t="35916" x="6623050" y="4721225"/>
          <p14:tracePt t="35932" x="6651625" y="4697413"/>
          <p14:tracePt t="35949" x="6686550" y="4679950"/>
          <p14:tracePt t="35966" x="6726238" y="4646613"/>
          <p14:tracePt t="35983" x="6743700" y="4629150"/>
          <p14:tracePt t="35999" x="6761163" y="4618038"/>
          <p14:tracePt t="36016" x="6778625" y="4594225"/>
          <p14:tracePt t="36032" x="6789738" y="4578350"/>
          <p14:tracePt t="36049" x="6800850" y="4565650"/>
          <p14:tracePt t="36254" x="6800850" y="4578350"/>
          <p14:tracePt t="36262" x="6800850" y="4589463"/>
          <p14:tracePt t="36270" x="6800850" y="4618038"/>
          <p14:tracePt t="36283" x="6800850" y="4651375"/>
          <p14:tracePt t="36299" x="6800850" y="4692650"/>
          <p14:tracePt t="36316" x="6800850" y="4743450"/>
          <p14:tracePt t="36333" x="6800850" y="4783138"/>
          <p14:tracePt t="36333" x="6800850" y="4800600"/>
          <p14:tracePt t="36350" x="6800850" y="4818063"/>
          <p14:tracePt t="36366" x="6800850" y="4851400"/>
          <p14:tracePt t="36383" x="6800850" y="4868863"/>
          <p14:tracePt t="36399" x="6807200" y="4886325"/>
          <p14:tracePt t="37234" x="0" y="0"/>
        </p14:tracePtLst>
        <p14:tracePtLst>
          <p14:tracePt t="52549" x="2765425" y="4394200"/>
          <p14:tracePt t="52590" x="2765425" y="4389438"/>
          <p14:tracePt t="52622" x="2760663" y="4389438"/>
          <p14:tracePt t="52638" x="2754313" y="4389438"/>
          <p14:tracePt t="52648" x="2743200" y="4383088"/>
          <p14:tracePt t="52665" x="2732088" y="4383088"/>
          <p14:tracePt t="52683" x="2708275" y="4378325"/>
          <p14:tracePt t="52699" x="2686050" y="4365625"/>
          <p14:tracePt t="52716" x="2663825" y="4365625"/>
          <p14:tracePt t="52732" x="2646363" y="4360863"/>
          <p14:tracePt t="52749" x="2635250" y="4360863"/>
          <p14:tracePt t="52765" x="2622550" y="4360863"/>
          <p14:tracePt t="52783" x="2606675" y="4371975"/>
          <p14:tracePt t="52799" x="2589213" y="4400550"/>
          <p14:tracePt t="52816" x="2560638" y="4435475"/>
          <p14:tracePt t="52832" x="2532063" y="4468813"/>
          <p14:tracePt t="52849" x="2503488" y="4503738"/>
          <p14:tracePt t="52865" x="2486025" y="4532313"/>
          <p14:tracePt t="52883" x="2468563" y="4554538"/>
          <p14:tracePt t="52899" x="2457450" y="4578350"/>
          <p14:tracePt t="52916" x="2446338" y="4594225"/>
          <p14:tracePt t="52932" x="2439988" y="4606925"/>
          <p14:tracePt t="52949" x="2435225" y="4622800"/>
          <p14:tracePt t="52965" x="2422525" y="4651375"/>
          <p14:tracePt t="52982" x="2422525" y="4664075"/>
          <p14:tracePt t="52999" x="2422525" y="4668838"/>
          <p14:tracePt t="53086" x="2422525" y="4664075"/>
          <p14:tracePt t="53094" x="2428875" y="4664075"/>
          <p14:tracePt t="53102" x="2439988" y="4651375"/>
          <p14:tracePt t="53116" x="2463800" y="4635500"/>
          <p14:tracePt t="53132" x="2479675" y="4622800"/>
          <p14:tracePt t="53149" x="2497138" y="4611688"/>
          <p14:tracePt t="53165" x="2525713" y="4600575"/>
          <p14:tracePt t="53183" x="2532063" y="4589463"/>
          <p14:tracePt t="53199" x="2549525" y="4578350"/>
          <p14:tracePt t="53216" x="2560638" y="4572000"/>
          <p14:tracePt t="53232" x="2571750" y="4565650"/>
          <p14:tracePt t="53249" x="2578100" y="4560888"/>
          <p14:tracePt t="53265" x="2578100" y="4554538"/>
          <p14:tracePt t="53398" x="2578100" y="4560888"/>
          <p14:tracePt t="53406" x="2578100" y="4572000"/>
          <p14:tracePt t="53416" x="2560638" y="4594225"/>
          <p14:tracePt t="53432" x="2543175" y="4629150"/>
          <p14:tracePt t="53449" x="2520950" y="4664075"/>
          <p14:tracePt t="53465" x="2497138" y="4692650"/>
          <p14:tracePt t="53483" x="2479675" y="4721225"/>
          <p14:tracePt t="53499" x="2474913" y="4732338"/>
          <p14:tracePt t="53516" x="2468563" y="4743450"/>
          <p14:tracePt t="53532" x="2463800" y="4749800"/>
          <p14:tracePt t="53628" x="2468563" y="4743450"/>
          <p14:tracePt t="53638" x="2486025" y="4732338"/>
          <p14:tracePt t="53649" x="2520950" y="4697413"/>
          <p14:tracePt t="53665" x="2560638" y="4651375"/>
          <p14:tracePt t="53682" x="2617788" y="4611688"/>
          <p14:tracePt t="53699" x="2679700" y="4554538"/>
          <p14:tracePt t="53716" x="2760663" y="4503738"/>
          <p14:tracePt t="53732" x="2822575" y="4457700"/>
          <p14:tracePt t="53749" x="2874963" y="4411663"/>
          <p14:tracePt t="53765" x="2925763" y="4371975"/>
          <p14:tracePt t="53783" x="2949575" y="4343400"/>
          <p14:tracePt t="53799" x="2960688" y="4325938"/>
          <p14:tracePt t="53816" x="2971800" y="4308475"/>
          <p14:tracePt t="53832" x="2982913" y="4297363"/>
          <p14:tracePt t="53849" x="2989263" y="4286250"/>
          <p14:tracePt t="53865" x="2989263" y="4279900"/>
          <p14:tracePt t="53882" x="2994025" y="4268788"/>
          <p14:tracePt t="53918" x="3000375" y="4264025"/>
          <p14:tracePt t="54302" x="3000375" y="4257675"/>
          <p14:tracePt t="54310" x="3006725" y="4257675"/>
          <p14:tracePt t="54318" x="3006725" y="4240213"/>
          <p14:tracePt t="54333" x="3006725" y="4229100"/>
          <p14:tracePt t="54349" x="3006725" y="4211638"/>
          <p14:tracePt t="54349" x="3011488" y="4200525"/>
          <p14:tracePt t="54366" x="3011488" y="4183063"/>
          <p14:tracePt t="54382" x="3011488" y="4171950"/>
          <p14:tracePt t="54399" x="3011488" y="4154488"/>
          <p14:tracePt t="54415" x="3011488" y="4143375"/>
          <p14:tracePt t="54432" x="3011488" y="4132263"/>
          <p14:tracePt t="54449" x="3011488" y="4114800"/>
          <p14:tracePt t="54466" x="3011488" y="4092575"/>
          <p14:tracePt t="54482" x="3011488" y="4079875"/>
          <p14:tracePt t="54499" x="3000375" y="4064000"/>
          <p14:tracePt t="54515" x="2989263" y="4040188"/>
          <p14:tracePt t="54532" x="2978150" y="4022725"/>
          <p14:tracePt t="54549" x="2965450" y="4006850"/>
          <p14:tracePt t="54549" x="2960688" y="4006850"/>
          <p14:tracePt t="54566" x="2949575" y="3989388"/>
          <p14:tracePt t="54582" x="2936875" y="3971925"/>
          <p14:tracePt t="54600" x="2925763" y="3960813"/>
          <p14:tracePt t="54615" x="2908300" y="3954463"/>
          <p14:tracePt t="54633" x="2903538" y="3949700"/>
          <p14:tracePt t="54649" x="2897188" y="3949700"/>
          <p14:tracePt t="54666" x="2892425" y="3949700"/>
          <p14:tracePt t="54682" x="2879725" y="3949700"/>
          <p14:tracePt t="54699" x="2874963" y="3949700"/>
          <p14:tracePt t="54715" x="2868613" y="3949700"/>
          <p14:tracePt t="54732" x="2857500" y="3949700"/>
          <p14:tracePt t="54749" x="2846388" y="3949700"/>
          <p14:tracePt t="54749" x="2835275" y="3949700"/>
          <p14:tracePt t="54766" x="2800350" y="3949700"/>
          <p14:tracePt t="54782" x="2771775" y="3960813"/>
          <p14:tracePt t="54799" x="2720975" y="3971925"/>
          <p14:tracePt t="54815" x="2668588" y="3983038"/>
          <p14:tracePt t="54832" x="2606675" y="4006850"/>
          <p14:tracePt t="54849" x="2560638" y="4029075"/>
          <p14:tracePt t="54866" x="2536825" y="4046538"/>
          <p14:tracePt t="54882" x="2520950" y="4064000"/>
          <p14:tracePt t="54899" x="2508250" y="4075113"/>
          <p14:tracePt t="54915" x="2497138" y="4092575"/>
          <p14:tracePt t="54932" x="2497138" y="4114800"/>
          <p14:tracePt t="54949" x="2497138" y="4132263"/>
          <p14:tracePt t="54949" x="2497138" y="4149725"/>
          <p14:tracePt t="54966" x="2497138" y="4178300"/>
          <p14:tracePt t="54982" x="2497138" y="4217988"/>
          <p14:tracePt t="54999" x="2525713" y="4275138"/>
          <p14:tracePt t="55015" x="2549525" y="4314825"/>
          <p14:tracePt t="55032" x="2571750" y="4343400"/>
          <p14:tracePt t="55049" x="2600325" y="4365625"/>
          <p14:tracePt t="55066" x="2622550" y="4371975"/>
          <p14:tracePt t="55082" x="2651125" y="4383088"/>
          <p14:tracePt t="55100" x="2697163" y="4394200"/>
          <p14:tracePt t="55115" x="2760663" y="4400550"/>
          <p14:tracePt t="55132" x="2822575" y="4400550"/>
          <p14:tracePt t="55149" x="2892425" y="4394200"/>
          <p14:tracePt t="55149" x="2925763" y="4383088"/>
          <p14:tracePt t="55166" x="2982913" y="4354513"/>
          <p14:tracePt t="55182" x="3035300" y="4325938"/>
          <p14:tracePt t="55199" x="3057525" y="4292600"/>
          <p14:tracePt t="55215" x="3063875" y="4264025"/>
          <p14:tracePt t="55232" x="3063875" y="4246563"/>
          <p14:tracePt t="55249" x="3063875" y="4217988"/>
          <p14:tracePt t="55266" x="3051175" y="4200525"/>
          <p14:tracePt t="55282" x="3035300" y="4178300"/>
          <p14:tracePt t="55299" x="3011488" y="4154488"/>
          <p14:tracePt t="55315" x="2994025" y="4143375"/>
          <p14:tracePt t="55332" x="2960688" y="4125913"/>
          <p14:tracePt t="55349" x="2921000" y="4121150"/>
          <p14:tracePt t="55349" x="2903538" y="4121150"/>
          <p14:tracePt t="55366" x="2857500" y="4121150"/>
          <p14:tracePt t="55382" x="2817813" y="4121150"/>
          <p14:tracePt t="55399" x="2778125" y="4143375"/>
          <p14:tracePt t="55415" x="2754313" y="4165600"/>
          <p14:tracePt t="55432" x="2736850" y="4194175"/>
          <p14:tracePt t="55449" x="2732088" y="4235450"/>
          <p14:tracePt t="55465" x="2725738" y="4268788"/>
          <p14:tracePt t="55482" x="2725738" y="4303713"/>
          <p14:tracePt t="55499" x="2725738" y="4325938"/>
          <p14:tracePt t="55515" x="2732088" y="4343400"/>
          <p14:tracePt t="55532" x="2736850" y="4349750"/>
          <p14:tracePt t="55574" x="2743200" y="4349750"/>
          <p14:tracePt t="55972" x="0" y="0"/>
        </p14:tracePtLst>
        <p14:tracePtLst>
          <p14:tracePt t="70085" x="7280275" y="4475163"/>
          <p14:tracePt t="70110" x="7280275" y="4468813"/>
          <p14:tracePt t="70150" x="7280275" y="4464050"/>
          <p14:tracePt t="70158" x="7275513" y="4464050"/>
          <p14:tracePt t="70166" x="7269163" y="4457700"/>
          <p14:tracePt t="70166" x="7264400" y="4451350"/>
          <p14:tracePt t="70182" x="7258050" y="4440238"/>
          <p14:tracePt t="70206" x="7251700" y="4429125"/>
          <p14:tracePt t="70215" x="7246938" y="4418013"/>
          <p14:tracePt t="70248" x="7240588" y="4406900"/>
          <p14:tracePt t="70265" x="7240588" y="4400550"/>
          <p14:tracePt t="70282" x="7235825" y="4394200"/>
          <p14:tracePt t="70298" x="7235825" y="4389438"/>
          <p14:tracePt t="70301" x="7235825" y="4383088"/>
          <p14:tracePt t="70315" x="7235825" y="4378325"/>
          <p14:tracePt t="70334" x="7229475" y="4378325"/>
          <p14:tracePt t="70349" x="7229475" y="4371975"/>
          <p14:tracePt t="70365" x="7229475" y="4365625"/>
          <p14:tracePt t="70383" x="7223125" y="4360863"/>
          <p14:tracePt t="70398" x="7218363" y="4349750"/>
          <p14:tracePt t="70415" x="7218363" y="4343400"/>
          <p14:tracePt t="70494" x="7212013" y="4343400"/>
          <p14:tracePt t="70574" x="7207250" y="4354513"/>
          <p14:tracePt t="70581" x="7189788" y="4383088"/>
          <p14:tracePt t="70602" x="7178675" y="4406900"/>
          <p14:tracePt t="70615" x="7165975" y="4418013"/>
          <p14:tracePt t="70632" x="7154863" y="4429125"/>
          <p14:tracePt t="70649" x="7150100" y="4435475"/>
          <p14:tracePt t="70665" x="7143750" y="4435475"/>
          <p14:tracePt t="70726" x="7137400" y="4435475"/>
          <p14:tracePt t="70726" x="7132638" y="4435475"/>
          <p14:tracePt t="70750" x="7126288" y="4435475"/>
          <p14:tracePt t="70751" x="7121525" y="4435475"/>
          <p14:tracePt t="70765" x="7092950" y="4422775"/>
          <p14:tracePt t="70798" x="7058025" y="4411663"/>
          <p14:tracePt t="70799" x="7011988" y="4400550"/>
          <p14:tracePt t="70816" x="6972300" y="4389438"/>
          <p14:tracePt t="70832" x="6932613" y="4378325"/>
          <p14:tracePt t="70849" x="6897688" y="4371975"/>
          <p14:tracePt t="70865" x="6858000" y="4354513"/>
          <p14:tracePt t="70882" x="6823075" y="4349750"/>
          <p14:tracePt t="70898" x="6789738" y="4343400"/>
          <p14:tracePt t="70915" x="6772275" y="4337050"/>
          <p14:tracePt t="70933" x="6750050" y="4337050"/>
          <p14:tracePt t="70948" x="6732588" y="4337050"/>
          <p14:tracePt t="70965" x="6697663" y="4337050"/>
          <p14:tracePt t="70982" x="6675438" y="4343400"/>
          <p14:tracePt t="70999" x="6657975" y="4349750"/>
          <p14:tracePt t="71015" x="6635750" y="4360863"/>
          <p14:tracePt t="71032" x="6618288" y="4371975"/>
          <p14:tracePt t="71048" x="6607175" y="4378325"/>
          <p14:tracePt t="71066" x="6600825" y="4389438"/>
          <p14:tracePt t="71082" x="6594475" y="4400550"/>
          <p14:tracePt t="71099" x="6594475" y="4406900"/>
          <p14:tracePt t="71550" x="6600825" y="4406900"/>
          <p14:tracePt t="71574" x="6607175" y="4406900"/>
          <p14:tracePt t="71588" x="6611938" y="4406900"/>
          <p14:tracePt t="71630" x="6611938" y="4411663"/>
          <p14:tracePt t="72206" x="6611938" y="4406900"/>
          <p14:tracePt t="72218" x="6611938" y="4394200"/>
          <p14:tracePt t="72232" x="6600825" y="4383088"/>
          <p14:tracePt t="72248" x="6594475" y="4371975"/>
          <p14:tracePt t="72266" x="6589713" y="4354513"/>
          <p14:tracePt t="72282" x="6578600" y="4337050"/>
          <p14:tracePt t="72298" x="6561138" y="4314825"/>
          <p14:tracePt t="72315" x="6537325" y="4286250"/>
          <p14:tracePt t="72332" x="6515100" y="4264025"/>
          <p14:tracePt t="72348" x="6492875" y="4240213"/>
          <p14:tracePt t="72365" x="6469063" y="4222750"/>
          <p14:tracePt t="72365" x="6464300" y="4211638"/>
          <p14:tracePt t="72382" x="6440488" y="4200525"/>
          <p14:tracePt t="72398" x="6411913" y="4183063"/>
          <p14:tracePt t="72415" x="6378575" y="4171950"/>
          <p14:tracePt t="72432" x="6343650" y="4160838"/>
          <p14:tracePt t="72448" x="6303963" y="4149725"/>
          <p14:tracePt t="72465" x="6269038" y="4149725"/>
          <p14:tracePt t="72482" x="6240463" y="4149725"/>
          <p14:tracePt t="72499" x="6207125" y="4149725"/>
          <p14:tracePt t="72515" x="6172200" y="4165600"/>
          <p14:tracePt t="72532" x="6137275" y="4189413"/>
          <p14:tracePt t="72548" x="6121400" y="4206875"/>
          <p14:tracePt t="72565" x="6103938" y="4240213"/>
          <p14:tracePt t="72582" x="6092825" y="4275138"/>
          <p14:tracePt t="72598" x="6092825" y="4292600"/>
          <p14:tracePt t="72615" x="6092825" y="4303713"/>
          <p14:tracePt t="72632" x="6092825" y="4321175"/>
          <p14:tracePt t="72649" x="6103938" y="4337050"/>
          <p14:tracePt t="72665" x="6115050" y="4354513"/>
          <p14:tracePt t="72682" x="6132513" y="4371975"/>
          <p14:tracePt t="72698" x="6154738" y="4383088"/>
          <p14:tracePt t="72715" x="6172200" y="4394200"/>
          <p14:tracePt t="72732" x="6194425" y="4400550"/>
          <p14:tracePt t="72749" x="6218238" y="4400550"/>
          <p14:tracePt t="72765" x="6275388" y="4400550"/>
          <p14:tracePt t="72782" x="6315075" y="4400550"/>
          <p14:tracePt t="72798" x="6365875" y="4400550"/>
          <p14:tracePt t="72816" x="6423025" y="4394200"/>
          <p14:tracePt t="72832" x="6475413" y="4389438"/>
          <p14:tracePt t="72849" x="6521450" y="4378325"/>
          <p14:tracePt t="72865" x="6554788" y="4365625"/>
          <p14:tracePt t="72882" x="6578600" y="4360863"/>
          <p14:tracePt t="72898" x="6589713" y="4354513"/>
          <p14:tracePt t="72915" x="6589713" y="4349750"/>
          <p14:tracePt t="72966" x="6589713" y="4343400"/>
          <p14:tracePt t="72967" x="6589713" y="4337050"/>
          <p14:tracePt t="74110" x="0" y="0"/>
        </p14:tracePtLst>
        <p14:tracePtLst>
          <p14:tracePt t="95302" x="2646363" y="3771900"/>
          <p14:tracePt t="95334" x="2646363" y="3765550"/>
          <p14:tracePt t="95348" x="2646363" y="3760788"/>
          <p14:tracePt t="95364" x="2646363" y="3754438"/>
          <p14:tracePt t="95373" x="2646363" y="3743325"/>
          <p14:tracePt t="95382" x="2640013" y="3732213"/>
          <p14:tracePt t="95405" x="2635250" y="3721100"/>
          <p14:tracePt t="95414" x="2635250" y="3708400"/>
          <p14:tracePt t="95445" x="2635250" y="3703638"/>
          <p14:tracePt t="95453" x="2635250" y="3692525"/>
          <p14:tracePt t="95469" x="2635250" y="3686175"/>
          <p14:tracePt t="95486" x="2635250" y="3675063"/>
          <p14:tracePt t="95501" x="2635250" y="3668713"/>
          <p14:tracePt t="95515" x="2635250" y="3651250"/>
          <p14:tracePt t="95531" x="2635250" y="3635375"/>
          <p14:tracePt t="95548" x="2635250" y="3622675"/>
          <p14:tracePt t="95564" x="2635250" y="3606800"/>
          <p14:tracePt t="95564" x="2635250" y="3600450"/>
          <p14:tracePt t="95582" x="2635250" y="3571875"/>
          <p14:tracePt t="95598" x="2635250" y="3554413"/>
          <p14:tracePt t="95615" x="2635250" y="3536950"/>
          <p14:tracePt t="95631" x="2640013" y="3525838"/>
          <p14:tracePt t="95648" x="2640013" y="3514725"/>
          <p14:tracePt t="95664" x="2646363" y="3503613"/>
          <p14:tracePt t="95682" x="2646363" y="3497263"/>
          <p14:tracePt t="95698" x="2651125" y="3492500"/>
          <p14:tracePt t="95741" x="2651125" y="3486150"/>
          <p14:tracePt t="95758" x="2657475" y="3479800"/>
          <p14:tracePt t="95774" x="2657475" y="3475038"/>
          <p14:tracePt t="95782" x="2663825" y="3463925"/>
          <p14:tracePt t="95798" x="2668588" y="3457575"/>
          <p14:tracePt t="95815" x="2668588" y="3440113"/>
          <p14:tracePt t="95831" x="2668588" y="3417888"/>
          <p14:tracePt t="95848" x="2668588" y="3378200"/>
          <p14:tracePt t="95864" x="2674938" y="3349625"/>
          <p14:tracePt t="95881" x="2674938" y="3321050"/>
          <p14:tracePt t="95897" x="2674938" y="3292475"/>
          <p14:tracePt t="95915" x="2674938" y="3263900"/>
          <p14:tracePt t="95931" x="2674938" y="3240088"/>
          <p14:tracePt t="95948" x="2674938" y="3222625"/>
          <p14:tracePt t="95964" x="2674938" y="3206750"/>
          <p14:tracePt t="95981" x="2674938" y="3182938"/>
          <p14:tracePt t="95998" x="2674938" y="3178175"/>
          <p14:tracePt t="96014" x="2674938" y="3165475"/>
          <p14:tracePt t="96031" x="2674938" y="3160713"/>
          <p14:tracePt t="96048" x="2674938" y="3149600"/>
          <p14:tracePt t="96064" x="2679700" y="3136900"/>
          <p14:tracePt t="96081" x="2686050" y="3114675"/>
          <p14:tracePt t="96097" x="2686050" y="3092450"/>
          <p14:tracePt t="96115" x="2692400" y="3063875"/>
          <p14:tracePt t="96131" x="2692400" y="3040063"/>
          <p14:tracePt t="96148" x="2697163" y="3017838"/>
          <p14:tracePt t="96164" x="2697163" y="3000375"/>
          <p14:tracePt t="96164" x="2697163" y="2989263"/>
          <p14:tracePt t="96182" x="2697163" y="2965450"/>
          <p14:tracePt t="96197" x="2703513" y="2943225"/>
          <p14:tracePt t="96215" x="2703513" y="2908300"/>
          <p14:tracePt t="96231" x="2703513" y="2874963"/>
          <p14:tracePt t="96248" x="2703513" y="2835275"/>
          <p14:tracePt t="96264" x="2697163" y="2800350"/>
          <p14:tracePt t="96281" x="2692400" y="2765425"/>
          <p14:tracePt t="96297" x="2679700" y="2736850"/>
          <p14:tracePt t="96315" x="2674938" y="2703513"/>
          <p14:tracePt t="96331" x="2668588" y="2657475"/>
          <p14:tracePt t="96348" x="2663825" y="2622550"/>
          <p14:tracePt t="96364" x="2657475" y="2589213"/>
          <p14:tracePt t="96364" x="2651125" y="2560638"/>
          <p14:tracePt t="96381" x="2646363" y="2520950"/>
          <p14:tracePt t="96397" x="2640013" y="2486025"/>
          <p14:tracePt t="96414" x="2640013" y="2451100"/>
          <p14:tracePt t="96431" x="2635250" y="2428875"/>
          <p14:tracePt t="96448" x="2635250" y="2406650"/>
          <p14:tracePt t="96464" x="2635250" y="2389188"/>
          <p14:tracePt t="96481" x="2635250" y="2371725"/>
          <p14:tracePt t="96497" x="2635250" y="2360613"/>
          <p14:tracePt t="96515" x="2628900" y="2360613"/>
          <p14:tracePt t="96531" x="2628900" y="2354263"/>
          <p14:tracePt t="96548" x="2628900" y="2349500"/>
          <p14:tracePt t="96564" x="2628900" y="2343150"/>
          <p14:tracePt t="96773" x="2622550" y="2343150"/>
          <p14:tracePt t="96781" x="2622550" y="2354263"/>
          <p14:tracePt t="96800" x="2622550" y="2360613"/>
          <p14:tracePt t="96814" x="2622550" y="2371725"/>
          <p14:tracePt t="96831" x="2617788" y="2389188"/>
          <p14:tracePt t="96848" x="2611438" y="2417763"/>
          <p14:tracePt t="96864" x="2611438" y="2439988"/>
          <p14:tracePt t="96881" x="2611438" y="2468563"/>
          <p14:tracePt t="96897" x="2606675" y="2503488"/>
          <p14:tracePt t="96914" x="2600325" y="2536825"/>
          <p14:tracePt t="96931" x="2600325" y="2571750"/>
          <p14:tracePt t="96948" x="2593975" y="2611438"/>
          <p14:tracePt t="96964" x="2593975" y="2663825"/>
          <p14:tracePt t="96981" x="2589213" y="2749550"/>
          <p14:tracePt t="96997" x="2589213" y="2806700"/>
          <p14:tracePt t="97014" x="2589213" y="2874963"/>
          <p14:tracePt t="97032" x="2582863" y="2932113"/>
          <p14:tracePt t="97047" x="2578100" y="2994025"/>
          <p14:tracePt t="97065" x="2571750" y="3063875"/>
          <p14:tracePt t="97081" x="2571750" y="3132138"/>
          <p14:tracePt t="97098" x="2571750" y="3194050"/>
          <p14:tracePt t="97114" x="2571750" y="3235325"/>
          <p14:tracePt t="97131" x="2571750" y="3263900"/>
          <p14:tracePt t="97147" x="2565400" y="3292475"/>
          <p14:tracePt t="97165" x="2565400" y="3314700"/>
          <p14:tracePt t="97165" x="2565400" y="3321050"/>
          <p14:tracePt t="97182" x="2565400" y="3343275"/>
          <p14:tracePt t="97198" x="2565400" y="3354388"/>
          <p14:tracePt t="97214" x="2565400" y="3378200"/>
          <p14:tracePt t="97231" x="2565400" y="3394075"/>
          <p14:tracePt t="97247" x="2565400" y="3411538"/>
          <p14:tracePt t="97265" x="2565400" y="3429000"/>
          <p14:tracePt t="97281" x="2565400" y="3440113"/>
          <p14:tracePt t="97298" x="2565400" y="3463925"/>
          <p14:tracePt t="97314" x="2565400" y="3479800"/>
          <p14:tracePt t="97331" x="2565400" y="3486150"/>
          <p14:tracePt t="97347" x="2565400" y="3497263"/>
          <p14:tracePt t="97365" x="2565400" y="3503613"/>
          <p14:tracePt t="97381" x="2565400" y="3508375"/>
          <p14:tracePt t="98517" x="0" y="0"/>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endParaRPr lang="en-US" sz="2000" dirty="0" smtClean="0"/>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endParaRPr lang="en-US" sz="2000" dirty="0" smtClean="0"/>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11377725"/>
      </p:ext>
    </p:extLst>
  </p:cSld>
  <p:clrMapOvr>
    <a:masterClrMapping/>
  </p:clrMapOvr>
  <mc:AlternateContent xmlns:mc="http://schemas.openxmlformats.org/markup-compatibility/2006" xmlns:p14="http://schemas.microsoft.com/office/powerpoint/2010/main">
    <mc:Choice Requires="p14">
      <p:transition spd="slow" p14:dur="2000" advTm="158096"/>
    </mc:Choice>
    <mc:Fallback xmlns="">
      <p:transition spd="slow" advTm="15809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126081313"/>
      </p:ext>
    </p:extLst>
  </p:cSld>
  <p:clrMapOvr>
    <a:masterClrMapping/>
  </p:clrMapOvr>
  <mc:AlternateContent xmlns:mc="http://schemas.openxmlformats.org/markup-compatibility/2006" xmlns:p14="http://schemas.microsoft.com/office/powerpoint/2010/main">
    <mc:Choice Requires="p14">
      <p:transition spd="slow" p14:dur="2000" advTm="179859"/>
    </mc:Choice>
    <mc:Fallback xmlns="">
      <p:transition spd="slow" advTm="179859"/>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 (DLC)</a:t>
            </a:r>
          </a:p>
        </p:txBody>
      </p:sp>
      <p:sp>
        <p:nvSpPr>
          <p:cNvPr id="19459" name="Content Placeholder 2"/>
          <p:cNvSpPr>
            <a:spLocks noGrp="1"/>
          </p:cNvSpPr>
          <p:nvPr>
            <p:ph idx="1"/>
          </p:nvPr>
        </p:nvSpPr>
        <p:spPr/>
        <p:txBody>
          <a:bodyPr>
            <a:normAutofit fontScale="850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lvl="1">
              <a:spcBef>
                <a:spcPts val="600"/>
              </a:spcBef>
              <a:spcAft>
                <a:spcPts val="600"/>
              </a:spcAft>
              <a:buClr>
                <a:schemeClr val="tx1"/>
              </a:buClr>
            </a:pPr>
            <a:r>
              <a:rPr lang="en-US" dirty="0" smtClean="0">
                <a:latin typeface="Times New Roman" pitchFamily="-80" charset="0"/>
                <a:cs typeface="Times New Roman" pitchFamily="-80" charset="0"/>
              </a:rPr>
              <a:t>An on/off control similar to interruptible load</a:t>
            </a:r>
          </a:p>
          <a:p>
            <a:pPr lvl="1">
              <a:spcBef>
                <a:spcPts val="600"/>
              </a:spcBef>
              <a:spcAft>
                <a:spcPts val="600"/>
              </a:spcAft>
              <a:buClr>
                <a:schemeClr val="tx1"/>
              </a:buClr>
            </a:pPr>
            <a:r>
              <a:rPr lang="en-US" dirty="0" smtClean="0">
                <a:latin typeface="Times New Roman" pitchFamily="-80" charset="0"/>
                <a:cs typeface="Times New Roman" pitchFamily="-80" charset="0"/>
              </a:rPr>
              <a:t>A variable duty cycle signal</a:t>
            </a:r>
          </a:p>
          <a:p>
            <a:pPr lvl="2">
              <a:spcBef>
                <a:spcPts val="400"/>
              </a:spcBef>
              <a:spcAft>
                <a:spcPts val="400"/>
              </a:spcAft>
              <a:buClr>
                <a:schemeClr val="tx1"/>
              </a:buClr>
            </a:pPr>
            <a:r>
              <a:rPr lang="en-US" dirty="0" smtClean="0">
                <a:latin typeface="Times New Roman" pitchFamily="-80" charset="0"/>
                <a:cs typeface="Times New Roman" pitchFamily="-80" charset="0"/>
              </a:rPr>
              <a:t>Reducing the HVAC duty cycle on a single family to 20%-40%</a:t>
            </a:r>
          </a:p>
          <a:p>
            <a:pPr lvl="2">
              <a:spcBef>
                <a:spcPts val="400"/>
              </a:spcBef>
              <a:spcAft>
                <a:spcPts val="400"/>
              </a:spcAft>
              <a:buClr>
                <a:schemeClr val="tx1"/>
              </a:buClr>
            </a:pPr>
            <a:r>
              <a:rPr lang="en-US" dirty="0" smtClean="0">
                <a:latin typeface="Times New Roman" pitchFamily="-80" charset="0"/>
                <a:cs typeface="Times New Roman" pitchFamily="-80" charset="0"/>
              </a:rPr>
              <a:t>Reducing the HVAC duty cycle on a commercial load to 20%-60%</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marL="0" indent="0">
              <a:buClr>
                <a:schemeClr val="tx1"/>
              </a:buClr>
              <a:buNone/>
            </a:pPr>
            <a:endParaRPr lang="en-US" dirty="0">
              <a:latin typeface="Times New Roman" pitchFamily="-80" charset="0"/>
              <a:cs typeface="Times New Roman" pitchFamily="-80"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83674672"/>
      </p:ext>
    </p:extLst>
  </p:cSld>
  <p:clrMapOvr>
    <a:masterClrMapping/>
  </p:clrMapOvr>
  <mc:AlternateContent xmlns:mc="http://schemas.openxmlformats.org/markup-compatibility/2006" xmlns:p14="http://schemas.microsoft.com/office/powerpoint/2010/main">
    <mc:Choice Requires="p14">
      <p:transition spd="slow" p14:dur="2000" advTm="251615"/>
    </mc:Choice>
    <mc:Fallback xmlns="">
      <p:transition spd="slow" advTm="25161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775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46310554"/>
      </p:ext>
    </p:extLst>
  </p:cSld>
  <p:clrMapOvr>
    <a:masterClrMapping/>
  </p:clrMapOvr>
  <mc:AlternateContent xmlns:mc="http://schemas.openxmlformats.org/markup-compatibility/2006" xmlns:p14="http://schemas.microsoft.com/office/powerpoint/2010/main">
    <mc:Choice Requires="p14">
      <p:transition spd="slow" p14:dur="2000" advTm="279858"/>
    </mc:Choice>
    <mc:Fallback xmlns="">
      <p:transition spd="slow" advTm="27985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939375475"/>
      </p:ext>
    </p:extLst>
  </p:cSld>
  <p:clrMapOvr>
    <a:masterClrMapping/>
  </p:clrMapOvr>
  <mc:AlternateContent xmlns:mc="http://schemas.openxmlformats.org/markup-compatibility/2006" xmlns:p14="http://schemas.microsoft.com/office/powerpoint/2010/main">
    <mc:Choice Requires="p14">
      <p:transition spd="slow" p14:dur="2000" advTm="369156"/>
    </mc:Choice>
    <mc:Fallback xmlns="">
      <p:transition spd="slow" advTm="36915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fontScale="70000" lnSpcReduction="20000"/>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lvl="1">
              <a:spcBef>
                <a:spcPts val="600"/>
              </a:spcBef>
              <a:spcAft>
                <a:spcPts val="600"/>
              </a:spcAft>
              <a:buClr>
                <a:schemeClr val="tx1"/>
              </a:buClr>
            </a:pPr>
            <a:r>
              <a:rPr lang="en-US" dirty="0" smtClean="0">
                <a:latin typeface="Times New Roman" pitchFamily="-80" charset="0"/>
                <a:cs typeface="Times New Roman" pitchFamily="-80" charset="0"/>
              </a:rPr>
              <a:t>If used too cautiously the utility could be left with unused CPP resources at the end of the year</a:t>
            </a:r>
          </a:p>
          <a:p>
            <a:pPr lvl="1">
              <a:spcBef>
                <a:spcPts val="600"/>
              </a:spcBef>
              <a:spcAft>
                <a:spcPts val="600"/>
              </a:spcAft>
              <a:buClr>
                <a:schemeClr val="tx1"/>
              </a:buClr>
            </a:pPr>
            <a:r>
              <a:rPr lang="en-US" dirty="0" smtClean="0">
                <a:latin typeface="Times New Roman" pitchFamily="-80" charset="0"/>
                <a:cs typeface="Times New Roman" pitchFamily="-80" charset="0"/>
              </a:rPr>
              <a:t>If used too aggressively then the utility could be out of “bullets” when a serious condition arises.</a:t>
            </a:r>
          </a:p>
          <a:p>
            <a:pPr>
              <a:spcBef>
                <a:spcPts val="600"/>
              </a:spcBef>
              <a:spcAft>
                <a:spcPts val="600"/>
              </a:spcAft>
              <a:buClr>
                <a:schemeClr val="tx1"/>
              </a:buClr>
            </a:pPr>
            <a:endParaRPr lang="en-US" dirty="0" smtClean="0">
              <a:latin typeface="Times New Roman" pitchFamily="-80" charset="0"/>
              <a:cs typeface="Times New Roman" pitchFamily="-80" charset="0"/>
            </a:endParaRP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 a significant rebound effect can be experienced.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990244136"/>
      </p:ext>
    </p:extLst>
  </p:cSld>
  <p:clrMapOvr>
    <a:masterClrMapping/>
  </p:clrMapOvr>
  <mc:AlternateContent xmlns:mc="http://schemas.openxmlformats.org/markup-compatibility/2006" xmlns:p14="http://schemas.microsoft.com/office/powerpoint/2010/main">
    <mc:Choice Requires="p14">
      <p:transition spd="slow" p14:dur="2000" advTm="253896"/>
    </mc:Choice>
    <mc:Fallback xmlns="">
      <p:transition spd="slow" advTm="25389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sz="1400"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sz="1400"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sz="1400"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Eventually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endParaRPr lang="en-US" sz="1600" kern="0" dirty="0" smtClean="0">
              <a:latin typeface="Times New Roman" pitchFamily="18" charset="0"/>
              <a:cs typeface="Times New Roman" pitchFamily="18" charset="0"/>
            </a:endParaRPr>
          </a:p>
          <a:p>
            <a:pPr marL="231775" indent="-231775" eaLnBrk="0" hangingPunct="0">
              <a:lnSpc>
                <a:spcPct val="105000"/>
              </a:lnSpc>
              <a:spcBef>
                <a:spcPct val="30000"/>
              </a:spcBef>
              <a:buClr>
                <a:schemeClr val="tx1"/>
              </a:buClr>
              <a:buFont typeface="Wingdings" pitchFamily="2" charset="2"/>
              <a:buChar char="Ø"/>
              <a:defRPr/>
            </a:pPr>
            <a:r>
              <a:rPr lang="en-US" sz="1600" kern="0" dirty="0" smtClean="0">
                <a:latin typeface="Times New Roman" pitchFamily="18" charset="0"/>
                <a:cs typeface="Times New Roman" pitchFamily="18" charset="0"/>
              </a:rPr>
              <a:t>With DR programs, especially when using automated technologies, a significant rebound can be experienced.</a:t>
            </a:r>
            <a:endParaRPr lang="en-US" sz="16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587257318"/>
      </p:ext>
    </p:extLst>
  </p:cSld>
  <p:clrMapOvr>
    <a:masterClrMapping/>
  </p:clrMapOvr>
  <mc:AlternateContent xmlns:mc="http://schemas.openxmlformats.org/markup-compatibility/2006" xmlns:p14="http://schemas.microsoft.com/office/powerpoint/2010/main">
    <mc:Choice Requires="p14">
      <p:transition spd="slow" p14:dur="2000" advTm="270631"/>
    </mc:Choice>
    <mc:Fallback xmlns="">
      <p:transition spd="slow" advTm="27063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3394329358"/>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3698358"/>
      </p:ext>
    </p:extLst>
  </p:cSld>
  <p:clrMapOvr>
    <a:masterClrMapping/>
  </p:clrMapOvr>
  <mc:AlternateContent xmlns:mc="http://schemas.openxmlformats.org/markup-compatibility/2006" xmlns:p14="http://schemas.microsoft.com/office/powerpoint/2010/main">
    <mc:Choice Requires="p14">
      <p:transition spd="slow" p14:dur="2000" advTm="237132"/>
    </mc:Choice>
    <mc:Fallback xmlns="">
      <p:transition spd="slow" advTm="237132"/>
    </mc:Fallback>
  </mc:AlternateContent>
  <p:timing>
    <p:tnLst>
      <p:par>
        <p:cTn id="1" dur="indefinite" restart="never" nodeType="tmRoot"/>
      </p:par>
    </p:tnLst>
  </p:timing>
  <p:extLst mod="1">
    <p:ext uri="{3A86A75C-4F4B-4683-9AE1-C65F6400EC91}">
      <p14:laserTraceLst xmlns:p14="http://schemas.microsoft.com/office/powerpoint/2010/main">
        <p14:tracePtLst>
          <p14:tracePt t="7550" x="1577975" y="4268788"/>
          <p14:tracePt t="7759" x="1577975" y="4264025"/>
          <p14:tracePt t="7764" x="1577975" y="4257675"/>
          <p14:tracePt t="7780" x="1577975" y="4251325"/>
          <p14:tracePt t="7796" x="1577975" y="4240213"/>
          <p14:tracePt t="7813" x="1571625" y="4235450"/>
          <p14:tracePt t="7829" x="1571625" y="4229100"/>
          <p14:tracePt t="7847" x="1565275" y="4222750"/>
          <p14:tracePt t="8237" x="1560513" y="4222750"/>
          <p14:tracePt t="11223" x="1554163" y="4222750"/>
          <p14:tracePt t="11597" x="1560513" y="4222750"/>
          <p14:tracePt t="11604" x="1565275" y="4222750"/>
          <p14:tracePt t="11655" x="1571625" y="4222750"/>
          <p14:tracePt t="11679" x="1577975" y="4222750"/>
          <p14:tracePt t="11681" x="1589088" y="4222750"/>
          <p14:tracePt t="11697" x="1600200" y="4235450"/>
          <p14:tracePt t="11714" x="1606550" y="4235450"/>
          <p14:tracePt t="11730" x="1611313" y="4235450"/>
          <p14:tracePt t="11747" x="1617663" y="4240213"/>
          <p14:tracePt t="11763" x="1622425" y="4240213"/>
          <p14:tracePt t="11862" x="1628775" y="4240213"/>
          <p14:tracePt t="11918" x="1635125" y="4240213"/>
          <p14:tracePt t="12110" x="1639888" y="4240213"/>
          <p14:tracePt t="12112" x="1646238" y="4240213"/>
          <p14:tracePt t="12130" x="1663700" y="4240213"/>
          <p14:tracePt t="12147" x="1692275" y="4240213"/>
          <p14:tracePt t="12163" x="1714500" y="4246563"/>
          <p14:tracePt t="12180" x="1743075" y="4251325"/>
          <p14:tracePt t="12197" x="1789113" y="4257675"/>
          <p14:tracePt t="12214" x="1817688" y="4264025"/>
          <p14:tracePt t="12230" x="1851025" y="4268788"/>
          <p14:tracePt t="12247" x="1885950" y="4268788"/>
          <p14:tracePt t="12263" x="1914525" y="4268788"/>
          <p14:tracePt t="12280" x="1943100" y="4268788"/>
          <p14:tracePt t="12297" x="1965325" y="4268788"/>
          <p14:tracePt t="12314" x="1993900" y="4268788"/>
          <p14:tracePt t="12330" x="2022475" y="4268788"/>
          <p14:tracePt t="12347" x="2046288" y="4268788"/>
          <p14:tracePt t="12363" x="2068513" y="4268788"/>
          <p14:tracePt t="12381" x="2103438" y="4257675"/>
          <p14:tracePt t="12397" x="2149475" y="4246563"/>
          <p14:tracePt t="12414" x="2182813" y="4235450"/>
          <p14:tracePt t="12430" x="2217738" y="4222750"/>
          <p14:tracePt t="12447" x="2251075" y="4211638"/>
          <p14:tracePt t="12463" x="2286000" y="4206875"/>
          <p14:tracePt t="12481" x="2325688" y="4189413"/>
          <p14:tracePt t="12497" x="2354263" y="4183063"/>
          <p14:tracePt t="12514" x="2382838" y="4171950"/>
          <p14:tracePt t="12530" x="2411413" y="4165600"/>
          <p14:tracePt t="12547" x="2435225" y="4154488"/>
          <p14:tracePt t="12563" x="2451100" y="4143375"/>
          <p14:tracePt t="12580" x="2474913" y="4132263"/>
          <p14:tracePt t="12580" x="2479675" y="4125913"/>
          <p14:tracePt t="12598" x="2503488" y="4121150"/>
          <p14:tracePt t="12613" x="2525713" y="4108450"/>
          <p14:tracePt t="12630" x="2549525" y="4092575"/>
          <p14:tracePt t="12647" x="2571750" y="4079875"/>
          <p14:tracePt t="12664" x="2600325" y="4068763"/>
          <p14:tracePt t="12680" x="2622550" y="4051300"/>
          <p14:tracePt t="12697" x="2651125" y="4035425"/>
          <p14:tracePt t="12713" x="2674938" y="4017963"/>
          <p14:tracePt t="12730" x="2708275" y="3994150"/>
          <p14:tracePt t="12747" x="2749550" y="3971925"/>
          <p14:tracePt t="12764" x="2794000" y="3949700"/>
          <p14:tracePt t="12780" x="2828925" y="3925888"/>
          <p14:tracePt t="12797" x="2892425" y="3892550"/>
          <p14:tracePt t="12814" x="2921000" y="3875088"/>
          <p14:tracePt t="12831" x="2960688" y="3857625"/>
          <p14:tracePt t="12847" x="2989263" y="3840163"/>
          <p14:tracePt t="12864" x="3017838" y="3822700"/>
          <p14:tracePt t="12880" x="3040063" y="3806825"/>
          <p14:tracePt t="12897" x="3063875" y="3789363"/>
          <p14:tracePt t="12913" x="3079750" y="3778250"/>
          <p14:tracePt t="12930" x="3108325" y="3765550"/>
          <p14:tracePt t="12947" x="3125788" y="3749675"/>
          <p14:tracePt t="12964" x="3143250" y="3736975"/>
          <p14:tracePt t="12980" x="3160713" y="3725863"/>
          <p14:tracePt t="12997" x="3194050" y="3697288"/>
          <p14:tracePt t="13013" x="3211513" y="3679825"/>
          <p14:tracePt t="13031" x="3235325" y="3663950"/>
          <p14:tracePt t="13047" x="3268663" y="3640138"/>
          <p14:tracePt t="13064" x="3297238" y="3611563"/>
          <p14:tracePt t="13080" x="3332163" y="3589338"/>
          <p14:tracePt t="13097" x="3365500" y="3565525"/>
          <p14:tracePt t="13113" x="3400425" y="3543300"/>
          <p14:tracePt t="13130" x="3440113" y="3521075"/>
          <p14:tracePt t="13147" x="3468688" y="3497263"/>
          <p14:tracePt t="13164" x="3497263" y="3479800"/>
          <p14:tracePt t="13180" x="3521075" y="3463925"/>
          <p14:tracePt t="13197" x="3560763" y="3446463"/>
          <p14:tracePt t="13214" x="3582988" y="3435350"/>
          <p14:tracePt t="13231" x="3606800" y="3417888"/>
          <p14:tracePt t="13247" x="3629025" y="3406775"/>
          <p14:tracePt t="13264" x="3657600" y="3394075"/>
          <p14:tracePt t="13280" x="3686175" y="3371850"/>
          <p14:tracePt t="13297" x="3725863" y="3354388"/>
          <p14:tracePt t="13313" x="3754438" y="3336925"/>
          <p14:tracePt t="13330" x="3789363" y="3321050"/>
          <p14:tracePt t="13347" x="3829050" y="3292475"/>
          <p14:tracePt t="13364" x="3868738" y="3268663"/>
          <p14:tracePt t="13380" x="3914775" y="3240088"/>
          <p14:tracePt t="13380" x="3937000" y="3228975"/>
          <p14:tracePt t="13398" x="3989388" y="3200400"/>
          <p14:tracePt t="13413" x="4035425" y="3171825"/>
          <p14:tracePt t="13430" x="4079875" y="3143250"/>
          <p14:tracePt t="13447" x="4125913" y="3114675"/>
          <p14:tracePt t="13464" x="4165600" y="3086100"/>
          <p14:tracePt t="13480" x="4211638" y="3063875"/>
          <p14:tracePt t="13497" x="4246563" y="3040063"/>
          <p14:tracePt t="13513" x="4279900" y="3017838"/>
          <p14:tracePt t="13530" x="4308475" y="3000375"/>
          <p14:tracePt t="13547" x="4332288" y="2982913"/>
          <p14:tracePt t="13564" x="4360863" y="2971800"/>
          <p14:tracePt t="13580" x="4383088" y="2954338"/>
          <p14:tracePt t="13597" x="4418013" y="2932113"/>
          <p14:tracePt t="13614" x="4446588" y="2914650"/>
          <p14:tracePt t="13630" x="4475163" y="2897188"/>
          <p14:tracePt t="13647" x="4497388" y="2879725"/>
          <p14:tracePt t="13664" x="4525963" y="2857500"/>
          <p14:tracePt t="13680" x="4565650" y="2835275"/>
          <p14:tracePt t="13697" x="4600575" y="2811463"/>
          <p14:tracePt t="13713" x="4629150" y="2794000"/>
          <p14:tracePt t="13730" x="4664075" y="2778125"/>
          <p14:tracePt t="13747" x="4692650" y="2760663"/>
          <p14:tracePt t="13764" x="4725988" y="2743200"/>
          <p14:tracePt t="13780" x="4749800" y="2725738"/>
          <p14:tracePt t="13780" x="4765675" y="2720975"/>
          <p14:tracePt t="13797" x="4783138" y="2708275"/>
          <p14:tracePt t="13814" x="4811713" y="2703513"/>
          <p14:tracePt t="13830" x="4840288" y="2692400"/>
          <p14:tracePt t="13847" x="4868863" y="2679700"/>
          <p14:tracePt t="13864" x="4903788" y="2674938"/>
          <p14:tracePt t="13880" x="4954588" y="2657475"/>
          <p14:tracePt t="13897" x="5018088" y="2646363"/>
          <p14:tracePt t="13913" x="5080000" y="2635250"/>
          <p14:tracePt t="13930" x="5143500" y="2628900"/>
          <p14:tracePt t="13947" x="5218113" y="2622550"/>
          <p14:tracePt t="13964" x="5292725" y="2617788"/>
          <p14:tracePt t="13980" x="5343525" y="2617788"/>
          <p14:tracePt t="13980" x="5378450" y="2617788"/>
          <p14:tracePt t="13998" x="5435600" y="2617788"/>
          <p14:tracePt t="14014" x="5475288" y="2617788"/>
          <p14:tracePt t="14030" x="5514975" y="2617788"/>
          <p14:tracePt t="14047" x="5561013" y="2622550"/>
          <p14:tracePt t="14064" x="5600700" y="2622550"/>
          <p14:tracePt t="14080" x="5646738" y="2635250"/>
          <p14:tracePt t="14097" x="5680075" y="2651125"/>
          <p14:tracePt t="14113" x="5726113" y="2668588"/>
          <p14:tracePt t="14130" x="5772150" y="2692400"/>
          <p14:tracePt t="14147" x="5818188" y="2714625"/>
          <p14:tracePt t="14164" x="5880100" y="2749550"/>
          <p14:tracePt t="14180" x="5937250" y="2778125"/>
          <p14:tracePt t="14197" x="6000750" y="2811463"/>
          <p14:tracePt t="14213" x="6040438" y="2828925"/>
          <p14:tracePt t="14230" x="6075363" y="2857500"/>
          <p14:tracePt t="14247" x="6097588" y="2874963"/>
          <p14:tracePt t="14263" x="6137275" y="2908300"/>
          <p14:tracePt t="14280" x="6172200" y="2936875"/>
          <p14:tracePt t="14297" x="6207125" y="2965450"/>
          <p14:tracePt t="14314" x="6240463" y="2994025"/>
          <p14:tracePt t="14330" x="6275388" y="3022600"/>
          <p14:tracePt t="14347" x="6308725" y="3051175"/>
          <p14:tracePt t="14363" x="6337300" y="3074988"/>
          <p14:tracePt t="14380" x="6365875" y="3103563"/>
          <p14:tracePt t="14397" x="6429375" y="3143250"/>
          <p14:tracePt t="14414" x="6469063" y="3165475"/>
          <p14:tracePt t="14430" x="6515100" y="3200400"/>
          <p14:tracePt t="14447" x="6561138" y="3217863"/>
          <p14:tracePt t="14463" x="6618288" y="3246438"/>
          <p14:tracePt t="14480" x="6669088" y="3275013"/>
          <p14:tracePt t="14497" x="6737350" y="3297238"/>
          <p14:tracePt t="14514" x="6811963" y="3325813"/>
          <p14:tracePt t="14530" x="6904038" y="3343275"/>
          <p14:tracePt t="14547" x="7000875" y="3360738"/>
          <p14:tracePt t="14563" x="7086600" y="3371850"/>
          <p14:tracePt t="14580" x="7165975" y="3378200"/>
          <p14:tracePt t="14597" x="7264400" y="3382963"/>
          <p14:tracePt t="14614" x="7321550" y="3382963"/>
          <p14:tracePt t="14630" x="7361238" y="3382963"/>
          <p14:tracePt t="14647" x="7378700" y="3382963"/>
          <p14:tracePt t="14663" x="7383463" y="3382963"/>
          <p14:tracePt t="14680" x="7389813" y="3382963"/>
          <p14:tracePt t="15181" x="7383463" y="3371850"/>
          <p14:tracePt t="15183" x="7366000" y="3365500"/>
          <p14:tracePt t="15197" x="7235825" y="3303588"/>
          <p14:tracePt t="15213" x="7097713" y="3257550"/>
          <p14:tracePt t="15230" x="6937375" y="3211513"/>
          <p14:tracePt t="15247" x="6754813" y="3171825"/>
          <p14:tracePt t="15263" x="6572250" y="3132138"/>
          <p14:tracePt t="15281" x="6372225" y="3097213"/>
          <p14:tracePt t="15297" x="6165850" y="3068638"/>
          <p14:tracePt t="15314" x="5892800" y="3035300"/>
          <p14:tracePt t="15330" x="5578475" y="3000375"/>
          <p14:tracePt t="15347" x="5246688" y="2971800"/>
          <p14:tracePt t="15363" x="4954588" y="2954338"/>
          <p14:tracePt t="15380" x="4675188" y="2936875"/>
          <p14:tracePt t="15396" x="4303713" y="2925763"/>
          <p14:tracePt t="15414" x="4092575" y="2925763"/>
          <p14:tracePt t="15430" x="3908425" y="2936875"/>
          <p14:tracePt t="15447" x="3743325" y="2954338"/>
          <p14:tracePt t="15463" x="3565525" y="2982913"/>
          <p14:tracePt t="15480" x="3417888" y="3022600"/>
          <p14:tracePt t="15496" x="3251200" y="3063875"/>
          <p14:tracePt t="15513" x="3092450" y="3108325"/>
          <p14:tracePt t="15530" x="2954338" y="3160713"/>
          <p14:tracePt t="15547" x="2846388" y="3211513"/>
          <p14:tracePt t="15563" x="2760663" y="3268663"/>
          <p14:tracePt t="15580" x="2686050" y="3308350"/>
          <p14:tracePt t="15596" x="2578100" y="3382963"/>
          <p14:tracePt t="15614" x="2514600" y="3435350"/>
          <p14:tracePt t="15630" x="2468563" y="3468688"/>
          <p14:tracePt t="15647" x="2435225" y="3486150"/>
          <p14:tracePt t="15663" x="2393950" y="3514725"/>
          <p14:tracePt t="15680" x="2349500" y="3543300"/>
          <p14:tracePt t="15696" x="2286000" y="3594100"/>
          <p14:tracePt t="15713" x="2211388" y="3663950"/>
          <p14:tracePt t="15730" x="2136775" y="3725863"/>
          <p14:tracePt t="15747" x="2074863" y="3800475"/>
          <p14:tracePt t="15763" x="2022475" y="3857625"/>
          <p14:tracePt t="15780" x="1978025" y="3897313"/>
          <p14:tracePt t="15797" x="1931988" y="3949700"/>
          <p14:tracePt t="15814" x="1908175" y="3983038"/>
          <p14:tracePt t="15830" x="1885950" y="4006850"/>
          <p14:tracePt t="15847" x="1874838" y="4029075"/>
          <p14:tracePt t="15863" x="1863725" y="4051300"/>
          <p14:tracePt t="15880" x="1857375" y="4075113"/>
          <p14:tracePt t="15897" x="1846263" y="4097338"/>
          <p14:tracePt t="15913" x="1839913" y="4114800"/>
          <p14:tracePt t="15930" x="1835150" y="4125913"/>
          <p14:tracePt t="15946" x="1828800" y="4137025"/>
          <p14:tracePt t="15964" x="1822450" y="4143375"/>
          <p14:tracePt t="15980" x="1817688" y="4149725"/>
          <p14:tracePt t="15997" x="1817688" y="4160838"/>
          <p14:tracePt t="16013" x="1811338" y="4160838"/>
          <p14:tracePt t="16031" x="1811338" y="4165600"/>
          <p14:tracePt t="16085" x="1811338" y="4171950"/>
          <p14:tracePt t="16093" x="1806575" y="4178300"/>
          <p14:tracePt t="16117" x="1800225" y="4178300"/>
          <p14:tracePt t="16119" x="1800225" y="4183063"/>
          <p14:tracePt t="16131" x="1793875" y="4194175"/>
          <p14:tracePt t="16146" x="1789113" y="4206875"/>
          <p14:tracePt t="16164" x="1778000" y="4217988"/>
          <p14:tracePt t="16180" x="1760538" y="4235450"/>
          <p14:tracePt t="16197" x="1736725" y="4264025"/>
          <p14:tracePt t="16213" x="1725613" y="4268788"/>
          <p14:tracePt t="16231" x="1720850" y="4279900"/>
          <p14:tracePt t="16247" x="1714500" y="4279900"/>
          <p14:tracePt t="16656" x="1714500" y="4286250"/>
          <p14:tracePt t="16659" x="1692275" y="4332288"/>
          <p14:tracePt t="16680" x="1657350" y="4389438"/>
          <p14:tracePt t="16697" x="1628775" y="4468813"/>
          <p14:tracePt t="16713" x="1582738" y="4543425"/>
          <p14:tracePt t="16730" x="1549400" y="4611688"/>
          <p14:tracePt t="16747" x="1508125" y="4679950"/>
          <p14:tracePt t="16763" x="1474788" y="4743450"/>
          <p14:tracePt t="16780" x="1457325" y="4806950"/>
          <p14:tracePt t="16797" x="1435100" y="4897438"/>
          <p14:tracePt t="16813" x="1428750" y="4960938"/>
          <p14:tracePt t="16830" x="1428750" y="5022850"/>
          <p14:tracePt t="16847" x="1422400" y="5068888"/>
          <p14:tracePt t="16864" x="1422400" y="5108575"/>
          <p14:tracePt t="16880" x="1422400" y="5132388"/>
          <p14:tracePt t="16897" x="1417638" y="5149850"/>
          <p14:tracePt t="16913" x="1417638" y="5154613"/>
          <p14:tracePt t="17134" x="1411288" y="5154613"/>
          <p14:tracePt t="17138" x="1406525" y="5154613"/>
          <p14:tracePt t="17166" x="1400175" y="5154613"/>
          <p14:tracePt t="17309" x="1400175" y="5160963"/>
          <p14:tracePt t="18725" x="1393825" y="5160963"/>
          <p14:tracePt t="18751" x="1382713" y="5149850"/>
          <p14:tracePt t="18763" x="1371600" y="5132388"/>
          <p14:tracePt t="18765" x="1365250" y="5126038"/>
          <p14:tracePt t="18780" x="1365250" y="5121275"/>
          <p14:tracePt t="18796" x="1360488" y="5108575"/>
          <p14:tracePt t="18813" x="1354138" y="5103813"/>
          <p14:tracePt t="18830" x="1349375" y="5103813"/>
          <p14:tracePt t="18846" x="1349375" y="5097463"/>
          <p14:tracePt t="19039" x="1349375" y="5108575"/>
          <p14:tracePt t="19041" x="1349375" y="5121275"/>
          <p14:tracePt t="19046" x="1349375" y="5143500"/>
          <p14:tracePt t="19063" x="1343025" y="5172075"/>
          <p14:tracePt t="19080" x="1343025" y="5194300"/>
          <p14:tracePt t="19096" x="1336675" y="5218113"/>
          <p14:tracePt t="19113" x="1336675" y="5229225"/>
          <p14:tracePt t="19174" x="1336675" y="5235575"/>
          <p14:tracePt t="19189" x="1336675" y="5240338"/>
          <p14:tracePt t="19189" x="1336675" y="5246688"/>
          <p14:tracePt t="19197" x="1336675" y="5251450"/>
          <p14:tracePt t="19213" x="1349375" y="5268913"/>
          <p14:tracePt t="19230" x="1349375" y="5275263"/>
          <p14:tracePt t="19381" x="1349375" y="5268913"/>
          <p14:tracePt t="19399" x="1349375" y="5264150"/>
          <p14:tracePt t="19401" x="1343025" y="5264150"/>
          <p14:tracePt t="19413" x="1343025" y="5251450"/>
          <p14:tracePt t="19430" x="1343025" y="5246688"/>
          <p14:tracePt t="19470" x="1343025" y="5240338"/>
          <p14:tracePt t="19671" x="1349375" y="5240338"/>
          <p14:tracePt t="19710" x="1354138" y="5240338"/>
          <p14:tracePt t="19715" x="1360488" y="5240338"/>
          <p14:tracePt t="19730" x="1365250" y="5240338"/>
          <p14:tracePt t="19746" x="1371600" y="5235575"/>
          <p14:tracePt t="19764" x="1377950" y="5235575"/>
          <p14:tracePt t="19780" x="1382713" y="5235575"/>
          <p14:tracePt t="19796" x="1389063" y="5235575"/>
          <p14:tracePt t="19813" x="1393825" y="5235575"/>
          <p14:tracePt t="19830" x="1400175" y="5235575"/>
          <p14:tracePt t="19846" x="1406525" y="5235575"/>
          <p14:tracePt t="19886" x="1411288" y="5235575"/>
          <p14:tracePt t="19917" x="1417638" y="5235575"/>
          <p14:tracePt t="20708" x="1422400" y="5235575"/>
          <p14:tracePt t="20714" x="1428750" y="5235575"/>
          <p14:tracePt t="20750" x="1435100" y="5235575"/>
          <p14:tracePt t="20860" x="1439863" y="5235575"/>
          <p14:tracePt t="20862" x="1446213" y="5235575"/>
          <p14:tracePt t="20879" x="1450975" y="5235575"/>
          <p14:tracePt t="20895" x="1463675" y="5240338"/>
          <p14:tracePt t="20913" x="1474788" y="5240338"/>
          <p14:tracePt t="20929" x="1485900" y="5240338"/>
          <p14:tracePt t="20946" x="1492250" y="5240338"/>
          <p14:tracePt t="20963" x="1497013" y="5240338"/>
          <p14:tracePt t="20980" x="1503363" y="5240338"/>
          <p14:tracePt t="20996" x="1508125" y="5240338"/>
          <p14:tracePt t="21013" x="1514475" y="5240338"/>
          <p14:tracePt t="21029" x="1520825" y="5240338"/>
          <p14:tracePt t="21069" x="1525588" y="5240338"/>
          <p14:tracePt t="21071" x="1531938" y="5240338"/>
          <p14:tracePt t="21080" x="1536700" y="5240338"/>
          <p14:tracePt t="21096" x="1549400" y="5240338"/>
          <p14:tracePt t="21113" x="1565275" y="5240338"/>
          <p14:tracePt t="21129" x="1577975" y="5240338"/>
          <p14:tracePt t="21147" x="1593850" y="5240338"/>
          <p14:tracePt t="21163" x="1617663" y="5240338"/>
          <p14:tracePt t="21180" x="1635125" y="5240338"/>
          <p14:tracePt t="21196" x="1657350" y="5240338"/>
          <p14:tracePt t="21196" x="1674813" y="5240338"/>
          <p14:tracePt t="21213" x="1697038" y="5240338"/>
          <p14:tracePt t="21229" x="1720850" y="5240338"/>
          <p14:tracePt t="21247" x="1743075" y="5240338"/>
          <p14:tracePt t="21263" x="1754188" y="5240338"/>
          <p14:tracePt t="21280" x="1754188" y="5246688"/>
          <p14:tracePt t="21597" x="1760538" y="5246688"/>
          <p14:tracePt t="21613" x="1778000" y="5251450"/>
          <p14:tracePt t="21616" x="1793875" y="5251450"/>
          <p14:tracePt t="21629" x="1811338" y="5257800"/>
          <p14:tracePt t="21646" x="1828800" y="5264150"/>
          <p14:tracePt t="21663" x="1839913" y="5264150"/>
          <p14:tracePt t="21680" x="1851025" y="5264150"/>
          <p14:tracePt t="21696" x="1857375" y="5264150"/>
          <p14:tracePt t="21713" x="1863725" y="5264150"/>
          <p14:tracePt t="21729" x="1868488" y="5264150"/>
          <p14:tracePt t="23486" x="1874838" y="5264150"/>
          <p14:tracePt t="23535" x="1879600" y="5264150"/>
          <p14:tracePt t="23589" x="1885950" y="5264150"/>
          <p14:tracePt t="23598" x="1892300" y="5264150"/>
          <p14:tracePt t="23612" x="1920875" y="5268913"/>
          <p14:tracePt t="23615" x="1960563" y="5268913"/>
          <p14:tracePt t="23629" x="1993900" y="5268913"/>
          <p14:tracePt t="23646" x="2035175" y="5268913"/>
          <p14:tracePt t="23663" x="2079625" y="5268913"/>
          <p14:tracePt t="23679" x="2132013" y="5268913"/>
          <p14:tracePt t="23696" x="2182813" y="5268913"/>
          <p14:tracePt t="23713" x="2228850" y="5275263"/>
          <p14:tracePt t="23729" x="2263775" y="5280025"/>
          <p14:tracePt t="23746" x="2303463" y="5280025"/>
          <p14:tracePt t="23763" x="2320925" y="5286375"/>
          <p14:tracePt t="23779" x="2336800" y="5286375"/>
          <p14:tracePt t="23796" x="2349500" y="5286375"/>
          <p14:tracePt t="23813" x="2354263" y="5286375"/>
          <p14:tracePt t="23829" x="2360613" y="5286375"/>
          <p14:tracePt t="24101" x="2365375" y="5286375"/>
          <p14:tracePt t="24129" x="2378075" y="5292725"/>
          <p14:tracePt t="24131" x="2400300" y="5297488"/>
          <p14:tracePt t="24146" x="2422525" y="5303838"/>
          <p14:tracePt t="24163" x="2446338" y="5308600"/>
          <p14:tracePt t="24179" x="2486025" y="5308600"/>
          <p14:tracePt t="24196" x="2520950" y="5308600"/>
          <p14:tracePt t="24213" x="2565400" y="5308600"/>
          <p14:tracePt t="24229" x="2600325" y="5314950"/>
          <p14:tracePt t="24246" x="2640013" y="5321300"/>
          <p14:tracePt t="24263" x="2674938" y="5321300"/>
          <p14:tracePt t="24280" x="2708275" y="5321300"/>
          <p14:tracePt t="24296" x="2749550" y="5321300"/>
          <p14:tracePt t="24313" x="2789238" y="5326063"/>
          <p14:tracePt t="24329" x="2840038" y="5326063"/>
          <p14:tracePt t="24346" x="2886075" y="5326063"/>
          <p14:tracePt t="24363" x="2936875" y="5326063"/>
          <p14:tracePt t="24380" x="2978150" y="5332413"/>
          <p14:tracePt t="24396" x="3051175" y="5337175"/>
          <p14:tracePt t="24413" x="3097213" y="5337175"/>
          <p14:tracePt t="24429" x="3149600" y="5337175"/>
          <p14:tracePt t="24446" x="3189288" y="5337175"/>
          <p14:tracePt t="24463" x="3228975" y="5337175"/>
          <p14:tracePt t="24480" x="3268663" y="5337175"/>
          <p14:tracePt t="24496" x="3303588" y="5337175"/>
          <p14:tracePt t="24513" x="3343275" y="5337175"/>
          <p14:tracePt t="24529" x="3371850" y="5337175"/>
          <p14:tracePt t="24546" x="3394075" y="5337175"/>
          <p14:tracePt t="24562" x="3417888" y="5337175"/>
          <p14:tracePt t="24579" x="3446463" y="5337175"/>
          <p14:tracePt t="24596" x="3479800" y="5337175"/>
          <p14:tracePt t="24613" x="3508375" y="5337175"/>
          <p14:tracePt t="24629" x="3536950" y="5337175"/>
          <p14:tracePt t="24647" x="3565525" y="5337175"/>
          <p14:tracePt t="24662" x="3578225" y="5337175"/>
          <p14:tracePt t="24680" x="3582988" y="5337175"/>
          <p14:tracePt t="26109" x="3582988" y="5332413"/>
          <p14:tracePt t="26141" x="3589338" y="5332413"/>
          <p14:tracePt t="26206" x="3594100" y="5332413"/>
          <p14:tracePt t="26342" x="3600450" y="5332413"/>
          <p14:tracePt t="26437" x="3606800" y="5332413"/>
          <p14:tracePt t="26453" x="3611563" y="5332413"/>
          <p14:tracePt t="26462" x="3617913" y="5332413"/>
          <p14:tracePt t="26464" x="3640138" y="5332413"/>
          <p14:tracePt t="26479" x="3651250" y="5332413"/>
          <p14:tracePt t="26496" x="3668713" y="5332413"/>
          <p14:tracePt t="26512" x="3675063" y="5332413"/>
          <p14:tracePt t="26529" x="3679825" y="5332413"/>
          <p14:tracePt t="26613" x="3686175" y="5332413"/>
          <p14:tracePt t="26613" x="3692525" y="5332413"/>
          <p14:tracePt t="26637" x="3697288" y="5332413"/>
          <p14:tracePt t="26653" x="3708400" y="5332413"/>
          <p14:tracePt t="26655" x="3721100" y="5332413"/>
          <p14:tracePt t="26662" x="3732213" y="5332413"/>
          <p14:tracePt t="26679" x="3736975" y="5332413"/>
          <p14:tracePt t="27309" x="3743325" y="5332413"/>
          <p14:tracePt t="27335" x="3749675" y="5332413"/>
          <p14:tracePt t="27346" x="3754438" y="5332413"/>
          <p14:tracePt t="27350" x="3760788" y="5332413"/>
          <p14:tracePt t="27362" x="3783013" y="5332413"/>
          <p14:tracePt t="27379" x="3800475" y="5332413"/>
          <p14:tracePt t="27396" x="3822700" y="5332413"/>
          <p14:tracePt t="27413" x="3846513" y="5332413"/>
          <p14:tracePt t="27429" x="3851275" y="5332413"/>
          <p14:tracePt t="27669" x="3846513" y="5332413"/>
          <p14:tracePt t="29092" x="3851275" y="5332413"/>
          <p14:tracePt t="29118" x="3857625" y="5332413"/>
          <p14:tracePt t="29120" x="3868738" y="5326063"/>
          <p14:tracePt t="29129" x="3886200" y="5321300"/>
          <p14:tracePt t="29145" x="3903663" y="5314950"/>
          <p14:tracePt t="29162" x="3925888" y="5308600"/>
          <p14:tracePt t="29179" x="3943350" y="5308600"/>
          <p14:tracePt t="29196" x="3954463" y="5303838"/>
          <p14:tracePt t="29212" x="3978275" y="5303838"/>
          <p14:tracePt t="29229" x="3989388" y="5303838"/>
          <p14:tracePt t="29245" x="4000500" y="5297488"/>
          <p14:tracePt t="29262" x="4011613" y="5297488"/>
          <p14:tracePt t="29279" x="4029075" y="5297488"/>
          <p14:tracePt t="29296" x="4046538" y="5292725"/>
          <p14:tracePt t="29312" x="4057650" y="5292725"/>
          <p14:tracePt t="29329" x="4064000" y="5292725"/>
          <p14:tracePt t="29345" x="4079875" y="5292725"/>
          <p14:tracePt t="29363" x="4103688" y="5286375"/>
          <p14:tracePt t="29379" x="4137025" y="5286375"/>
          <p14:tracePt t="29396" x="4171950" y="5280025"/>
          <p14:tracePt t="29412" x="4222750" y="5280025"/>
          <p14:tracePt t="29429" x="4251325" y="5280025"/>
          <p14:tracePt t="29445" x="4279900" y="5280025"/>
          <p14:tracePt t="29462" x="4303713" y="5280025"/>
          <p14:tracePt t="29479" x="4321175" y="5280025"/>
          <p14:tracePt t="29496" x="4332288" y="5275263"/>
          <p14:tracePt t="29512" x="4343400" y="5268913"/>
          <p14:tracePt t="29529" x="4354513" y="5268913"/>
          <p14:tracePt t="29884" x="4360863" y="5268913"/>
          <p14:tracePt t="29900" x="4365625" y="5268913"/>
          <p14:tracePt t="29912" x="4378325" y="5268913"/>
          <p14:tracePt t="29914" x="4389438" y="5268913"/>
          <p14:tracePt t="29929" x="4411663" y="5264150"/>
          <p14:tracePt t="29945" x="4435475" y="5264150"/>
          <p14:tracePt t="29963" x="4468813" y="5264150"/>
          <p14:tracePt t="29979" x="4492625" y="5264150"/>
          <p14:tracePt t="29996" x="4508500" y="5264150"/>
          <p14:tracePt t="30012" x="4532313" y="5264150"/>
          <p14:tracePt t="30029" x="4537075" y="5264150"/>
          <p14:tracePt t="30181" x="4543425" y="5264150"/>
          <p14:tracePt t="30212" x="4549775" y="5264150"/>
          <p14:tracePt t="30218" x="4554538" y="5264150"/>
          <p14:tracePt t="30229" x="4560888" y="5264150"/>
          <p14:tracePt t="30245" x="4572000" y="5264150"/>
          <p14:tracePt t="30262" x="4578350" y="5264150"/>
          <p14:tracePt t="30302" x="4583113" y="5264150"/>
          <p14:tracePt t="30469" x="4589463" y="5264150"/>
          <p14:tracePt t="30480" x="4594225" y="5264150"/>
          <p14:tracePt t="30496" x="4606925" y="5264150"/>
          <p14:tracePt t="30512" x="4629150" y="5264150"/>
          <p14:tracePt t="30529" x="4640263" y="5264150"/>
          <p14:tracePt t="30545" x="4651375" y="5264150"/>
          <p14:tracePt t="30562" x="4657725" y="5264150"/>
          <p14:tracePt t="30579" x="4664075" y="5264150"/>
          <p14:tracePt t="30717" x="4664075" y="5257800"/>
          <p14:tracePt t="30781" x="4664075" y="5251450"/>
          <p14:tracePt t="30783" x="4668838" y="5246688"/>
          <p14:tracePt t="30795" x="4679950" y="5200650"/>
          <p14:tracePt t="30813" x="4686300" y="5149850"/>
          <p14:tracePt t="30829" x="4697413" y="5080000"/>
          <p14:tracePt t="30846" x="4714875" y="5018088"/>
          <p14:tracePt t="30862" x="4732338" y="4949825"/>
          <p14:tracePt t="30879" x="4754563" y="4879975"/>
          <p14:tracePt t="30895" x="4772025" y="4811713"/>
          <p14:tracePt t="30913" x="4789488" y="4737100"/>
          <p14:tracePt t="30929" x="4811713" y="4675188"/>
          <p14:tracePt t="30946" x="4829175" y="4606925"/>
          <p14:tracePt t="30962" x="4846638" y="4549775"/>
          <p14:tracePt t="30979" x="4864100" y="4479925"/>
          <p14:tracePt t="30995" x="4879975" y="4411663"/>
          <p14:tracePt t="30995" x="4892675" y="4378325"/>
          <p14:tracePt t="31013" x="4903788" y="4314825"/>
          <p14:tracePt t="31029" x="4921250" y="4246563"/>
          <p14:tracePt t="31046" x="4937125" y="4183063"/>
          <p14:tracePt t="31062" x="4954588" y="4121150"/>
          <p14:tracePt t="31079" x="4965700" y="4064000"/>
          <p14:tracePt t="31095" x="4983163" y="4011613"/>
          <p14:tracePt t="31112" x="4989513" y="3965575"/>
          <p14:tracePt t="31129" x="5006975" y="3921125"/>
          <p14:tracePt t="31146" x="5018088" y="3879850"/>
          <p14:tracePt t="31162" x="5022850" y="3846513"/>
          <p14:tracePt t="31179" x="5035550" y="3806825"/>
          <p14:tracePt t="31195" x="5040313" y="3778250"/>
          <p14:tracePt t="31195" x="5051425" y="3765550"/>
          <p14:tracePt t="31213" x="5064125" y="3732213"/>
          <p14:tracePt t="31229" x="5075238" y="3697288"/>
          <p14:tracePt t="31246" x="5086350" y="3668713"/>
          <p14:tracePt t="31262" x="5097463" y="3640138"/>
          <p14:tracePt t="31279" x="5108575" y="3611563"/>
          <p14:tracePt t="31295" x="5114925" y="3594100"/>
          <p14:tracePt t="31312" x="5121275" y="3578225"/>
          <p14:tracePt t="31329" x="5132388" y="3554413"/>
          <p14:tracePt t="31346" x="5132388" y="3543300"/>
          <p14:tracePt t="31362" x="5132388" y="3536950"/>
          <p14:tracePt t="31379" x="5137150" y="3532188"/>
          <p14:tracePt t="35038" x="5143500" y="3532188"/>
          <p14:tracePt t="35045" x="5149850" y="3532188"/>
          <p14:tracePt t="35047" x="5172075" y="3532188"/>
          <p14:tracePt t="35062" x="5189538" y="3532188"/>
          <p14:tracePt t="35079" x="5211763" y="3532188"/>
          <p14:tracePt t="35095" x="5229225" y="3532188"/>
          <p14:tracePt t="35112" x="5246688" y="3532188"/>
          <p14:tracePt t="35128" x="5257800" y="3532188"/>
          <p14:tracePt t="35146" x="5264150" y="3532188"/>
          <p14:tracePt t="35162" x="5268913" y="3532188"/>
          <p14:tracePt t="35179" x="5275263" y="3532188"/>
          <p14:tracePt t="35195" x="5280025" y="3532188"/>
          <p14:tracePt t="35195" x="5286375" y="3532188"/>
          <p14:tracePt t="35212" x="5303838" y="3532188"/>
          <p14:tracePt t="35228" x="5321300" y="3532188"/>
          <p14:tracePt t="35245" x="5349875" y="3532188"/>
          <p14:tracePt t="35262" x="5389563" y="3532188"/>
          <p14:tracePt t="35279" x="5422900" y="3532188"/>
          <p14:tracePt t="35295" x="5457825" y="3532188"/>
          <p14:tracePt t="35312" x="5492750" y="3525838"/>
          <p14:tracePt t="35328" x="5532438" y="3521075"/>
          <p14:tracePt t="35345" x="5565775" y="3521075"/>
          <p14:tracePt t="35362" x="5607050" y="3521075"/>
          <p14:tracePt t="35379" x="5635625" y="3521075"/>
          <p14:tracePt t="35395" x="5664200" y="3521075"/>
          <p14:tracePt t="35395" x="5680075" y="3521075"/>
          <p14:tracePt t="35412" x="5708650" y="3521075"/>
          <p14:tracePt t="35428" x="5743575" y="3514725"/>
          <p14:tracePt t="35445" x="5772150" y="3514725"/>
          <p14:tracePt t="35462" x="5800725" y="3508375"/>
          <p14:tracePt t="35479" x="5829300" y="3503613"/>
          <p14:tracePt t="35495" x="5846763" y="3503613"/>
          <p14:tracePt t="35512" x="5880100" y="3503613"/>
          <p14:tracePt t="35528" x="5903913" y="3503613"/>
          <p14:tracePt t="35545" x="5926138" y="3497263"/>
          <p14:tracePt t="35562" x="5954713" y="3497263"/>
          <p14:tracePt t="35579" x="5983288" y="3497263"/>
          <p14:tracePt t="35595" x="6007100" y="3497263"/>
          <p14:tracePt t="35595" x="6018213" y="3497263"/>
          <p14:tracePt t="35612" x="6035675" y="3492500"/>
          <p14:tracePt t="35628" x="6051550" y="3492500"/>
          <p14:tracePt t="35645" x="6064250" y="3492500"/>
          <p14:tracePt t="35662" x="6075363" y="3492500"/>
          <p14:tracePt t="35678" x="6080125" y="3492500"/>
          <p14:tracePt t="35695" x="6092825" y="3492500"/>
          <p14:tracePt t="35712" x="6097588" y="3492500"/>
          <p14:tracePt t="35728" x="6108700" y="3492500"/>
          <p14:tracePt t="35745" x="6115050" y="3492500"/>
          <p14:tracePt t="40452" x="0" y="0"/>
        </p14:tracePtLst>
        <p14:tracePtLst>
          <p14:tracePt t="49033" x="4422775" y="2692400"/>
          <p14:tracePt t="49166" x="4429125" y="2692400"/>
          <p14:tracePt t="49173" x="4429125" y="2686050"/>
          <p14:tracePt t="49184" x="4435475" y="2686050"/>
          <p14:tracePt t="49197" x="4440238" y="2686050"/>
          <p14:tracePt t="49213" x="4451350" y="2679700"/>
          <p14:tracePt t="49230" x="4468813" y="2674938"/>
          <p14:tracePt t="49246" x="4479925" y="2674938"/>
          <p14:tracePt t="49263" x="4497388" y="2674938"/>
          <p14:tracePt t="49279" x="4508500" y="2674938"/>
          <p14:tracePt t="49296" x="4514850" y="2674938"/>
          <p14:tracePt t="49313" x="4521200" y="2674938"/>
          <p14:tracePt t="49329" x="4525963" y="2668588"/>
          <p14:tracePt t="49677" x="4525963" y="2674938"/>
          <p14:tracePt t="49680" x="4525963" y="2686050"/>
          <p14:tracePt t="49696" x="4525963" y="2697163"/>
          <p14:tracePt t="49713" x="4525963" y="2708275"/>
          <p14:tracePt t="49729" x="4525963" y="2720975"/>
          <p14:tracePt t="49746" x="4525963" y="2725738"/>
          <p14:tracePt t="49763" x="4521200" y="2743200"/>
          <p14:tracePt t="49780" x="4521200" y="2754313"/>
          <p14:tracePt t="49796" x="4521200" y="2765425"/>
          <p14:tracePt t="49813" x="4521200" y="2771775"/>
          <p14:tracePt t="49829" x="4514850" y="2778125"/>
          <p14:tracePt t="49846" x="4508500" y="2782888"/>
          <p14:tracePt t="49884" x="4508500" y="2789238"/>
          <p14:tracePt t="49896" x="4503738" y="2789238"/>
          <p14:tracePt t="49898" x="4503738" y="2800350"/>
          <p14:tracePt t="49913" x="4503738" y="2806700"/>
          <p14:tracePt t="49929" x="4497388" y="2811463"/>
          <p14:tracePt t="49946" x="4497388" y="2817813"/>
          <p14:tracePt t="49963" x="4492625" y="2822575"/>
          <p14:tracePt t="50086" x="4486275" y="2822575"/>
          <p14:tracePt t="50174" x="4479925" y="2822575"/>
          <p14:tracePt t="50181" x="4479925" y="2828925"/>
          <p14:tracePt t="50261" x="4475163" y="2828925"/>
          <p14:tracePt t="50493" x="4479925" y="2828925"/>
          <p14:tracePt t="51647" x="4486275" y="2828925"/>
          <p14:tracePt t="51949" x="4486275" y="2822575"/>
          <p14:tracePt t="51957" x="4492625" y="2822575"/>
          <p14:tracePt t="51963" x="4492625" y="2817813"/>
          <p14:tracePt t="51979" x="4497388" y="2817813"/>
          <p14:tracePt t="52037" x="4503738" y="2817813"/>
          <p14:tracePt t="52069" x="4503738" y="2811463"/>
          <p14:tracePt t="52079" x="4514850" y="2811463"/>
          <p14:tracePt t="52081" x="4532313" y="2800350"/>
          <p14:tracePt t="52096" x="4537075" y="2800350"/>
          <p14:tracePt t="52112" x="4549775" y="2789238"/>
          <p14:tracePt t="52129" x="4560888" y="2789238"/>
          <p14:tracePt t="52146" x="4572000" y="2782888"/>
          <p14:tracePt t="52163" x="4583113" y="2778125"/>
          <p14:tracePt t="52179" x="4589463" y="2778125"/>
          <p14:tracePt t="52196" x="4594225" y="2778125"/>
          <p14:tracePt t="52212" x="4606925" y="2778125"/>
          <p14:tracePt t="52230" x="4611688" y="2771775"/>
          <p14:tracePt t="52246" x="4618038" y="2771775"/>
          <p14:tracePt t="52317" x="4622800" y="2771775"/>
          <p14:tracePt t="52350" x="4629150" y="2771775"/>
          <p14:tracePt t="52363" x="4635500" y="2771775"/>
          <p14:tracePt t="52365" x="4640263" y="2771775"/>
          <p14:tracePt t="52379" x="4651375" y="2771775"/>
          <p14:tracePt t="52396" x="4657725" y="2771775"/>
          <p14:tracePt t="52413" x="4668838" y="2771775"/>
          <p14:tracePt t="52455" x="4675188" y="2771775"/>
          <p14:tracePt t="52495" x="4675188" y="2778125"/>
          <p14:tracePt t="52542" x="4675188" y="2782888"/>
          <p14:tracePt t="52551" x="4675188" y="2789238"/>
          <p14:tracePt t="52563" x="4679950" y="2789238"/>
          <p14:tracePt t="52579" x="4679950" y="2800350"/>
          <p14:tracePt t="52596" x="4686300" y="2800350"/>
          <p14:tracePt t="52613" x="4686300" y="2806700"/>
          <p14:tracePt t="52629" x="4692650" y="2806700"/>
          <p14:tracePt t="52646" x="4692650" y="2811463"/>
          <p14:tracePt t="52663" x="4692650" y="2817813"/>
          <p14:tracePt t="52679" x="4692650" y="2822575"/>
          <p14:tracePt t="52696" x="4692650" y="2828925"/>
          <p14:tracePt t="52713" x="4692650" y="2840038"/>
          <p14:tracePt t="52729" x="4692650" y="2846388"/>
          <p14:tracePt t="52857" x="4692650" y="2851150"/>
          <p14:tracePt t="52860" x="4692650" y="2863850"/>
          <p14:tracePt t="52879" x="4692650" y="2868613"/>
          <p14:tracePt t="52896" x="4692650" y="2879725"/>
          <p14:tracePt t="52913" x="4697413" y="2886075"/>
          <p14:tracePt t="52929" x="4697413" y="2897188"/>
          <p14:tracePt t="52946" x="4697413" y="2908300"/>
          <p14:tracePt t="52963" x="4697413" y="2914650"/>
          <p14:tracePt t="52979" x="4697413" y="2925763"/>
          <p14:tracePt t="52996" x="4697413" y="2932113"/>
          <p14:tracePt t="53013" x="4697413" y="2943225"/>
          <p14:tracePt t="53029" x="4697413" y="2954338"/>
          <p14:tracePt t="53047" x="4703763" y="2960688"/>
          <p14:tracePt t="53063" x="4703763" y="2978150"/>
          <p14:tracePt t="53079" x="4703763" y="2989263"/>
          <p14:tracePt t="53096" x="4708525" y="3000375"/>
          <p14:tracePt t="53113" x="4708525" y="3017838"/>
          <p14:tracePt t="53129" x="4708525" y="3028950"/>
          <p14:tracePt t="53146" x="4708525" y="3035300"/>
          <p14:tracePt t="53163" x="4708525" y="3040063"/>
          <p14:tracePt t="53179" x="4714875" y="3046413"/>
          <p14:tracePt t="53196" x="4714875" y="3051175"/>
          <p14:tracePt t="53213" x="4714875" y="3057525"/>
          <p14:tracePt t="53229" x="4714875" y="3063875"/>
          <p14:tracePt t="53347" x="4714875" y="3068638"/>
          <p14:tracePt t="53382" x="4714875" y="3074988"/>
          <p14:tracePt t="53384" x="4714875" y="3079750"/>
          <p14:tracePt t="53396" x="4721225" y="3079750"/>
          <p14:tracePt t="53413" x="4721225" y="3097213"/>
          <p14:tracePt t="53429" x="4721225" y="3103563"/>
          <p14:tracePt t="53446" x="4725988" y="3114675"/>
          <p14:tracePt t="53462" x="4725988" y="3121025"/>
          <p14:tracePt t="53479" x="4725988" y="3132138"/>
          <p14:tracePt t="53496" x="4725988" y="3136900"/>
          <p14:tracePt t="53513" x="4725988" y="3149600"/>
          <p14:tracePt t="53529" x="4725988" y="3154363"/>
          <p14:tracePt t="53546" x="4725988" y="3165475"/>
          <p14:tracePt t="53562" x="4725988" y="3171825"/>
          <p14:tracePt t="53579" x="4725988" y="3178175"/>
          <p14:tracePt t="53623" x="4725988" y="3182938"/>
          <p14:tracePt t="53728" x="4732338" y="3182938"/>
          <p14:tracePt t="53750" x="4732338" y="3189288"/>
          <p14:tracePt t="53754" x="4737100" y="3189288"/>
          <p14:tracePt t="53762" x="4737100" y="3194050"/>
          <p14:tracePt t="53779" x="4743450" y="3206750"/>
          <p14:tracePt t="53796" x="4749800" y="3211513"/>
          <p14:tracePt t="53812" x="4754563" y="3222625"/>
          <p14:tracePt t="53829" x="4760913" y="3228975"/>
          <p14:tracePt t="53846" x="4765675" y="3235325"/>
          <p14:tracePt t="53893" x="4765675" y="3240088"/>
          <p14:tracePt t="53895" x="4772025" y="3240088"/>
          <p14:tracePt t="53913" x="4778375" y="3240088"/>
          <p14:tracePt t="53929" x="4778375" y="3246438"/>
          <p14:tracePt t="55741" x="4778375" y="3251200"/>
          <p14:tracePt t="55775" x="4778375" y="3257550"/>
          <p14:tracePt t="55812" x="4783138" y="3257550"/>
          <p14:tracePt t="56118" x="4783138" y="3263900"/>
          <p14:tracePt t="56134" x="4789488" y="3263900"/>
          <p14:tracePt t="56136" x="4789488" y="3268663"/>
          <p14:tracePt t="56181" x="4789488" y="3275013"/>
          <p14:tracePt t="56184" x="4794250" y="3275013"/>
          <p14:tracePt t="56406" x="4794250" y="3279775"/>
          <p14:tracePt t="56438" x="4794250" y="3286125"/>
          <p14:tracePt t="56495" x="4794250" y="3292475"/>
          <p14:tracePt t="56542" x="4794250" y="3297238"/>
          <p14:tracePt t="56545" x="4800600" y="3303588"/>
          <p14:tracePt t="56563" x="4800600" y="3308350"/>
          <p14:tracePt t="56670" x="4800600" y="3314700"/>
          <p14:tracePt t="56675" x="4806950" y="3314700"/>
          <p14:tracePt t="56717" x="4806950" y="3321050"/>
          <p14:tracePt t="56730" x="4806950" y="3325813"/>
          <p14:tracePt t="56732" x="4811713" y="3325813"/>
          <p14:tracePt t="56747" x="4818063" y="3325813"/>
          <p14:tracePt t="56887" x="4818063" y="3332163"/>
          <p14:tracePt t="56910" x="4822825" y="3332163"/>
          <p14:tracePt t="57415" x="4822825" y="3336925"/>
          <p14:tracePt t="57417" x="4822825" y="3343275"/>
          <p14:tracePt t="57430" x="4829175" y="3343275"/>
          <p14:tracePt t="57471" x="4829175" y="3349625"/>
          <p14:tracePt t="57480" x="4835525" y="3349625"/>
          <p14:tracePt t="57482" x="4840288" y="3349625"/>
          <p14:tracePt t="57496" x="4846638" y="3354388"/>
          <p14:tracePt t="57513" x="4851400" y="3354388"/>
          <p14:tracePt t="57530" x="4857750" y="3360738"/>
          <p14:tracePt t="57902" x="4851400" y="3360738"/>
          <p14:tracePt t="57935" x="4846638" y="3354388"/>
          <p14:tracePt t="57946" x="4840288" y="3349625"/>
          <p14:tracePt t="57949" x="4835525" y="3343275"/>
          <p14:tracePt t="57963" x="4829175" y="3332163"/>
          <p14:tracePt t="57980" x="4822825" y="3325813"/>
          <p14:tracePt t="57997" x="4818063" y="3308350"/>
          <p14:tracePt t="58013" x="4806950" y="3292475"/>
          <p14:tracePt t="58030" x="4800600" y="3279775"/>
          <p14:tracePt t="58047" x="4794250" y="3263900"/>
          <p14:tracePt t="58063" x="4789488" y="3240088"/>
          <p14:tracePt t="58080" x="4789488" y="3235325"/>
          <p14:tracePt t="58097" x="4783138" y="3222625"/>
          <p14:tracePt t="58113" x="4783138" y="3206750"/>
          <p14:tracePt t="58130" x="4783138" y="3194050"/>
          <p14:tracePt t="58147" x="4783138" y="3178175"/>
          <p14:tracePt t="58163" x="4783138" y="3160713"/>
          <p14:tracePt t="58180" x="4783138" y="3149600"/>
          <p14:tracePt t="58197" x="4783138" y="3143250"/>
          <p14:tracePt t="58213" x="4783138" y="3132138"/>
          <p14:tracePt t="58230" x="4783138" y="3125788"/>
          <p14:tracePt t="58246" x="4783138" y="3114675"/>
          <p14:tracePt t="58263" x="4783138" y="3097213"/>
          <p14:tracePt t="58280" x="4783138" y="3092450"/>
          <p14:tracePt t="58297" x="4783138" y="3079750"/>
          <p14:tracePt t="58313" x="4783138" y="3068638"/>
          <p14:tracePt t="58330" x="4783138" y="3057525"/>
          <p14:tracePt t="58346" x="4783138" y="3035300"/>
          <p14:tracePt t="58363" x="4783138" y="3022600"/>
          <p14:tracePt t="58380" x="4778375" y="3000375"/>
          <p14:tracePt t="58397" x="4778375" y="2989263"/>
          <p14:tracePt t="58413" x="4772025" y="2965450"/>
          <p14:tracePt t="58430" x="4772025" y="2954338"/>
          <p14:tracePt t="58446" x="4772025" y="2943225"/>
          <p14:tracePt t="58464" x="4772025" y="2925763"/>
          <p14:tracePt t="58480" x="4772025" y="2903538"/>
          <p14:tracePt t="58497" x="4772025" y="2879725"/>
          <p14:tracePt t="58513" x="4765675" y="2863850"/>
          <p14:tracePt t="58530" x="4765675" y="2851150"/>
          <p14:tracePt t="58546" x="4765675" y="2846388"/>
          <p14:tracePt t="58564" x="4760913" y="2840038"/>
          <p14:tracePt t="58580" x="4760913" y="2828925"/>
          <p14:tracePt t="58617" x="4760913" y="2822575"/>
          <p14:tracePt t="58648" x="4760913" y="2817813"/>
          <p14:tracePt t="58650" x="4760913" y="2811463"/>
          <p14:tracePt t="58663" x="4760913" y="2806700"/>
          <p14:tracePt t="58680" x="4760913" y="2800350"/>
          <p14:tracePt t="58697" x="4760913" y="2794000"/>
          <p14:tracePt t="58713" x="4760913" y="2789238"/>
          <p14:tracePt t="58730" x="4760913" y="2782888"/>
          <p14:tracePt t="58746" x="4760913" y="2778125"/>
          <p14:tracePt t="58763" x="4760913" y="2771775"/>
          <p14:tracePt t="58807" x="4760913" y="2765425"/>
          <p14:tracePt t="58942" x="4765675" y="2765425"/>
          <p14:tracePt t="58991" x="4772025" y="2765425"/>
          <p14:tracePt t="59031" x="4772025" y="2771775"/>
          <p14:tracePt t="59033" x="4772025" y="2778125"/>
          <p14:tracePt t="59046" x="4778375" y="2794000"/>
          <p14:tracePt t="59063" x="4778375" y="2800350"/>
          <p14:tracePt t="59080" x="4778375" y="2806700"/>
          <p14:tracePt t="59096" x="4783138" y="2811463"/>
          <p14:tracePt t="59150" x="4789488" y="2817813"/>
          <p14:tracePt t="59163" x="4789488" y="2822575"/>
          <p14:tracePt t="59182" x="4789488" y="2828925"/>
          <p14:tracePt t="59207" x="4789488" y="2835275"/>
          <p14:tracePt t="59223" x="4789488" y="2840038"/>
          <p14:tracePt t="59230" x="4789488" y="2846388"/>
          <p14:tracePt t="59246" x="4794250" y="2851150"/>
          <p14:tracePt t="59248" x="4794250" y="2857500"/>
          <p14:tracePt t="59263" x="4794250" y="2868613"/>
          <p14:tracePt t="59280" x="4794250" y="2879725"/>
          <p14:tracePt t="59296" x="4794250" y="2892425"/>
          <p14:tracePt t="59313" x="4794250" y="2914650"/>
          <p14:tracePt t="59330" x="4794250" y="2932113"/>
          <p14:tracePt t="59346" x="4794250" y="2954338"/>
          <p14:tracePt t="59363" x="4794250" y="2971800"/>
          <p14:tracePt t="59380" x="4794250" y="2994025"/>
          <p14:tracePt t="59397" x="4794250" y="3000375"/>
          <p14:tracePt t="59413" x="4794250" y="3011488"/>
          <p14:tracePt t="59430" x="4800600" y="3017838"/>
          <p14:tracePt t="59446" x="4806950" y="3022600"/>
          <p14:tracePt t="59463" x="4811713" y="3035300"/>
          <p14:tracePt t="59480" x="4811713" y="3046413"/>
          <p14:tracePt t="59497" x="4822825" y="3063875"/>
          <p14:tracePt t="59513" x="4822825" y="3092450"/>
          <p14:tracePt t="59530" x="4835525" y="3121025"/>
          <p14:tracePt t="59546" x="4846638" y="3149600"/>
          <p14:tracePt t="59563" x="4851400" y="3189288"/>
          <p14:tracePt t="59580" x="4864100" y="3211513"/>
          <p14:tracePt t="59597" x="4868863" y="3235325"/>
          <p14:tracePt t="59613" x="4875213" y="3246438"/>
          <p14:tracePt t="59790" x="4875213" y="3251200"/>
          <p14:tracePt t="59798" x="4879975" y="3251200"/>
          <p14:tracePt t="59800" x="4879975" y="3257550"/>
          <p14:tracePt t="59813" x="4879975" y="3268663"/>
          <p14:tracePt t="59830" x="4886325" y="3275013"/>
          <p14:tracePt t="59847" x="4886325" y="3279775"/>
          <p14:tracePt t="59863" x="4892675" y="3286125"/>
          <p14:tracePt t="62751" x="4892675" y="3279775"/>
          <p14:tracePt t="62784" x="4892675" y="3275013"/>
          <p14:tracePt t="62796" x="4892675" y="3263900"/>
          <p14:tracePt t="62817" x="4892675" y="3251200"/>
          <p14:tracePt t="62833" x="4892675" y="3240088"/>
          <p14:tracePt t="62846" x="4886325" y="3235325"/>
          <p14:tracePt t="62863" x="4886325" y="3217863"/>
          <p14:tracePt t="62865" x="4886325" y="3194050"/>
          <p14:tracePt t="62880" x="4886325" y="3182938"/>
          <p14:tracePt t="62896" x="4879975" y="3171825"/>
          <p14:tracePt t="62913" x="4879975" y="3149600"/>
          <p14:tracePt t="62929" x="4875213" y="3132138"/>
          <p14:tracePt t="62946" x="4875213" y="3108325"/>
          <p14:tracePt t="62963" x="4868863" y="3079750"/>
          <p14:tracePt t="62979" x="4864100" y="3057525"/>
          <p14:tracePt t="62996" x="4857750" y="3035300"/>
          <p14:tracePt t="63013" x="4846638" y="3000375"/>
          <p14:tracePt t="63030" x="4840288" y="2982913"/>
          <p14:tracePt t="63046" x="4835525" y="2965450"/>
          <p14:tracePt t="63063" x="4835525" y="2943225"/>
          <p14:tracePt t="63080" x="4829175" y="2932113"/>
          <p14:tracePt t="63096" x="4829175" y="2914650"/>
          <p14:tracePt t="63113" x="4829175" y="2903538"/>
          <p14:tracePt t="63129" x="4822825" y="2897188"/>
          <p14:tracePt t="63146" x="4818063" y="2892425"/>
          <p14:tracePt t="63163" x="4818063" y="2886075"/>
          <p14:tracePt t="63180" x="4818063" y="2879725"/>
          <p14:tracePt t="63196" x="4811713" y="2874963"/>
          <p14:tracePt t="63213" x="4811713" y="2863850"/>
          <p14:tracePt t="63213" x="4811713" y="2857500"/>
          <p14:tracePt t="63230" x="4811713" y="2851150"/>
          <p14:tracePt t="63246" x="4806950" y="2840038"/>
          <p14:tracePt t="63263" x="4806950" y="2835275"/>
          <p14:tracePt t="63280" x="4806950" y="2828925"/>
          <p14:tracePt t="63422" x="4800600" y="2828925"/>
          <p14:tracePt t="63437" x="4794250" y="2828925"/>
          <p14:tracePt t="63469" x="4789488" y="2828925"/>
          <p14:tracePt t="63510" x="4789488" y="2822575"/>
          <p14:tracePt t="63512" x="4783138" y="2822575"/>
          <p14:tracePt t="63529" x="4783138" y="2817813"/>
          <p14:tracePt t="63546" x="4783138" y="2811463"/>
          <p14:tracePt t="63799" x="4778375" y="2811463"/>
          <p14:tracePt t="63869" x="4772025" y="2811463"/>
          <p14:tracePt t="63998" x="4772025" y="2806700"/>
          <p14:tracePt t="64015" x="4772025" y="2800350"/>
          <p14:tracePt t="64035" x="4772025" y="2794000"/>
          <p14:tracePt t="64071" x="4772025" y="2789238"/>
          <p14:tracePt t="65255" x="4772025" y="2782888"/>
          <p14:tracePt t="65509" x="4772025" y="2778125"/>
          <p14:tracePt t="65531" x="4772025" y="2771775"/>
          <p14:tracePt t="66733" x="4778375" y="2771775"/>
          <p14:tracePt t="66767" x="4783138" y="2771775"/>
          <p14:tracePt t="67103" x="4783138" y="2765425"/>
          <p14:tracePt t="67105" x="4783138" y="2760663"/>
          <p14:tracePt t="67112" x="4783138" y="2754313"/>
          <p14:tracePt t="67129" x="4783138" y="2749550"/>
          <p14:tracePt t="67146" x="4783138" y="2736850"/>
          <p14:tracePt t="67162" x="4789488" y="2732088"/>
          <p14:tracePt t="67179" x="4789488" y="2725738"/>
          <p14:tracePt t="67196" x="4794250" y="2725738"/>
          <p14:tracePt t="67246" x="4794250" y="2720975"/>
          <p14:tracePt t="67271" x="4789488" y="2714625"/>
          <p14:tracePt t="67287" x="4783138" y="2708275"/>
          <p14:tracePt t="67289" x="4778375" y="2708275"/>
          <p14:tracePt t="67296" x="4772025" y="2708275"/>
          <p14:tracePt t="67339" x="4765675" y="2708275"/>
          <p14:tracePt t="67356" x="4760913" y="2720975"/>
          <p14:tracePt t="67365" x="4743450" y="2754313"/>
          <p14:tracePt t="67379" x="4725988" y="2782888"/>
          <p14:tracePt t="67396" x="4721225" y="2811463"/>
          <p14:tracePt t="67413" x="4721225" y="2835275"/>
          <p14:tracePt t="67429" x="4721225" y="2846388"/>
          <p14:tracePt t="67446" x="4732338" y="2851150"/>
          <p14:tracePt t="67462" x="4760913" y="2851150"/>
          <p14:tracePt t="67479" x="4794250" y="2846388"/>
          <p14:tracePt t="67496" x="4835525" y="2828925"/>
          <p14:tracePt t="67512" x="4857750" y="2811463"/>
          <p14:tracePt t="67529" x="4875213" y="2782888"/>
          <p14:tracePt t="67546" x="4875213" y="2765425"/>
          <p14:tracePt t="67562" x="4875213" y="2743200"/>
          <p14:tracePt t="67579" x="4868863" y="2725738"/>
          <p14:tracePt t="67596" x="4864100" y="2708275"/>
          <p14:tracePt t="67613" x="4846638" y="2697163"/>
          <p14:tracePt t="67629" x="4835525" y="2692400"/>
          <p14:tracePt t="67646" x="4822825" y="2692400"/>
          <p14:tracePt t="67662" x="4818063" y="2692400"/>
          <p14:tracePt t="67679" x="4806950" y="2692400"/>
          <p14:tracePt t="67696" x="4789488" y="2703513"/>
          <p14:tracePt t="67713" x="4772025" y="2743200"/>
          <p14:tracePt t="67729" x="4765675" y="2800350"/>
          <p14:tracePt t="67746" x="4765675" y="2846388"/>
          <p14:tracePt t="67763" x="4765675" y="2874963"/>
          <p14:tracePt t="67779" x="4778375" y="2879725"/>
          <p14:tracePt t="67796" x="4794250" y="2886075"/>
          <p14:tracePt t="67812" x="4822825" y="2874963"/>
          <p14:tracePt t="67812" x="4846638" y="2857500"/>
          <p14:tracePt t="67829" x="4879975" y="2822575"/>
          <p14:tracePt t="67846" x="4897438" y="2782888"/>
          <p14:tracePt t="67863" x="4897438" y="2749550"/>
          <p14:tracePt t="67879" x="4897438" y="2720975"/>
          <p14:tracePt t="67896" x="4892675" y="2703513"/>
          <p14:tracePt t="67912" x="4875213" y="2692400"/>
          <p14:tracePt t="67930" x="4864100" y="2686050"/>
          <p14:tracePt t="67946" x="4851400" y="2686050"/>
          <p14:tracePt t="67963" x="4840288" y="2686050"/>
          <p14:tracePt t="67979" x="4818063" y="2697163"/>
          <p14:tracePt t="67996" x="4800600" y="2725738"/>
          <p14:tracePt t="68013" x="4789488" y="2782888"/>
          <p14:tracePt t="68030" x="4789488" y="2811463"/>
          <p14:tracePt t="68046" x="4789488" y="2817813"/>
          <p14:tracePt t="68063" x="4794250" y="2817813"/>
          <p14:tracePt t="68079" x="4806950" y="2817813"/>
          <p14:tracePt t="68096" x="4818063" y="2817813"/>
          <p14:tracePt t="68113" x="4835525" y="2806700"/>
          <p14:tracePt t="68129" x="4840288" y="2794000"/>
          <p14:tracePt t="68146" x="4840288" y="2789238"/>
          <p14:tracePt t="68163" x="4846638" y="2789238"/>
          <p14:tracePt t="68574" x="4846638" y="2794000"/>
          <p14:tracePt t="68598" x="4846638" y="2800350"/>
          <p14:tracePt t="68600" x="4846638" y="2806700"/>
          <p14:tracePt t="68612" x="4846638" y="2822575"/>
          <p14:tracePt t="68629" x="4851400" y="2835275"/>
          <p14:tracePt t="68646" x="4851400" y="2846388"/>
          <p14:tracePt t="68662" x="4851400" y="2857500"/>
          <p14:tracePt t="68679" x="4851400" y="2863850"/>
          <p14:tracePt t="68696" x="4851400" y="2868613"/>
          <p14:tracePt t="68712" x="4851400" y="2874963"/>
          <p14:tracePt t="68729" x="4851400" y="2879725"/>
          <p14:tracePt t="68746" x="4851400" y="2886075"/>
          <p14:tracePt t="68781" x="4851400" y="2892425"/>
          <p14:tracePt t="68783" x="4851400" y="2897188"/>
          <p14:tracePt t="68814" x="4851400" y="2903538"/>
          <p14:tracePt t="68831" x="4851400" y="2908300"/>
          <p14:tracePt t="68833" x="4851400" y="2914650"/>
          <p14:tracePt t="68846" x="4851400" y="2932113"/>
          <p14:tracePt t="68863" x="4851400" y="2936875"/>
          <p14:tracePt t="68879" x="4851400" y="2954338"/>
          <p14:tracePt t="68896" x="4851400" y="2971800"/>
          <p14:tracePt t="68912" x="4851400" y="2982913"/>
          <p14:tracePt t="68929" x="4851400" y="2989263"/>
          <p14:tracePt t="68945" x="4851400" y="3000375"/>
          <p14:tracePt t="68963" x="4851400" y="3006725"/>
          <p14:tracePt t="68998" x="4851400" y="3011488"/>
          <p14:tracePt t="69014" x="4851400" y="3017838"/>
          <p14:tracePt t="69016" x="4851400" y="3022600"/>
          <p14:tracePt t="69030" x="4851400" y="3035300"/>
          <p14:tracePt t="69046" x="4851400" y="3051175"/>
          <p14:tracePt t="69063" x="4851400" y="3068638"/>
          <p14:tracePt t="69079" x="4857750" y="3092450"/>
          <p14:tracePt t="69096" x="4857750" y="3103563"/>
          <p14:tracePt t="69112" x="4857750" y="3108325"/>
          <p14:tracePt t="69129" x="4864100" y="3108325"/>
          <p14:tracePt t="69167" x="4864100" y="3114675"/>
          <p14:tracePt t="69179" x="4864100" y="3121025"/>
          <p14:tracePt t="69181" x="4864100" y="3125788"/>
          <p14:tracePt t="69196" x="4864100" y="3132138"/>
          <p14:tracePt t="69212" x="4864100" y="3143250"/>
          <p14:tracePt t="69229" x="4864100" y="3149600"/>
          <p14:tracePt t="69246" x="4864100" y="3160713"/>
          <p14:tracePt t="69262" x="4868863" y="3171825"/>
          <p14:tracePt t="69279" x="4868863" y="3178175"/>
          <p14:tracePt t="69296" x="4875213" y="3189288"/>
          <p14:tracePt t="69312" x="4875213" y="3194050"/>
          <p14:tracePt t="69329" x="4875213" y="3206750"/>
          <p14:tracePt t="69345" x="4875213" y="3211513"/>
          <p14:tracePt t="69362" x="4875213" y="3222625"/>
          <p14:tracePt t="69379" x="4879975" y="3228975"/>
          <p14:tracePt t="69396" x="4879975" y="3235325"/>
          <p14:tracePt t="69412" x="4879975" y="3240088"/>
          <p14:tracePt t="69412" x="4879975" y="3246438"/>
          <p14:tracePt t="69430" x="4879975" y="3251200"/>
          <p14:tracePt t="69445" x="4879975" y="3263900"/>
          <p14:tracePt t="69462" x="4879975" y="3268663"/>
          <p14:tracePt t="69479" x="4886325" y="3279775"/>
          <p14:tracePt t="69496" x="4886325" y="3286125"/>
          <p14:tracePt t="69512" x="4892675" y="3297238"/>
          <p14:tracePt t="69529" x="4892675" y="3303588"/>
          <p14:tracePt t="69545" x="4892675" y="3308350"/>
          <p14:tracePt t="69562" x="4892675" y="3314700"/>
          <p14:tracePt t="69579" x="4897438" y="3321050"/>
          <p14:tracePt t="69653" x="4897438" y="3325813"/>
          <p14:tracePt t="69717" x="4897438" y="3332163"/>
          <p14:tracePt t="69735" x="4897438" y="3336925"/>
          <p14:tracePt t="70878" x="4897438" y="3332163"/>
          <p14:tracePt t="70902" x="4897438" y="3325813"/>
          <p14:tracePt t="70912" x="4903788" y="3325813"/>
          <p14:tracePt t="70914" x="4903788" y="3321050"/>
          <p14:tracePt t="70929" x="4908550" y="3308350"/>
          <p14:tracePt t="70945" x="4914900" y="3308350"/>
          <p14:tracePt t="70983" x="4914900" y="3303588"/>
          <p14:tracePt t="71005" x="4921250" y="3303588"/>
          <p14:tracePt t="71014" x="4921250" y="3297238"/>
          <p14:tracePt t="71016" x="4921250" y="3292475"/>
          <p14:tracePt t="71029" x="4932363" y="3286125"/>
          <p14:tracePt t="71045" x="4932363" y="3275013"/>
          <p14:tracePt t="71062" x="4937125" y="3268663"/>
          <p14:tracePt t="71079" x="4943475" y="3257550"/>
          <p14:tracePt t="71095" x="4949825" y="3251200"/>
          <p14:tracePt t="71112" x="4954588" y="3251200"/>
          <p14:tracePt t="71129" x="4954588" y="3240088"/>
          <p14:tracePt t="71182" x="4954588" y="3235325"/>
          <p14:tracePt t="71189" x="4960938" y="3235325"/>
          <p14:tracePt t="71196" x="4960938" y="3228975"/>
          <p14:tracePt t="71212" x="4965700" y="3222625"/>
          <p14:tracePt t="71229" x="4972050" y="3217863"/>
          <p14:tracePt t="71245" x="4972050" y="3211513"/>
          <p14:tracePt t="71285" x="4978400" y="3211513"/>
          <p14:tracePt t="71287" x="4978400" y="3206750"/>
          <p14:tracePt t="71296" x="4978400" y="3200400"/>
          <p14:tracePt t="71333" x="4978400" y="3194050"/>
          <p14:tracePt t="71335" x="4983163" y="3194050"/>
          <p14:tracePt t="71345" x="4989513" y="3189288"/>
          <p14:tracePt t="71362" x="4989513" y="3178175"/>
          <p14:tracePt t="71379" x="4989513" y="3171825"/>
          <p14:tracePt t="71396" x="4994275" y="3171825"/>
          <p14:tracePt t="71613" x="5000625" y="3165475"/>
          <p14:tracePt t="71645" x="5006975" y="3154363"/>
          <p14:tracePt t="71647" x="5011738" y="3143250"/>
          <p14:tracePt t="71662" x="5022850" y="3132138"/>
          <p14:tracePt t="71679" x="5035550" y="3121025"/>
          <p14:tracePt t="71696" x="5046663" y="3108325"/>
          <p14:tracePt t="71712" x="5046663" y="3097213"/>
          <p14:tracePt t="71729" x="5051425" y="3097213"/>
          <p14:tracePt t="71813" x="5051425" y="3103563"/>
          <p14:tracePt t="71829" x="5051425" y="3125788"/>
          <p14:tracePt t="71831" x="5057775" y="3154363"/>
          <p14:tracePt t="71845" x="5064125" y="3178175"/>
          <p14:tracePt t="71862" x="5068888" y="3182938"/>
          <p14:tracePt t="71949" x="5075238" y="3171825"/>
          <p14:tracePt t="71955" x="5080000" y="3165475"/>
          <p14:tracePt t="71962" x="5092700" y="3143250"/>
          <p14:tracePt t="71979" x="5103813" y="3108325"/>
          <p14:tracePt t="71996" x="5126038" y="3074988"/>
          <p14:tracePt t="72012" x="5143500" y="3040063"/>
          <p14:tracePt t="72012" x="5149850" y="3028950"/>
          <p14:tracePt t="72029" x="5165725" y="3000375"/>
          <p14:tracePt t="72045" x="5178425" y="2982913"/>
          <p14:tracePt t="72062" x="5178425" y="2978150"/>
          <p14:tracePt t="72141" x="5178425" y="2982913"/>
          <p14:tracePt t="72149" x="5178425" y="2989263"/>
          <p14:tracePt t="72162" x="5178425" y="3006725"/>
          <p14:tracePt t="72262" x="5183188" y="3006725"/>
          <p14:tracePt t="72264" x="5189538" y="2994025"/>
          <p14:tracePt t="72279" x="5194300" y="2971800"/>
          <p14:tracePt t="72296" x="5200650" y="2954338"/>
          <p14:tracePt t="72312" x="5207000" y="2943225"/>
          <p14:tracePt t="72329" x="5211763" y="2936875"/>
          <p14:tracePt t="72345" x="5211763" y="2932113"/>
          <p14:tracePt t="72421" x="5211763" y="2936875"/>
          <p14:tracePt t="72445" x="5211763" y="2943225"/>
          <p14:tracePt t="72526" x="5218113" y="2943225"/>
          <p14:tracePt t="72528" x="5222875" y="2925763"/>
          <p14:tracePt t="72545" x="5235575" y="2903538"/>
          <p14:tracePt t="72562" x="5246688" y="2886075"/>
          <p14:tracePt t="72579" x="5257800" y="2868613"/>
          <p14:tracePt t="72596" x="5264150" y="2863850"/>
          <p14:tracePt t="72677" x="5264150" y="2868613"/>
          <p14:tracePt t="72681" x="5264150" y="2874963"/>
          <p14:tracePt t="72696" x="5264150" y="2879725"/>
          <p14:tracePt t="72765" x="5268913" y="2879725"/>
          <p14:tracePt t="72768" x="5268913" y="2874963"/>
          <p14:tracePt t="72780" x="5280025" y="2857500"/>
          <p14:tracePt t="72812" x="5280025" y="2846388"/>
          <p14:tracePt t="72817" x="5286375" y="2840038"/>
          <p14:tracePt t="72901" x="5286375" y="2846388"/>
          <p14:tracePt t="72909" x="5286375" y="2851150"/>
          <p14:tracePt t="72912" x="5286375" y="2857500"/>
          <p14:tracePt t="72929" x="5286375" y="2863850"/>
          <p14:tracePt t="73009" x="5292725" y="2857500"/>
          <p14:tracePt t="73013" x="5292725" y="2851150"/>
          <p14:tracePt t="73029" x="5303838" y="2840038"/>
          <p14:tracePt t="73045" x="5303838" y="2835275"/>
          <p14:tracePt t="73062" x="5303838" y="2828925"/>
          <p14:tracePt t="73127" x="5303838" y="2835275"/>
          <p14:tracePt t="73129" x="5303838" y="2840038"/>
          <p14:tracePt t="73146" x="5303838" y="2846388"/>
          <p14:tracePt t="73162" x="5303838" y="2851150"/>
          <p14:tracePt t="73246" x="5308600" y="2851150"/>
          <p14:tracePt t="73273" x="5308600" y="2846388"/>
          <p14:tracePt t="73277" x="5314950" y="2846388"/>
          <p14:tracePt t="73790" x="5321300" y="2846388"/>
          <p14:tracePt t="73802" x="5321300" y="2840038"/>
          <p14:tracePt t="73813" x="5326063" y="2840038"/>
          <p14:tracePt t="73829" x="5343525" y="2828925"/>
          <p14:tracePt t="73847" x="5349875" y="2828925"/>
          <p14:tracePt t="73863" x="5354638" y="2828925"/>
          <p14:tracePt t="74030" x="5354638" y="2835275"/>
          <p14:tracePt t="74094" x="5354638" y="2840038"/>
          <p14:tracePt t="75182" x="5360988" y="2840038"/>
          <p14:tracePt t="75559" x="5365750" y="2840038"/>
          <p14:tracePt t="75561" x="5372100" y="2840038"/>
          <p14:tracePt t="75579" x="5372100" y="2846388"/>
          <p14:tracePt t="75596" x="5378450" y="2846388"/>
          <p14:tracePt t="75613" x="5383213" y="2846388"/>
          <p14:tracePt t="75629" x="5389563" y="2851150"/>
          <p14:tracePt t="75846" x="5394325" y="2851150"/>
          <p14:tracePt t="76615" x="5400675" y="2851150"/>
          <p14:tracePt t="76743" x="5407025" y="2851150"/>
          <p14:tracePt t="76745" x="5411788" y="2851150"/>
          <p14:tracePt t="76763" x="5418138" y="2846388"/>
          <p14:tracePt t="76779" x="5435600" y="2835275"/>
          <p14:tracePt t="76796" x="5451475" y="2828925"/>
          <p14:tracePt t="76813" x="5468938" y="2817813"/>
          <p14:tracePt t="76829" x="5486400" y="2806700"/>
          <p14:tracePt t="76846" x="5492750" y="2806700"/>
          <p14:tracePt t="76926" x="5492750" y="2811463"/>
          <p14:tracePt t="76946" x="5492750" y="2817813"/>
          <p14:tracePt t="76948" x="5492750" y="2840038"/>
          <p14:tracePt t="76963" x="5492750" y="2846388"/>
          <p14:tracePt t="76979" x="5497513" y="2851150"/>
          <p14:tracePt t="77094" x="5503863" y="2851150"/>
          <p14:tracePt t="77101" x="5514975" y="2840038"/>
          <p14:tracePt t="77112" x="5526088" y="2828925"/>
          <p14:tracePt t="77128" x="5532438" y="2822575"/>
          <p14:tracePt t="77145" x="5537200" y="2817813"/>
          <p14:tracePt t="77162" x="5543550" y="2811463"/>
          <p14:tracePt t="77270" x="5543550" y="2817813"/>
          <p14:tracePt t="77381" x="5549900" y="2817813"/>
          <p14:tracePt t="77397" x="5554663" y="2811463"/>
          <p14:tracePt t="77400" x="5561013" y="2811463"/>
          <p14:tracePt t="77412" x="5572125" y="2800350"/>
          <p14:tracePt t="77428" x="5583238" y="2800350"/>
          <p14:tracePt t="77542" x="5589588" y="2800350"/>
          <p14:tracePt t="77545" x="5589588" y="2806700"/>
          <p14:tracePt t="77605" x="5594350" y="2806700"/>
          <p14:tracePt t="77614" x="5594350" y="2800350"/>
          <p14:tracePt t="77616" x="5600700" y="2800350"/>
          <p14:tracePt t="77628" x="5607050" y="2789238"/>
          <p14:tracePt t="77645" x="5611813" y="2778125"/>
          <p14:tracePt t="77662" x="5618163" y="2771775"/>
          <p14:tracePt t="77678" x="5622925" y="2765425"/>
          <p14:tracePt t="77757" x="5622925" y="2771775"/>
          <p14:tracePt t="77763" x="5622925" y="2778125"/>
          <p14:tracePt t="77778" x="5622925" y="2789238"/>
          <p14:tracePt t="77795" x="5622925" y="2794000"/>
          <p14:tracePt t="77863" x="5629275" y="2794000"/>
          <p14:tracePt t="77865" x="5646738" y="2782888"/>
          <p14:tracePt t="77878" x="5668963" y="2765425"/>
          <p14:tracePt t="77896" x="5692775" y="2754313"/>
          <p14:tracePt t="77911" x="5715000" y="2749550"/>
          <p14:tracePt t="77928" x="5721350" y="2749550"/>
          <p14:tracePt t="77996" x="5721350" y="2760663"/>
          <p14:tracePt t="78011" x="5726113" y="2765425"/>
          <p14:tracePt t="78014" x="5732463" y="2778125"/>
          <p14:tracePt t="78014" x="5732463" y="2782888"/>
          <p14:tracePt t="78029" x="5732463" y="2789238"/>
          <p14:tracePt t="78085" x="5737225" y="2789238"/>
          <p14:tracePt t="78102" x="5743575" y="2789238"/>
          <p14:tracePt t="78125" x="5749925" y="2782888"/>
          <p14:tracePt t="78127" x="5754688" y="2771775"/>
          <p14:tracePt t="78145" x="5765800" y="2765425"/>
          <p14:tracePt t="78237" x="5765800" y="2771775"/>
          <p14:tracePt t="78245" x="5765800" y="2778125"/>
          <p14:tracePt t="78249" x="5772150" y="2794000"/>
          <p14:tracePt t="78262" x="5778500" y="2806700"/>
          <p14:tracePt t="78278" x="5778500" y="2811463"/>
          <p14:tracePt t="78350" x="5783263" y="2811463"/>
          <p14:tracePt t="78367" x="5783263" y="2806700"/>
          <p14:tracePt t="78378" x="5794375" y="2800350"/>
          <p14:tracePt t="78382" x="5800725" y="2789238"/>
          <p14:tracePt t="78395" x="5811838" y="2778125"/>
          <p14:tracePt t="78412" x="5822950" y="2771775"/>
          <p14:tracePt t="78508" x="5822950" y="2778125"/>
          <p14:tracePt t="78512" x="5822950" y="2789238"/>
          <p14:tracePt t="78529" x="5829300" y="2806700"/>
          <p14:tracePt t="78545" x="5835650" y="2811463"/>
          <p14:tracePt t="78645" x="5840413" y="2811463"/>
          <p14:tracePt t="78672" x="5840413" y="2806700"/>
          <p14:tracePt t="78678" x="5846763" y="2806700"/>
          <p14:tracePt t="78765" x="5851525" y="2806700"/>
          <p14:tracePt t="78769" x="5851525" y="2800350"/>
          <p14:tracePt t="78799" x="5857875" y="2800350"/>
          <p14:tracePt t="78803" x="5857875" y="2794000"/>
          <p14:tracePt t="78812" x="5864225" y="2794000"/>
          <p14:tracePt t="78828" x="5864225" y="2789238"/>
          <p14:tracePt t="78949" x="5864225" y="2794000"/>
          <p14:tracePt t="78968" x="5864225" y="2800350"/>
          <p14:tracePt t="78978" x="5868988" y="2806700"/>
          <p14:tracePt t="79006" x="5868988" y="2811463"/>
          <p14:tracePt t="79077" x="5875338" y="2811463"/>
          <p14:tracePt t="79102" x="5886450" y="2811463"/>
          <p14:tracePt t="79112" x="5886450" y="2806700"/>
          <p14:tracePt t="79116" x="5892800" y="2806700"/>
          <p14:tracePt t="79128" x="5897563" y="2806700"/>
          <p14:tracePt t="79222" x="5903913" y="2806700"/>
          <p14:tracePt t="79228" x="5908675" y="2817813"/>
          <p14:tracePt t="79231" x="5921375" y="2822575"/>
          <p14:tracePt t="79245" x="5926138" y="2828925"/>
          <p14:tracePt t="79261" x="5937250" y="2828925"/>
          <p14:tracePt t="79278" x="5943600" y="2828925"/>
          <p14:tracePt t="79295" x="5949950" y="2828925"/>
          <p14:tracePt t="79311" x="5954713" y="2828925"/>
          <p14:tracePt t="79328" x="5961063" y="2822575"/>
          <p14:tracePt t="79345" x="5965825" y="2822575"/>
          <p14:tracePt t="79362" x="5972175" y="2822575"/>
          <p14:tracePt t="79378" x="5978525" y="2822575"/>
          <p14:tracePt t="79430" x="5983288" y="2822575"/>
          <p14:tracePt t="79454" x="5989638" y="2822575"/>
          <p14:tracePt t="79461" x="5994400" y="2822575"/>
          <p14:tracePt t="79478" x="6018213" y="2828925"/>
          <p14:tracePt t="79481" x="6035675" y="2828925"/>
          <p14:tracePt t="79495" x="6057900" y="2828925"/>
          <p14:tracePt t="79512" x="6075363" y="2828925"/>
          <p14:tracePt t="79528" x="6086475" y="2828925"/>
          <p14:tracePt t="79545" x="6092825" y="2828925"/>
          <p14:tracePt t="79561" x="6097588" y="2828925"/>
          <p14:tracePt t="79861" x="6103938" y="2828925"/>
          <p14:tracePt t="79864" x="6108700" y="2828925"/>
          <p14:tracePt t="79878" x="6115050" y="2835275"/>
          <p14:tracePt t="79895" x="6115050" y="2840038"/>
          <p14:tracePt t="79912" x="6121400" y="2846388"/>
          <p14:tracePt t="79928" x="6126163" y="2851150"/>
          <p14:tracePt t="79945" x="6132513" y="2857500"/>
          <p14:tracePt t="79961" x="6137275" y="2863850"/>
          <p14:tracePt t="80133" x="6137275" y="2868613"/>
          <p14:tracePt t="80145" x="6137275" y="2874963"/>
          <p14:tracePt t="80147" x="6149975" y="2874963"/>
          <p14:tracePt t="80161" x="6149975" y="2879725"/>
          <p14:tracePt t="80178" x="6154738" y="2886075"/>
          <p14:tracePt t="80195" x="6161088" y="2897188"/>
          <p14:tracePt t="80212" x="6165850" y="2897188"/>
          <p14:tracePt t="80228" x="6172200" y="2908300"/>
          <p14:tracePt t="80245" x="6178550" y="2914650"/>
          <p14:tracePt t="80261" x="6183313" y="2925763"/>
          <p14:tracePt t="80278" x="6189663" y="2936875"/>
          <p14:tracePt t="80295" x="6189663" y="2943225"/>
          <p14:tracePt t="80311" x="6194425" y="2949575"/>
          <p14:tracePt t="80328" x="6200775" y="2954338"/>
          <p14:tracePt t="80345" x="6200775" y="2960688"/>
          <p14:tracePt t="80361" x="6200775" y="2965450"/>
          <p14:tracePt t="80378" x="6200775" y="2971800"/>
          <p14:tracePt t="80395" x="6200775" y="2978150"/>
          <p14:tracePt t="82084" x="6207125" y="2978150"/>
          <p14:tracePt t="82987" x="6211888" y="2978150"/>
          <p14:tracePt t="83018" x="6211888" y="2971800"/>
          <p14:tracePt t="83086" x="6211888" y="2965450"/>
          <p14:tracePt t="83428" x="6218238" y="2965450"/>
          <p14:tracePt t="90852" x="6223000" y="2965450"/>
          <p14:tracePt t="94247" x="6223000" y="2971800"/>
          <p14:tracePt t="94277" x="6229350" y="2971800"/>
          <p14:tracePt t="94280" x="6229350" y="2978150"/>
          <p14:tracePt t="94295" x="6235700" y="2978150"/>
          <p14:tracePt t="94311" x="6235700" y="2982913"/>
          <p14:tracePt t="94328" x="6240463" y="2982913"/>
          <p14:tracePt t="94345" x="6246813" y="2989263"/>
          <p14:tracePt t="94427" x="6251575" y="2989263"/>
          <p14:tracePt t="94429" x="6251575" y="2994025"/>
          <p14:tracePt t="94593" x="6257925" y="2994025"/>
          <p14:tracePt t="94597" x="6257925" y="3000375"/>
          <p14:tracePt t="94612" x="6264275" y="3011488"/>
          <p14:tracePt t="94612" x="6269038" y="3011488"/>
          <p14:tracePt t="94629" x="6269038" y="3022600"/>
          <p14:tracePt t="94645" x="6280150" y="3028950"/>
          <p14:tracePt t="94662" x="6280150" y="3046413"/>
          <p14:tracePt t="94678" x="6286500" y="3057525"/>
          <p14:tracePt t="94695" x="6292850" y="3068638"/>
          <p14:tracePt t="94712" x="6303963" y="3086100"/>
          <p14:tracePt t="94728" x="6303963" y="3103563"/>
          <p14:tracePt t="94745" x="6308725" y="3114675"/>
          <p14:tracePt t="94761" x="6308725" y="3121025"/>
          <p14:tracePt t="94778" x="6308725" y="3125788"/>
          <p14:tracePt t="94795" x="6308725" y="3132138"/>
          <p14:tracePt t="94811" x="6308725" y="3136900"/>
          <p14:tracePt t="94966" x="6308725" y="3143250"/>
          <p14:tracePt t="94982" x="6315075" y="3143250"/>
          <p14:tracePt t="94982" x="6315075" y="3149600"/>
          <p14:tracePt t="95006" x="6321425" y="3154363"/>
          <p14:tracePt t="95009" x="6321425" y="3165475"/>
          <p14:tracePt t="95028" x="6326188" y="3178175"/>
          <p14:tracePt t="95045" x="6332538" y="3194050"/>
          <p14:tracePt t="95062" x="6343650" y="3211513"/>
          <p14:tracePt t="95078" x="6350000" y="3222625"/>
          <p14:tracePt t="95095" x="6354763" y="3240088"/>
          <p14:tracePt t="95111" x="6361113" y="3251200"/>
          <p14:tracePt t="95128" x="6365875" y="3268663"/>
          <p14:tracePt t="95145" x="6372225" y="3279775"/>
          <p14:tracePt t="95162" x="6372225" y="3286125"/>
          <p14:tracePt t="95178" x="6383338" y="3297238"/>
          <p14:tracePt t="95195" x="6383338" y="3308350"/>
          <p14:tracePt t="95211" x="6389688" y="3314700"/>
          <p14:tracePt t="95228" x="6389688" y="3321050"/>
          <p14:tracePt t="95245" x="6394450" y="3321050"/>
          <p14:tracePt t="95261" x="6394450" y="3325813"/>
          <p14:tracePt t="95467" x="6400800" y="3325813"/>
          <p14:tracePt t="95486" x="6400800" y="3332163"/>
          <p14:tracePt t="95589" x="6407150" y="3332163"/>
          <p14:tracePt t="95613" x="6407150" y="3336925"/>
          <p14:tracePt t="95647" x="6407150" y="3343275"/>
          <p14:tracePt t="96150" x="6400800" y="3343275"/>
          <p14:tracePt t="96205" x="6400800" y="3349625"/>
          <p14:tracePt t="99820" x="6394450" y="3349625"/>
          <p14:tracePt t="99824" x="6389688" y="3349625"/>
          <p14:tracePt t="99896" x="6383338" y="3349625"/>
          <p14:tracePt t="99927" x="6378575" y="3349625"/>
          <p14:tracePt t="99944" x="6372225" y="3349625"/>
          <p14:tracePt t="99949" x="6372225" y="3354388"/>
          <p14:tracePt t="99961" x="6365875" y="3354388"/>
          <p14:tracePt t="99978" x="6361113" y="3354388"/>
          <p14:tracePt t="99994" x="6354763" y="3354388"/>
          <p14:tracePt t="100011" x="6350000" y="3354388"/>
          <p14:tracePt t="100028" x="6343650" y="3354388"/>
          <p14:tracePt t="100254" x="6350000" y="3354388"/>
          <p14:tracePt t="100256" x="6354763" y="3354388"/>
          <p14:tracePt t="100261" x="6361113" y="3354388"/>
          <p14:tracePt t="100278" x="6372225" y="3354388"/>
          <p14:tracePt t="100294" x="6383338" y="3354388"/>
          <p14:tracePt t="100311" x="6389688" y="3354388"/>
          <p14:tracePt t="100327" x="6400800" y="3354388"/>
          <p14:tracePt t="100502" x="6407150" y="3354388"/>
          <p14:tracePt t="100504" x="6407150" y="3349625"/>
          <p14:tracePt t="100511" x="6411913" y="3343275"/>
          <p14:tracePt t="100527" x="6411913" y="3332163"/>
          <p14:tracePt t="100544" x="6418263" y="3325813"/>
          <p14:tracePt t="100561" x="6423025" y="3321050"/>
          <p14:tracePt t="100578" x="6423025" y="3314700"/>
          <p14:tracePt t="100782" x="6423025" y="3308350"/>
          <p14:tracePt t="100796" x="6423025" y="3303588"/>
          <p14:tracePt t="100799" x="6423025" y="3297238"/>
          <p14:tracePt t="100811" x="6423025" y="3286125"/>
          <p14:tracePt t="100827" x="6429375" y="3275013"/>
          <p14:tracePt t="100845" x="6429375" y="3263900"/>
          <p14:tracePt t="100861" x="6429375" y="3257550"/>
          <p14:tracePt t="100878" x="6429375" y="3246438"/>
          <p14:tracePt t="100894" x="6429375" y="3240088"/>
          <p14:tracePt t="100934" x="6429375" y="3235325"/>
          <p14:tracePt t="100936" x="6429375" y="3228975"/>
          <p14:tracePt t="100965" x="6429375" y="3222625"/>
          <p14:tracePt t="100997" x="6429375" y="3217863"/>
          <p14:tracePt t="101030" x="6429375" y="3211513"/>
          <p14:tracePt t="101046" x="6429375" y="3206750"/>
          <p14:tracePt t="101048" x="6429375" y="3200400"/>
          <p14:tracePt t="101061" x="6435725" y="3200400"/>
          <p14:tracePt t="101077" x="6435725" y="3194050"/>
          <p14:tracePt t="101094" x="6435725" y="3182938"/>
          <p14:tracePt t="101111" x="6435725" y="3178175"/>
          <p14:tracePt t="101128" x="6435725" y="3171825"/>
          <p14:tracePt t="101144" x="6435725" y="3165475"/>
          <p14:tracePt t="101161" x="6435725" y="3154363"/>
          <p14:tracePt t="101177" x="6435725" y="3149600"/>
          <p14:tracePt t="101194" x="6435725" y="3143250"/>
          <p14:tracePt t="101211" x="6435725" y="3136900"/>
          <p14:tracePt t="101228" x="6440488" y="3132138"/>
          <p14:tracePt t="101244" x="6440488" y="3121025"/>
          <p14:tracePt t="101261" x="6440488" y="3114675"/>
          <p14:tracePt t="101278" x="6440488" y="3108325"/>
          <p14:tracePt t="101295" x="6440488" y="3103563"/>
          <p14:tracePt t="101311" x="6440488" y="3097213"/>
          <p14:tracePt t="101328" x="6440488" y="3086100"/>
          <p14:tracePt t="101344" x="6440488" y="3079750"/>
          <p14:tracePt t="101361" x="6440488" y="3068638"/>
          <p14:tracePt t="101377" x="6440488" y="3063875"/>
          <p14:tracePt t="101395" x="6440488" y="3051175"/>
          <p14:tracePt t="101411" x="6440488" y="3046413"/>
          <p14:tracePt t="101428" x="6440488" y="3035300"/>
          <p14:tracePt t="101444" x="6440488" y="3022600"/>
          <p14:tracePt t="101461" x="6440488" y="3011488"/>
          <p14:tracePt t="101477" x="6440488" y="3000375"/>
          <p14:tracePt t="101495" x="6440488" y="2994025"/>
          <p14:tracePt t="101511" x="6440488" y="2982913"/>
          <p14:tracePt t="101528" x="6440488" y="2971800"/>
          <p14:tracePt t="101544" x="6440488" y="2960688"/>
          <p14:tracePt t="101561" x="6440488" y="2943225"/>
          <p14:tracePt t="101577" x="6446838" y="2936875"/>
          <p14:tracePt t="101594" x="6446838" y="2925763"/>
          <p14:tracePt t="101611" x="6446838" y="2914650"/>
          <p14:tracePt t="101628" x="6446838" y="2908300"/>
          <p14:tracePt t="101644" x="6446838" y="2892425"/>
          <p14:tracePt t="101661" x="6446838" y="2874963"/>
          <p14:tracePt t="101677" x="6451600" y="2857500"/>
          <p14:tracePt t="101695" x="6457950" y="2846388"/>
          <p14:tracePt t="101711" x="6457950" y="2828925"/>
          <p14:tracePt t="101728" x="6457950" y="2811463"/>
          <p14:tracePt t="101744" x="6464300" y="2794000"/>
          <p14:tracePt t="101761" x="6469063" y="2771775"/>
          <p14:tracePt t="101777" x="6475413" y="2754313"/>
          <p14:tracePt t="101794" x="6475413" y="2736850"/>
          <p14:tracePt t="101811" x="6475413" y="2720975"/>
          <p14:tracePt t="101828" x="6480175" y="2708275"/>
          <p14:tracePt t="101844" x="6486525" y="2686050"/>
          <p14:tracePt t="101861" x="6486525" y="2674938"/>
          <p14:tracePt t="101877" x="6486525" y="2668588"/>
          <p14:tracePt t="101894" x="6486525" y="2657475"/>
          <p14:tracePt t="101911" x="6492875" y="2646363"/>
          <p14:tracePt t="101928" x="6492875" y="2628900"/>
          <p14:tracePt t="101944" x="6492875" y="2617788"/>
          <p14:tracePt t="101961" x="6492875" y="2600325"/>
          <p14:tracePt t="101977" x="6497638" y="2582863"/>
          <p14:tracePt t="101995" x="6497638" y="2571750"/>
          <p14:tracePt t="102011" x="6497638" y="2560638"/>
          <p14:tracePt t="102028" x="6497638" y="2549525"/>
          <p14:tracePt t="102044" x="6497638" y="2536825"/>
          <p14:tracePt t="102061" x="6497638" y="2532063"/>
          <p14:tracePt t="102077" x="6503988" y="2532063"/>
          <p14:tracePt t="102140" x="6503988" y="2525713"/>
          <p14:tracePt t="102147" x="6503988" y="2520950"/>
          <p14:tracePt t="102161" x="6503988" y="2514600"/>
          <p14:tracePt t="102177" x="6508750" y="2514600"/>
          <p14:tracePt t="102194" x="6508750" y="2503488"/>
          <p14:tracePt t="102211" x="6508750" y="2492375"/>
          <p14:tracePt t="102228" x="6515100" y="2486025"/>
          <p14:tracePt t="102244" x="6515100" y="2479675"/>
          <p14:tracePt t="102780" x="6515100" y="2486025"/>
          <p14:tracePt t="102804" x="6515100" y="2492375"/>
          <p14:tracePt t="102809" x="6515100" y="2497138"/>
          <p14:tracePt t="102827" x="6515100" y="2508250"/>
          <p14:tracePt t="102844" x="6508750" y="2520950"/>
          <p14:tracePt t="102861" x="6508750" y="2532063"/>
          <p14:tracePt t="102878" x="6508750" y="2543175"/>
          <p14:tracePt t="102894" x="6508750" y="2549525"/>
          <p14:tracePt t="102911" x="6508750" y="2560638"/>
          <p14:tracePt t="102927" x="6508750" y="2565400"/>
          <p14:tracePt t="102945" x="6508750" y="2571750"/>
          <p14:tracePt t="102982" x="6508750" y="2578100"/>
          <p14:tracePt t="103002" x="6503988" y="2578100"/>
          <p14:tracePt t="103013" x="6503988" y="2582863"/>
          <p14:tracePt t="103037" x="6503988" y="2589213"/>
          <p14:tracePt t="103093" x="6503988" y="2593975"/>
          <p14:tracePt t="103100" x="6497638" y="2593975"/>
          <p14:tracePt t="103111" x="6497638" y="2600325"/>
          <p14:tracePt t="103127" x="6492875" y="2611438"/>
          <p14:tracePt t="103144" x="6492875" y="2617788"/>
          <p14:tracePt t="103161" x="6486525" y="2617788"/>
          <p14:tracePt t="103177" x="6486525" y="2628900"/>
          <p14:tracePt t="103572" x="6486525" y="2622550"/>
          <p14:tracePt t="103596" x="6486525" y="2617788"/>
          <p14:tracePt t="103611" x="6486525" y="2611438"/>
          <p14:tracePt t="103613" x="6492875" y="2606675"/>
          <p14:tracePt t="103627" x="6497638" y="2600325"/>
          <p14:tracePt t="103669" x="6497638" y="2593975"/>
          <p14:tracePt t="103686" x="6497638" y="2589213"/>
          <p14:tracePt t="103688" x="6503988" y="2589213"/>
          <p14:tracePt t="103694" x="6503988" y="2582863"/>
          <p14:tracePt t="103742" x="6503988" y="2578100"/>
          <p14:tracePt t="103782" x="6503988" y="2571750"/>
          <p14:tracePt t="103796" x="6503988" y="2565400"/>
          <p14:tracePt t="103836" x="6508750" y="2565400"/>
          <p14:tracePt t="103860" x="6508750" y="2560638"/>
          <p14:tracePt t="103894" x="6515100" y="2560638"/>
          <p14:tracePt t="103898" x="6515100" y="2554288"/>
          <p14:tracePt t="103949" x="6515100" y="2549525"/>
          <p14:tracePt t="103966" x="6515100" y="2543175"/>
          <p14:tracePt t="103996" x="6515100" y="2536825"/>
          <p14:tracePt t="104029" x="6515100" y="2532063"/>
          <p14:tracePt t="104031" x="6515100" y="2525713"/>
          <p14:tracePt t="104044" x="6521450" y="2525713"/>
          <p14:tracePt t="104061" x="6521450" y="2520950"/>
          <p14:tracePt t="104100" x="6521450" y="2514600"/>
          <p14:tracePt t="104166" x="6521450" y="2508250"/>
          <p14:tracePt t="104185" x="6521450" y="2503488"/>
          <p14:tracePt t="104220" x="6521450" y="2497138"/>
          <p14:tracePt t="104246" x="6521450" y="2492375"/>
          <p14:tracePt t="104248" x="6526213" y="2486025"/>
          <p14:tracePt t="104261" x="6526213" y="2479675"/>
          <p14:tracePt t="104277" x="6526213" y="2474913"/>
          <p14:tracePt t="104295" x="6526213" y="2468563"/>
          <p14:tracePt t="104334" x="6526213" y="2463800"/>
          <p14:tracePt t="104356" x="6526213" y="2457450"/>
          <p14:tracePt t="104381" x="6526213" y="2451100"/>
          <p14:tracePt t="104383" x="6526213" y="2446338"/>
          <p14:tracePt t="104394" x="6532563" y="2446338"/>
          <p14:tracePt t="104430" x="6532563" y="2439988"/>
          <p14:tracePt t="104462" x="6532563" y="2435225"/>
          <p14:tracePt t="104464" x="6537325" y="2435225"/>
          <p14:tracePt t="104500" x="6537325" y="2428875"/>
          <p14:tracePt t="104524" x="6537325" y="2422525"/>
          <p14:tracePt t="104605" x="6537325" y="2417763"/>
          <p14:tracePt t="104620" x="6543675" y="2417763"/>
          <p14:tracePt t="104638" x="6543675" y="2411413"/>
          <p14:tracePt t="104652" x="6543675" y="2406650"/>
          <p14:tracePt t="104684" x="6543675" y="2400300"/>
          <p14:tracePt t="104694" x="6550025" y="2400300"/>
          <p14:tracePt t="104726" x="6550025" y="2393950"/>
          <p14:tracePt t="104728" x="6554788" y="2393950"/>
          <p14:tracePt t="105061" x="6561138" y="2393950"/>
          <p14:tracePt t="105311" x="6565900" y="2393950"/>
          <p14:tracePt t="105327" x="6565900" y="2400300"/>
          <p14:tracePt t="105357" x="6565900" y="2406650"/>
          <p14:tracePt t="105382" x="6565900" y="2411413"/>
          <p14:tracePt t="105398" x="6565900" y="2417763"/>
          <p14:tracePt t="105413" x="6565900" y="2422525"/>
          <p14:tracePt t="105415" x="6565900" y="2428875"/>
          <p14:tracePt t="105427" x="6565900" y="2435225"/>
          <p14:tracePt t="105444" x="6565900" y="2439988"/>
          <p14:tracePt t="105461" x="6565900" y="2451100"/>
          <p14:tracePt t="105477" x="6565900" y="2457450"/>
          <p14:tracePt t="105513" x="6565900" y="2463800"/>
          <p14:tracePt t="105527" x="6565900" y="2468563"/>
          <p14:tracePt t="105544" x="6565900" y="2474913"/>
          <p14:tracePt t="105546" x="6565900" y="2479675"/>
          <p14:tracePt t="105583" x="6565900" y="2486025"/>
          <p14:tracePt t="105585" x="6565900" y="2492375"/>
          <p14:tracePt t="105621" x="6565900" y="2497138"/>
          <p14:tracePt t="105638" x="6565900" y="2503488"/>
          <p14:tracePt t="105644" x="6565900" y="2514600"/>
          <p14:tracePt t="105661" x="6565900" y="2525713"/>
          <p14:tracePt t="105677" x="6565900" y="2536825"/>
          <p14:tracePt t="105694" x="6565900" y="2554288"/>
          <p14:tracePt t="105710" x="6565900" y="2571750"/>
          <p14:tracePt t="105727" x="6565900" y="2582863"/>
          <p14:tracePt t="105744" x="6565900" y="2593975"/>
          <p14:tracePt t="105760" x="6565900" y="2606675"/>
          <p14:tracePt t="105777" x="6565900" y="2611438"/>
          <p14:tracePt t="105794" x="6572250" y="2617788"/>
          <p14:tracePt t="105810" x="6572250" y="2622550"/>
          <p14:tracePt t="105868" x="6572250" y="2628900"/>
          <p14:tracePt t="105900" x="6578600" y="2628900"/>
          <p14:tracePt t="105910" x="6578600" y="2635250"/>
          <p14:tracePt t="105933" x="6578600" y="2640013"/>
          <p14:tracePt t="105956" x="6578600" y="2646363"/>
          <p14:tracePt t="105982" x="6578600" y="2651125"/>
          <p14:tracePt t="105996" x="6578600" y="2657475"/>
          <p14:tracePt t="106036" x="6578600" y="2663825"/>
          <p14:tracePt t="106091" x="6578600" y="2668588"/>
          <p14:tracePt t="106174" x="6578600" y="2674938"/>
          <p14:tracePt t="106653" x="6578600" y="2679700"/>
          <p14:tracePt t="106683" x="6578600" y="2686050"/>
          <p14:tracePt t="106715" x="6578600" y="2692400"/>
          <p14:tracePt t="106727" x="6578600" y="2697163"/>
          <p14:tracePt t="106729" x="6578600" y="2703513"/>
          <p14:tracePt t="106765" x="6578600" y="2708275"/>
          <p14:tracePt t="106797" x="6578600" y="2714625"/>
          <p14:tracePt t="106813" x="6578600" y="2720975"/>
          <p14:tracePt t="106837" x="6578600" y="2725738"/>
          <p14:tracePt t="106853" x="6578600" y="2732088"/>
          <p14:tracePt t="106855" x="6578600" y="2736850"/>
          <p14:tracePt t="106860" x="6578600" y="2743200"/>
          <p14:tracePt t="106877" x="6578600" y="2749550"/>
          <p14:tracePt t="106925" x="6578600" y="2754313"/>
          <p14:tracePt t="106927" x="6583363" y="2760663"/>
          <p14:tracePt t="106944" x="6583363" y="2765425"/>
          <p14:tracePt t="106979" x="6583363" y="2771775"/>
          <p14:tracePt t="106994" x="6583363" y="2778125"/>
          <p14:tracePt t="106996" x="6583363" y="2782888"/>
          <p14:tracePt t="107011" x="6589713" y="2782888"/>
          <p14:tracePt t="107027" x="6589713" y="2794000"/>
          <p14:tracePt t="107044" x="6594475" y="2800350"/>
          <p14:tracePt t="107060" x="6594475" y="2806700"/>
          <p14:tracePt t="107301" x="6594475" y="2811463"/>
          <p14:tracePt t="107303" x="6594475" y="2817813"/>
          <p14:tracePt t="107310" x="6594475" y="2822575"/>
          <p14:tracePt t="107327" x="6600825" y="2835275"/>
          <p14:tracePt t="107344" x="6600825" y="2840038"/>
          <p14:tracePt t="107360" x="6600825" y="2851150"/>
          <p14:tracePt t="107377" x="6607175" y="2863850"/>
          <p14:tracePt t="107394" x="6611938" y="2879725"/>
          <p14:tracePt t="107411" x="6618288" y="2903538"/>
          <p14:tracePt t="107427" x="6618288" y="2932113"/>
          <p14:tracePt t="107427" x="6623050" y="2943225"/>
          <p14:tracePt t="107444" x="6629400" y="2971800"/>
          <p14:tracePt t="107460" x="6629400" y="3000375"/>
          <p14:tracePt t="107477" x="6635750" y="3011488"/>
          <p14:tracePt t="107494" x="6640513" y="3035300"/>
          <p14:tracePt t="107510" x="6646863" y="3040063"/>
          <p14:tracePt t="107527" x="6646863" y="3046413"/>
          <p14:tracePt t="107716" x="6646863" y="3051175"/>
          <p14:tracePt t="107726" x="6646863" y="3057525"/>
          <p14:tracePt t="107765" x="6646863" y="3063875"/>
          <p14:tracePt t="107789" x="6646863" y="3068638"/>
          <p14:tracePt t="107821" x="6651625" y="3068638"/>
          <p14:tracePt t="107852" x="6657975" y="3068638"/>
          <p14:tracePt t="107857" x="6664325" y="3068638"/>
          <p14:tracePt t="107861" x="6686550" y="3046413"/>
          <p14:tracePt t="107877" x="6708775" y="3017838"/>
          <p14:tracePt t="107894" x="6726238" y="2994025"/>
          <p14:tracePt t="107910" x="6737350" y="2978150"/>
          <p14:tracePt t="107927" x="6743700" y="2971800"/>
          <p14:tracePt t="107944" x="6750050" y="2965450"/>
          <p14:tracePt t="108029" x="6750050" y="2971800"/>
          <p14:tracePt t="108046" x="6750050" y="2982913"/>
          <p14:tracePt t="108048" x="6750050" y="3000375"/>
          <p14:tracePt t="108060" x="6750050" y="3022600"/>
          <p14:tracePt t="108077" x="6750050" y="3035300"/>
          <p14:tracePt t="108094" x="6750050" y="3040063"/>
          <p14:tracePt t="108165" x="6754813" y="3040063"/>
          <p14:tracePt t="108181" x="6761163" y="3035300"/>
          <p14:tracePt t="108181" x="6765925" y="3028950"/>
          <p14:tracePt t="108196" x="6772275" y="3017838"/>
          <p14:tracePt t="108210" x="6778625" y="3000375"/>
          <p14:tracePt t="108212" x="6783388" y="2994025"/>
          <p14:tracePt t="108227" x="6783388" y="2982913"/>
          <p14:tracePt t="108244" x="6789738" y="2982913"/>
          <p14:tracePt t="108316" x="6789738" y="2994025"/>
          <p14:tracePt t="108320" x="6789738" y="3006725"/>
          <p14:tracePt t="108327" x="6789738" y="3022600"/>
          <p14:tracePt t="108345" x="6789738" y="3040063"/>
          <p14:tracePt t="108362" x="6789738" y="3046413"/>
          <p14:tracePt t="108413" x="6794500" y="3046413"/>
          <p14:tracePt t="108431" x="6800850" y="3046413"/>
          <p14:tracePt t="108447" x="6800850" y="3040063"/>
          <p14:tracePt t="108449" x="6811963" y="3028950"/>
          <p14:tracePt t="108462" x="6818313" y="3017838"/>
          <p14:tracePt t="108478" x="6829425" y="3011488"/>
          <p14:tracePt t="108495" x="6829425" y="3006725"/>
          <p14:tracePt t="108567" x="6829425" y="3011488"/>
          <p14:tracePt t="108569" x="6829425" y="3022600"/>
          <p14:tracePt t="108578" x="6829425" y="3035300"/>
          <p14:tracePt t="108595" x="6829425" y="3046413"/>
          <p14:tracePt t="108611" x="6829425" y="3051175"/>
          <p14:tracePt t="108628" x="6835775" y="3051175"/>
          <p14:tracePt t="108669" x="6840538" y="3051175"/>
          <p14:tracePt t="108678" x="6846888" y="3051175"/>
          <p14:tracePt t="108680" x="6858000" y="3035300"/>
          <p14:tracePt t="108695" x="6869113" y="3017838"/>
          <p14:tracePt t="108711" x="6875463" y="3006725"/>
          <p14:tracePt t="108728" x="6880225" y="2989263"/>
          <p14:tracePt t="108744" x="6886575" y="2989263"/>
          <p14:tracePt t="108782" x="6892925" y="2989263"/>
          <p14:tracePt t="108813" x="6892925" y="2994025"/>
          <p14:tracePt t="108816" x="6892925" y="3000375"/>
          <p14:tracePt t="108828" x="6892925" y="3028950"/>
          <p14:tracePt t="108845" x="6892925" y="3046413"/>
          <p14:tracePt t="108862" x="6904038" y="3063875"/>
          <p14:tracePt t="108901" x="6908800" y="3063875"/>
          <p14:tracePt t="108934" x="6915150" y="3063875"/>
          <p14:tracePt t="108961" x="6921500" y="3051175"/>
          <p14:tracePt t="108978" x="6926263" y="3046413"/>
          <p14:tracePt t="108980" x="6926263" y="3040063"/>
          <p14:tracePt t="109062" x="6926263" y="3046413"/>
          <p14:tracePt t="109064" x="6937375" y="3079750"/>
          <p14:tracePt t="109078" x="6965950" y="3121025"/>
          <p14:tracePt t="109095" x="6989763" y="3149600"/>
          <p14:tracePt t="109111" x="7007225" y="3165475"/>
          <p14:tracePt t="109128" x="7018338" y="3165475"/>
          <p14:tracePt t="109144" x="7023100" y="3165475"/>
          <p14:tracePt t="109161" x="7029450" y="3165475"/>
          <p14:tracePt t="109178" x="7035800" y="3154363"/>
          <p14:tracePt t="109195" x="7040563" y="3143250"/>
          <p14:tracePt t="109211" x="7040563" y="3132138"/>
          <p14:tracePt t="109228" x="7046913" y="3132138"/>
          <p14:tracePt t="109301" x="7046913" y="3136900"/>
          <p14:tracePt t="109317" x="7046913" y="3143250"/>
          <p14:tracePt t="109334" x="7046913" y="3149600"/>
          <p14:tracePt t="109336" x="7051675" y="3149600"/>
          <p14:tracePt t="109365" x="7051675" y="3154363"/>
          <p14:tracePt t="109414" x="7058025" y="3154363"/>
          <p14:tracePt t="109430" x="7058025" y="3149600"/>
          <p14:tracePt t="109432" x="7058025" y="3143250"/>
          <p14:tracePt t="109445" x="7064375" y="3143250"/>
          <p14:tracePt t="109461" x="7064375" y="3132138"/>
          <p14:tracePt t="109478" x="7069138" y="3132138"/>
          <p14:tracePt t="109494" x="7069138" y="3125788"/>
          <p14:tracePt t="109512" x="7075488" y="3121025"/>
          <p14:tracePt t="109528" x="7080250" y="3108325"/>
          <p14:tracePt t="109545" x="7092950" y="3097213"/>
          <p14:tracePt t="109561" x="7097713" y="3086100"/>
          <p14:tracePt t="109578" x="7104063" y="3074988"/>
          <p14:tracePt t="109594" x="7108825" y="3068638"/>
          <p14:tracePt t="109669" x="7108825" y="3074988"/>
          <p14:tracePt t="109678" x="7108825" y="3079750"/>
          <p14:tracePt t="109695" x="7108825" y="3103563"/>
          <p14:tracePt t="109711" x="7121525" y="3125788"/>
          <p14:tracePt t="109714" x="7132638" y="3154363"/>
          <p14:tracePt t="109728" x="7143750" y="3165475"/>
          <p14:tracePt t="109745" x="7150100" y="3165475"/>
          <p14:tracePt t="109761" x="7161213" y="3165475"/>
          <p14:tracePt t="109778" x="7161213" y="3160713"/>
          <p14:tracePt t="109795" x="7165975" y="3149600"/>
          <p14:tracePt t="109811" x="7172325" y="3136900"/>
          <p14:tracePt t="109828" x="7178675" y="3136900"/>
          <p14:tracePt t="109883" x="7178675" y="3143250"/>
          <p14:tracePt t="109895" x="7178675" y="3154363"/>
          <p14:tracePt t="109911" x="7200900" y="3200400"/>
          <p14:tracePt t="109914" x="7235825" y="3246438"/>
          <p14:tracePt t="109928" x="7269163" y="3286125"/>
          <p14:tracePt t="109945" x="7292975" y="3303588"/>
          <p14:tracePt t="109961" x="7304088" y="3303588"/>
          <p14:tracePt t="109978" x="7308850" y="3303588"/>
          <p14:tracePt t="110125" x="7315200" y="3303588"/>
          <p14:tracePt t="110133" x="7321550" y="3303588"/>
          <p14:tracePt t="110145" x="7343775" y="3308350"/>
          <p14:tracePt t="110161" x="7361238" y="3314700"/>
          <p14:tracePt t="110178" x="7389813" y="3325813"/>
          <p14:tracePt t="110195" x="7423150" y="3349625"/>
          <p14:tracePt t="110211" x="7469188" y="3382963"/>
          <p14:tracePt t="110228" x="7550150" y="3463925"/>
          <p14:tracePt t="110245" x="7600950" y="3508375"/>
          <p14:tracePt t="110261" x="7635875" y="3536950"/>
          <p14:tracePt t="110278" x="7664450" y="3560763"/>
          <p14:tracePt t="110295" x="7686675" y="3578225"/>
          <p14:tracePt t="110311" x="7704138" y="3589338"/>
          <p14:tracePt t="110328" x="7715250" y="3594100"/>
          <p14:tracePt t="110439" x="7715250" y="3600450"/>
          <p14:tracePt t="110461" x="7715250" y="3606800"/>
          <p14:tracePt t="110466" x="7721600" y="3617913"/>
          <p14:tracePt t="110478" x="7726363" y="3635375"/>
          <p14:tracePt t="110495" x="7732713" y="3657600"/>
          <p14:tracePt t="110511" x="7737475" y="3679825"/>
          <p14:tracePt t="110528" x="7743825" y="3703638"/>
          <p14:tracePt t="110545" x="7750175" y="3721100"/>
          <p14:tracePt t="110561" x="7754938" y="3725863"/>
          <p14:tracePt t="110578" x="7754938" y="3732213"/>
          <p14:tracePt t="111389" x="7754938" y="3725863"/>
          <p14:tracePt t="112019" x="7750175" y="3721100"/>
          <p14:tracePt t="112038" x="7750175" y="3714750"/>
          <p14:tracePt t="112045" x="7743825" y="3708400"/>
          <p14:tracePt t="112050" x="7737475" y="3703638"/>
          <p14:tracePt t="112061" x="7732713" y="3697288"/>
          <p14:tracePt t="112078" x="7721600" y="3686175"/>
          <p14:tracePt t="112095" x="7708900" y="3668713"/>
          <p14:tracePt t="112111" x="7697788" y="3657600"/>
          <p14:tracePt t="112128" x="7686675" y="3635375"/>
          <p14:tracePt t="112144" x="7675563" y="3611563"/>
          <p14:tracePt t="112161" x="7658100" y="3589338"/>
          <p14:tracePt t="112178" x="7640638" y="3571875"/>
          <p14:tracePt t="112195" x="7629525" y="3554413"/>
          <p14:tracePt t="112211" x="7623175" y="3536950"/>
          <p14:tracePt t="112228" x="7612063" y="3525838"/>
          <p14:tracePt t="112244" x="7594600" y="3503613"/>
          <p14:tracePt t="112262" x="7583488" y="3492500"/>
          <p14:tracePt t="112278" x="7572375" y="3479800"/>
          <p14:tracePt t="112295" x="7554913" y="3463925"/>
          <p14:tracePt t="112311" x="7532688" y="3446463"/>
          <p14:tracePt t="112328" x="7508875" y="3417888"/>
          <p14:tracePt t="112344" x="7480300" y="3394075"/>
          <p14:tracePt t="112361" x="7446963" y="3371850"/>
          <p14:tracePt t="112378" x="7418388" y="3349625"/>
          <p14:tracePt t="112395" x="7383463" y="3332163"/>
          <p14:tracePt t="112411" x="7350125" y="3308350"/>
          <p14:tracePt t="112428" x="7308850" y="3292475"/>
          <p14:tracePt t="112444" x="7251700" y="3257550"/>
          <p14:tracePt t="112461" x="7223125" y="3240088"/>
          <p14:tracePt t="112478" x="7189788" y="3222625"/>
          <p14:tracePt t="112494" x="7165975" y="3217863"/>
          <p14:tracePt t="112511" x="7154863" y="3200400"/>
          <p14:tracePt t="112528" x="7137400" y="3189288"/>
          <p14:tracePt t="112544" x="7115175" y="3178175"/>
          <p14:tracePt t="112561" x="7086600" y="3165475"/>
          <p14:tracePt t="112578" x="7058025" y="3143250"/>
          <p14:tracePt t="112594" x="7018338" y="3121025"/>
          <p14:tracePt t="112611" x="6989763" y="3103563"/>
          <p14:tracePt t="112628" x="6965950" y="3086100"/>
          <p14:tracePt t="112628" x="6954838" y="3079750"/>
          <p14:tracePt t="112645" x="6904038" y="3051175"/>
          <p14:tracePt t="112661" x="6869113" y="3028950"/>
          <p14:tracePt t="112678" x="6835775" y="3011488"/>
          <p14:tracePt t="112694" x="6811963" y="3000375"/>
          <p14:tracePt t="112711" x="6794500" y="2994025"/>
          <p14:tracePt t="112728" x="6783388" y="2982913"/>
          <p14:tracePt t="112745" x="6778625" y="2978150"/>
          <p14:tracePt t="112761" x="6772275" y="2978150"/>
          <p14:tracePt t="112778" x="6765925" y="2971800"/>
          <p14:tracePt t="112794" x="6761163" y="2965450"/>
          <p14:tracePt t="112811" x="6754813" y="2960688"/>
          <p14:tracePt t="112828" x="6732588" y="2949575"/>
          <p14:tracePt t="112845" x="6708775" y="2932113"/>
          <p14:tracePt t="112861" x="6680200" y="2921000"/>
          <p14:tracePt t="112878" x="6651625" y="2908300"/>
          <p14:tracePt t="112895" x="6623050" y="2886075"/>
          <p14:tracePt t="112911" x="6583363" y="2868613"/>
          <p14:tracePt t="112928" x="6550025" y="2857500"/>
          <p14:tracePt t="112945" x="6515100" y="2835275"/>
          <p14:tracePt t="112961" x="6486525" y="2828925"/>
          <p14:tracePt t="112978" x="6475413" y="2822575"/>
          <p14:tracePt t="112994" x="6469063" y="2822575"/>
          <p14:tracePt t="113011" x="6464300" y="2822575"/>
          <p14:tracePt t="113101" x="6457950" y="2822575"/>
          <p14:tracePt t="113149" x="6451600" y="2822575"/>
          <p14:tracePt t="113533" x="6457950" y="2817813"/>
          <p14:tracePt t="113544" x="6464300" y="2811463"/>
          <p14:tracePt t="113546" x="6469063" y="2800350"/>
          <p14:tracePt t="113561" x="6480175" y="2789238"/>
          <p14:tracePt t="113578" x="6486525" y="2782888"/>
          <p14:tracePt t="113594" x="6492875" y="2771775"/>
          <p14:tracePt t="113630" x="6492875" y="2765425"/>
          <p14:tracePt t="113632" x="6497638" y="2765425"/>
          <p14:tracePt t="113644" x="6497638" y="2760663"/>
          <p14:tracePt t="113661" x="6497638" y="2749550"/>
          <p14:tracePt t="113678" x="6503988" y="2743200"/>
          <p14:tracePt t="113694" x="6508750" y="2732088"/>
          <p14:tracePt t="113711" x="6508750" y="2725738"/>
          <p14:tracePt t="113727" x="6508750" y="2708275"/>
          <p14:tracePt t="113745" x="6515100" y="2697163"/>
          <p14:tracePt t="113761" x="6515100" y="2686050"/>
          <p14:tracePt t="113778" x="6521450" y="2674938"/>
          <p14:tracePt t="113794" x="6521450" y="2663825"/>
          <p14:tracePt t="113811" x="6521450" y="2657475"/>
          <p14:tracePt t="113827" x="6521450" y="2640013"/>
          <p14:tracePt t="113827" x="6521450" y="2635250"/>
          <p14:tracePt t="113845" x="6521450" y="2622550"/>
          <p14:tracePt t="113861" x="6521450" y="2617788"/>
          <p14:tracePt t="113878" x="6521450" y="2606675"/>
          <p14:tracePt t="113917" x="6521450" y="2600325"/>
          <p14:tracePt t="113942" x="6521450" y="2593975"/>
          <p14:tracePt t="113944" x="6521450" y="2589213"/>
          <p14:tracePt t="113961" x="6521450" y="2582863"/>
          <p14:tracePt t="113978" x="6521450" y="2578100"/>
          <p14:tracePt t="113994" x="6521450" y="2565400"/>
          <p14:tracePt t="114011" x="6521450" y="2560638"/>
          <p14:tracePt t="114027" x="6521450" y="2554288"/>
          <p14:tracePt t="114045" x="6521450" y="2549525"/>
          <p14:tracePt t="114061" x="6521450" y="2543175"/>
          <p14:tracePt t="114078" x="6521450" y="2536825"/>
          <p14:tracePt t="114094" x="6521450" y="2532063"/>
          <p14:tracePt t="114111" x="6521450" y="2525713"/>
          <p14:tracePt t="114127" x="6521450" y="2520950"/>
          <p14:tracePt t="114144" x="6521450" y="2514600"/>
          <p14:tracePt t="114188" x="6515100" y="2514600"/>
          <p14:tracePt t="114199" x="6515100" y="2508250"/>
          <p14:tracePt t="114214" x="6515100" y="2503488"/>
          <p14:tracePt t="114235" x="6508750" y="2503488"/>
          <p14:tracePt t="114247" x="6508750" y="2497138"/>
          <p14:tracePt t="114278" x="6508750" y="2492375"/>
          <p14:tracePt t="114301" x="6508750" y="2486025"/>
          <p14:tracePt t="114597" x="6508750" y="2479675"/>
          <p14:tracePt t="114613" x="6508750" y="2474913"/>
          <p14:tracePt t="114646" x="6508750" y="2468563"/>
          <p14:tracePt t="114764" x="6508750" y="2463800"/>
          <p14:tracePt t="114949" x="6503988" y="2463800"/>
          <p14:tracePt t="115029" x="6497638" y="2463800"/>
          <p14:tracePt t="115054" x="6492875" y="2463800"/>
          <p14:tracePt t="115061" x="6492875" y="2468563"/>
          <p14:tracePt t="115086" x="6486525" y="2468563"/>
          <p14:tracePt t="115140" x="6480175" y="2468563"/>
          <p14:tracePt t="115174" x="6480175" y="2474913"/>
          <p14:tracePt t="115176" x="6469063" y="2474913"/>
          <p14:tracePt t="115194" x="6464300" y="2474913"/>
          <p14:tracePt t="115211" x="6457950" y="2474913"/>
          <p14:tracePt t="115228" x="6451600" y="2474913"/>
          <p14:tracePt t="115244" x="6435725" y="2474913"/>
          <p14:tracePt t="115261" x="6423025" y="2474913"/>
          <p14:tracePt t="115278" x="6411913" y="2474913"/>
          <p14:tracePt t="115294" x="6400800" y="2474913"/>
          <p14:tracePt t="115311" x="6383338" y="2474913"/>
          <p14:tracePt t="115328" x="6378575" y="2474913"/>
          <p14:tracePt t="115344" x="6372225" y="2474913"/>
          <p14:tracePt t="115384" x="6365875" y="2474913"/>
          <p14:tracePt t="115387" x="6361113" y="2474913"/>
          <p14:tracePt t="115436" x="6354763" y="2474913"/>
          <p14:tracePt t="115451" x="6350000" y="2474913"/>
          <p14:tracePt t="115461" x="6343650" y="2474913"/>
          <p14:tracePt t="115463" x="6337300" y="2474913"/>
          <p14:tracePt t="115478" x="6308725" y="2468563"/>
          <p14:tracePt t="115494" x="6280150" y="2468563"/>
          <p14:tracePt t="115511" x="6235700" y="2468563"/>
          <p14:tracePt t="115528" x="6183313" y="2463800"/>
          <p14:tracePt t="115544" x="6143625" y="2463800"/>
          <p14:tracePt t="115561" x="6108700" y="2463800"/>
          <p14:tracePt t="115578" x="6075363" y="2463800"/>
          <p14:tracePt t="115594" x="6057900" y="2457450"/>
          <p14:tracePt t="115611" x="6035675" y="2451100"/>
          <p14:tracePt t="115628" x="6022975" y="2451100"/>
          <p14:tracePt t="115644" x="6007100" y="2451100"/>
          <p14:tracePt t="115661" x="6000750" y="2451100"/>
          <p14:tracePt t="115678" x="5994400" y="2451100"/>
          <p14:tracePt t="115695" x="5983288" y="2451100"/>
          <p14:tracePt t="115711" x="5972175" y="2451100"/>
          <p14:tracePt t="115728" x="5961063" y="2451100"/>
          <p14:tracePt t="115744" x="5937250" y="2451100"/>
          <p14:tracePt t="115761" x="5915025" y="2451100"/>
          <p14:tracePt t="115777" x="5886450" y="2451100"/>
          <p14:tracePt t="115794" x="5851525" y="2446338"/>
          <p14:tracePt t="115811" x="5829300" y="2446338"/>
          <p14:tracePt t="115828" x="5800725" y="2446338"/>
          <p14:tracePt t="115844" x="5783263" y="2446338"/>
          <p14:tracePt t="115861" x="5772150" y="2446338"/>
          <p14:tracePt t="115877" x="5754688" y="2446338"/>
          <p14:tracePt t="115894" x="5743575" y="2446338"/>
          <p14:tracePt t="115911" x="5737225" y="2446338"/>
          <p14:tracePt t="115927" x="5726113" y="2446338"/>
          <p14:tracePt t="115945" x="5721350" y="2446338"/>
          <p14:tracePt t="115961" x="5708650" y="2446338"/>
          <p14:tracePt t="115978" x="5697538" y="2446338"/>
          <p14:tracePt t="115994" x="5692775" y="2446338"/>
          <p14:tracePt t="116011" x="5680075" y="2446338"/>
          <p14:tracePt t="116027" x="5675313" y="2446338"/>
          <p14:tracePt t="116027" x="5668963" y="2446338"/>
          <p14:tracePt t="116045" x="5657850" y="2446338"/>
          <p14:tracePt t="116061" x="5640388" y="2446338"/>
          <p14:tracePt t="116078" x="5618163" y="2446338"/>
          <p14:tracePt t="116094" x="5594350" y="2446338"/>
          <p14:tracePt t="116111" x="5578475" y="2446338"/>
          <p14:tracePt t="116127" x="5565775" y="2446338"/>
          <p14:tracePt t="116144" x="5549900" y="2446338"/>
          <p14:tracePt t="116161" x="5537200" y="2446338"/>
          <p14:tracePt t="116178" x="5521325" y="2439988"/>
          <p14:tracePt t="116194" x="5503863" y="2439988"/>
          <p14:tracePt t="116211" x="5492750" y="2439988"/>
          <p14:tracePt t="116227" x="5486400" y="2439988"/>
          <p14:tracePt t="116244" x="5475288" y="2439988"/>
          <p14:tracePt t="116261" x="5468938" y="2439988"/>
          <p14:tracePt t="116308" x="5464175" y="2439988"/>
          <p14:tracePt t="116573" x="5468938" y="2439988"/>
          <p14:tracePt t="116575" x="5475288" y="2439988"/>
          <p14:tracePt t="116594" x="5486400" y="2439988"/>
          <p14:tracePt t="116611" x="5508625" y="2439988"/>
          <p14:tracePt t="116627" x="5532438" y="2439988"/>
          <p14:tracePt t="116644" x="5565775" y="2439988"/>
          <p14:tracePt t="116661" x="5589588" y="2439988"/>
          <p14:tracePt t="116677" x="5594350" y="2439988"/>
          <p14:tracePt t="116694" x="5600700" y="2439988"/>
          <p14:tracePt t="116711" x="5607050" y="2439988"/>
          <p14:tracePt t="118206" x="5611813" y="2439988"/>
          <p14:tracePt t="118373" x="5618163" y="2439988"/>
          <p14:tracePt t="118832" x="0" y="0"/>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PTR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639456047"/>
      </p:ext>
    </p:extLst>
  </p:cSld>
  <p:clrMapOvr>
    <a:masterClrMapping/>
  </p:clrMapOvr>
  <mc:AlternateContent xmlns:mc="http://schemas.openxmlformats.org/markup-compatibility/2006" xmlns:p14="http://schemas.microsoft.com/office/powerpoint/2010/main">
    <mc:Choice Requires="p14">
      <p:transition spd="slow" p14:dur="2000" advTm="72472"/>
    </mc:Choice>
    <mc:Fallback xmlns="">
      <p:transition spd="slow" advTm="72472"/>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fontScale="92500" lnSpcReduction="1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This increases complexity and required infrastructure.</a:t>
            </a:r>
          </a:p>
          <a:p>
            <a:pPr lvl="1">
              <a:buClr>
                <a:schemeClr val="tx1"/>
              </a:buClr>
            </a:pPr>
            <a:r>
              <a:rPr lang="en-US" dirty="0" smtClean="0">
                <a:latin typeface="Times New Roman" pitchFamily="-80" charset="0"/>
                <a:cs typeface="Times New Roman" pitchFamily="-80" charset="0"/>
              </a:rPr>
              <a:t>Because of the short time scale it can be  more effective than a 2 tier TOU.</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189173947"/>
      </p:ext>
    </p:extLst>
  </p:cSld>
  <p:clrMapOvr>
    <a:masterClrMapping/>
  </p:clrMapOvr>
  <mc:AlternateContent xmlns:mc="http://schemas.openxmlformats.org/markup-compatibility/2006" xmlns:p14="http://schemas.microsoft.com/office/powerpoint/2010/main">
    <mc:Choice Requires="p14">
      <p:transition spd="slow" p14:dur="2000" advTm="76420"/>
    </mc:Choice>
    <mc:Fallback xmlns="">
      <p:transition spd="slow" advTm="7642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85000" lnSpcReduction="1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Ancillary services cost.</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08857965"/>
      </p:ext>
    </p:extLst>
  </p:cSld>
  <p:clrMapOvr>
    <a:masterClrMapping/>
  </p:clrMapOvr>
  <mc:AlternateContent xmlns:mc="http://schemas.openxmlformats.org/markup-compatibility/2006" xmlns:p14="http://schemas.microsoft.com/office/powerpoint/2010/main">
    <mc:Choice Requires="p14">
      <p:transition spd="slow" p14:dur="2000" advTm="141845"/>
    </mc:Choice>
    <mc:Fallback xmlns="">
      <p:transition spd="slow" advTm="14184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36</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6"/>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
        <p:nvSpPr>
          <p:cNvPr id="37" name="Freeform 3"/>
          <p:cNvSpPr>
            <a:spLocks/>
          </p:cNvSpPr>
          <p:nvPr/>
        </p:nvSpPr>
        <p:spPr bwMode="auto">
          <a:xfrm>
            <a:off x="2123392" y="1531252"/>
            <a:ext cx="3228410" cy="2821383"/>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US"/>
          </a:p>
        </p:txBody>
      </p:sp>
      <p:sp>
        <p:nvSpPr>
          <p:cNvPr id="38" name="Arc 4"/>
          <p:cNvSpPr>
            <a:spLocks/>
          </p:cNvSpPr>
          <p:nvPr/>
        </p:nvSpPr>
        <p:spPr bwMode="auto">
          <a:xfrm rot="16649985">
            <a:off x="4289955" y="1520483"/>
            <a:ext cx="707029" cy="903292"/>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lnTo>
                  <a:pt x="12046" y="0"/>
                </a:lnTo>
                <a:close/>
              </a:path>
            </a:pathLst>
          </a:custGeom>
          <a:noFill/>
          <a:ln w="38100">
            <a:solidFill>
              <a:srgbClr val="FF0000"/>
            </a:solidFill>
            <a:prstDash val="sysDot"/>
            <a:round/>
            <a:headEnd type="triangle" w="med" len="med"/>
            <a:tailEnd type="none" w="sm" len="sm"/>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39" name="Line 5"/>
          <p:cNvSpPr>
            <a:spLocks noChangeShapeType="1"/>
          </p:cNvSpPr>
          <p:nvPr/>
        </p:nvSpPr>
        <p:spPr bwMode="auto">
          <a:xfrm rot="20050240">
            <a:off x="4533709" y="1424775"/>
            <a:ext cx="25481" cy="2885352"/>
          </a:xfrm>
          <a:prstGeom prst="line">
            <a:avLst/>
          </a:prstGeom>
          <a:noFill/>
          <a:ln w="57150">
            <a:solidFill>
              <a:srgbClr val="FF0000"/>
            </a:solidFill>
            <a:prstDash val="sysDot"/>
            <a:round/>
            <a:headEnd/>
            <a:tailEnd/>
          </a:ln>
          <a:extLst>
            <a:ext uri="{909E8E84-426E-40DD-AFC4-6F175D3DCCD1}">
              <a14:hiddenFill xmlns:a14="http://schemas.microsoft.com/office/drawing/2010/main">
                <a:noFill/>
              </a14:hiddenFill>
            </a:ext>
          </a:extLst>
        </p:spPr>
        <p:txBody>
          <a:bodyPr wrap="square">
            <a:spAutoFit/>
          </a:bodyPr>
          <a:lstStyle/>
          <a:p>
            <a:endParaRPr lang="en-US"/>
          </a:p>
        </p:txBody>
      </p:sp>
      <p:sp>
        <p:nvSpPr>
          <p:cNvPr id="40" name="Text Box 6"/>
          <p:cNvSpPr txBox="1">
            <a:spLocks noChangeArrowheads="1"/>
          </p:cNvSpPr>
          <p:nvPr/>
        </p:nvSpPr>
        <p:spPr bwMode="auto">
          <a:xfrm>
            <a:off x="2351991" y="1459850"/>
            <a:ext cx="219445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800" dirty="0">
                <a:solidFill>
                  <a:srgbClr val="FF0000"/>
                </a:solidFill>
                <a:latin typeface="Times New Roman" pitchFamily="18" charset="0"/>
                <a:cs typeface="Times New Roman" pitchFamily="18" charset="0"/>
              </a:rPr>
              <a:t>Demand</a:t>
            </a:r>
          </a:p>
          <a:p>
            <a:r>
              <a:rPr lang="en-US" sz="2800" dirty="0">
                <a:solidFill>
                  <a:srgbClr val="FF0000"/>
                </a:solidFill>
                <a:latin typeface="Times New Roman" pitchFamily="18" charset="0"/>
                <a:cs typeface="Times New Roman" pitchFamily="18" charset="0"/>
              </a:rPr>
              <a:t>(elastic)</a:t>
            </a:r>
          </a:p>
        </p:txBody>
      </p:sp>
      <p:sp>
        <p:nvSpPr>
          <p:cNvPr id="41" name="Rectangle 7"/>
          <p:cNvSpPr>
            <a:spLocks noChangeArrowheads="1"/>
          </p:cNvSpPr>
          <p:nvPr/>
        </p:nvSpPr>
        <p:spPr bwMode="auto">
          <a:xfrm>
            <a:off x="5336487" y="2243335"/>
            <a:ext cx="188545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eaLnBrk="0" hangingPunct="0">
              <a:lnSpc>
                <a:spcPct val="90000"/>
              </a:lnSpc>
            </a:pPr>
            <a:r>
              <a:rPr lang="en-US" sz="2800" dirty="0" smtClean="0">
                <a:solidFill>
                  <a:srgbClr val="FF0000"/>
                </a:solidFill>
                <a:latin typeface="Times New Roman" pitchFamily="18" charset="0"/>
                <a:cs typeface="Times New Roman" pitchFamily="18" charset="0"/>
              </a:rPr>
              <a:t>Demand</a:t>
            </a:r>
          </a:p>
          <a:p>
            <a:pPr eaLnBrk="0" hangingPunct="0">
              <a:lnSpc>
                <a:spcPct val="90000"/>
              </a:lnSpc>
            </a:pPr>
            <a:r>
              <a:rPr lang="en-US" sz="2800" dirty="0">
                <a:solidFill>
                  <a:srgbClr val="FF0000"/>
                </a:solidFill>
                <a:latin typeface="Times New Roman" pitchFamily="18" charset="0"/>
                <a:cs typeface="Times New Roman" pitchFamily="18" charset="0"/>
              </a:rPr>
              <a:t>(inelastic</a:t>
            </a:r>
            <a:r>
              <a:rPr lang="en-US" sz="2800" dirty="0" smtClean="0">
                <a:solidFill>
                  <a:srgbClr val="FF0000"/>
                </a:solidFill>
                <a:latin typeface="Times New Roman" pitchFamily="18" charset="0"/>
                <a:cs typeface="Times New Roman" pitchFamily="18" charset="0"/>
              </a:rPr>
              <a:t>)</a:t>
            </a:r>
            <a:endParaRPr lang="en-US" sz="2800" dirty="0">
              <a:solidFill>
                <a:srgbClr val="FF0000"/>
              </a:solidFill>
              <a:latin typeface="Times New Roman" pitchFamily="18" charset="0"/>
              <a:cs typeface="Times New Roman" pitchFamily="18" charset="0"/>
            </a:endParaRPr>
          </a:p>
        </p:txBody>
      </p:sp>
      <p:sp>
        <p:nvSpPr>
          <p:cNvPr id="42" name="Line 8"/>
          <p:cNvSpPr>
            <a:spLocks noChangeShapeType="1"/>
          </p:cNvSpPr>
          <p:nvPr/>
        </p:nvSpPr>
        <p:spPr bwMode="auto">
          <a:xfrm flipH="1">
            <a:off x="5211079" y="1520478"/>
            <a:ext cx="10192" cy="26575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square">
            <a:spAutoFit/>
          </a:bodyPr>
          <a:lstStyle/>
          <a:p>
            <a:endParaRPr lang="en-US"/>
          </a:p>
        </p:txBody>
      </p:sp>
      <p:sp>
        <p:nvSpPr>
          <p:cNvPr id="43" name="Text Box 9"/>
          <p:cNvSpPr txBox="1">
            <a:spLocks noChangeArrowheads="1"/>
          </p:cNvSpPr>
          <p:nvPr/>
        </p:nvSpPr>
        <p:spPr bwMode="auto">
          <a:xfrm>
            <a:off x="2351991" y="3624980"/>
            <a:ext cx="13856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800" dirty="0">
                <a:solidFill>
                  <a:srgbClr val="9900CC"/>
                </a:solidFill>
                <a:latin typeface="Times New Roman" pitchFamily="18" charset="0"/>
                <a:cs typeface="Times New Roman" pitchFamily="18" charset="0"/>
              </a:rPr>
              <a:t>Supply</a:t>
            </a:r>
          </a:p>
        </p:txBody>
      </p:sp>
      <p:sp>
        <p:nvSpPr>
          <p:cNvPr id="44" name="Text Box 10"/>
          <p:cNvSpPr txBox="1">
            <a:spLocks noChangeArrowheads="1"/>
          </p:cNvSpPr>
          <p:nvPr/>
        </p:nvSpPr>
        <p:spPr bwMode="auto">
          <a:xfrm>
            <a:off x="5354507" y="1487177"/>
            <a:ext cx="13639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800" dirty="0">
                <a:solidFill>
                  <a:srgbClr val="009900"/>
                </a:solidFill>
                <a:latin typeface="Times New Roman" pitchFamily="18" charset="0"/>
                <a:cs typeface="Times New Roman" pitchFamily="18" charset="0"/>
              </a:rPr>
              <a:t>Price</a:t>
            </a:r>
          </a:p>
        </p:txBody>
      </p:sp>
      <p:sp>
        <p:nvSpPr>
          <p:cNvPr id="45" name="Oval 11"/>
          <p:cNvSpPr>
            <a:spLocks noChangeArrowheads="1"/>
          </p:cNvSpPr>
          <p:nvPr/>
        </p:nvSpPr>
        <p:spPr bwMode="auto">
          <a:xfrm>
            <a:off x="5042808" y="1955255"/>
            <a:ext cx="305769" cy="250266"/>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46" name="Oval 12"/>
          <p:cNvSpPr>
            <a:spLocks noChangeArrowheads="1"/>
          </p:cNvSpPr>
          <p:nvPr/>
        </p:nvSpPr>
        <p:spPr bwMode="auto">
          <a:xfrm>
            <a:off x="4610405" y="3236071"/>
            <a:ext cx="317236" cy="259244"/>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47" name="Rectangle 13"/>
          <p:cNvSpPr>
            <a:spLocks noChangeArrowheads="1"/>
          </p:cNvSpPr>
          <p:nvPr/>
        </p:nvSpPr>
        <p:spPr bwMode="auto">
          <a:xfrm>
            <a:off x="1694766" y="1393535"/>
            <a:ext cx="5565584" cy="30559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solidFill>
                <a:srgbClr val="000000"/>
              </a:solidFill>
            </a:endParaRPr>
          </a:p>
        </p:txBody>
      </p:sp>
      <p:sp>
        <p:nvSpPr>
          <p:cNvPr id="48" name="Text Box 14"/>
          <p:cNvSpPr txBox="1">
            <a:spLocks noChangeArrowheads="1"/>
          </p:cNvSpPr>
          <p:nvPr/>
        </p:nvSpPr>
        <p:spPr bwMode="auto">
          <a:xfrm>
            <a:off x="3491320" y="4542745"/>
            <a:ext cx="1925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2000" dirty="0">
                <a:solidFill>
                  <a:srgbClr val="000000"/>
                </a:solidFill>
                <a:latin typeface="Times New Roman" pitchFamily="18" charset="0"/>
                <a:cs typeface="Times New Roman" pitchFamily="18" charset="0"/>
              </a:rPr>
              <a:t>Quantity (MW) </a:t>
            </a:r>
          </a:p>
        </p:txBody>
      </p:sp>
      <p:sp>
        <p:nvSpPr>
          <p:cNvPr id="49" name="Text Box 15"/>
          <p:cNvSpPr txBox="1">
            <a:spLocks noChangeArrowheads="1"/>
          </p:cNvSpPr>
          <p:nvPr/>
        </p:nvSpPr>
        <p:spPr bwMode="auto">
          <a:xfrm>
            <a:off x="401272" y="2567494"/>
            <a:ext cx="12903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dirty="0">
                <a:solidFill>
                  <a:srgbClr val="000000"/>
                </a:solidFill>
                <a:latin typeface="Times New Roman" pitchFamily="18" charset="0"/>
                <a:cs typeface="Times New Roman" pitchFamily="18" charset="0"/>
              </a:rPr>
              <a:t>Price</a:t>
            </a:r>
            <a:br>
              <a:rPr lang="en-US" sz="2000" dirty="0">
                <a:solidFill>
                  <a:srgbClr val="000000"/>
                </a:solidFill>
                <a:latin typeface="Times New Roman" pitchFamily="18" charset="0"/>
                <a:cs typeface="Times New Roman" pitchFamily="18" charset="0"/>
              </a:rPr>
            </a:br>
            <a:r>
              <a:rPr lang="en-US" sz="2000" dirty="0">
                <a:solidFill>
                  <a:srgbClr val="000000"/>
                </a:solidFill>
                <a:latin typeface="Times New Roman" pitchFamily="18" charset="0"/>
                <a:cs typeface="Times New Roman" pitchFamily="18" charset="0"/>
              </a:rPr>
              <a:t>($/MW)</a:t>
            </a:r>
          </a:p>
        </p:txBody>
      </p:sp>
      <p:sp>
        <p:nvSpPr>
          <p:cNvPr id="50" name="Text Box 16"/>
          <p:cNvSpPr txBox="1">
            <a:spLocks noChangeArrowheads="1"/>
          </p:cNvSpPr>
          <p:nvPr/>
        </p:nvSpPr>
        <p:spPr bwMode="auto">
          <a:xfrm>
            <a:off x="1771576" y="3048905"/>
            <a:ext cx="27236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800" dirty="0">
                <a:solidFill>
                  <a:srgbClr val="009900"/>
                </a:solidFill>
                <a:latin typeface="Times New Roman" pitchFamily="18" charset="0"/>
                <a:cs typeface="Times New Roman" pitchFamily="18" charset="0"/>
              </a:rPr>
              <a:t>Price, mitigated</a:t>
            </a:r>
          </a:p>
        </p:txBody>
      </p:sp>
    </p:spTree>
    <p:custDataLst>
      <p:tags r:id="rId1"/>
    </p:custDataLst>
    <p:extLst>
      <p:ext uri="{BB962C8B-B14F-4D97-AF65-F5344CB8AC3E}">
        <p14:creationId xmlns:p14="http://schemas.microsoft.com/office/powerpoint/2010/main" val="2217160324"/>
      </p:ext>
    </p:extLst>
  </p:cSld>
  <p:clrMapOvr>
    <a:masterClrMapping/>
  </p:clrMapOvr>
  <mc:AlternateContent xmlns:mc="http://schemas.openxmlformats.org/markup-compatibility/2006" xmlns:p14="http://schemas.microsoft.com/office/powerpoint/2010/main">
    <mc:Choice Requires="p14">
      <p:transition spd="slow" p14:dur="2000" advTm="185933"/>
    </mc:Choice>
    <mc:Fallback xmlns="">
      <p:transition spd="slow" advTm="1859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
                                        </p:tgtEl>
                                        <p:attrNameLst>
                                          <p:attrName>style.visibility</p:attrName>
                                        </p:attrNameLst>
                                      </p:cBhvr>
                                      <p:to>
                                        <p:strVal val="visible"/>
                                      </p:to>
                                    </p:set>
                                  </p:childTnLst>
                                </p:cTn>
                              </p:par>
                            </p:childTnLst>
                          </p:cTn>
                        </p:par>
                        <p:par>
                          <p:cTn id="15" fill="hold">
                            <p:stCondLst>
                              <p:cond delay="500"/>
                            </p:stCondLst>
                            <p:childTnLst>
                              <p:par>
                                <p:cTn id="16" presetID="22" presetClass="entr" presetSubtype="4" fill="hold" grpId="0" nodeType="afterEffect">
                                  <p:stCondLst>
                                    <p:cond delay="100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500"/>
                                        <p:tgtEl>
                                          <p:spTgt spid="42"/>
                                        </p:tgtEl>
                                      </p:cBhvr>
                                    </p:animEffec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499"/>
                                          </p:stCondLst>
                                        </p:cTn>
                                        <p:tgtEl>
                                          <p:spTgt spid="45"/>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0"/>
                                        </p:tgtEl>
                                        <p:attrNameLst>
                                          <p:attrName>style.visibility</p:attrName>
                                        </p:attrNameLst>
                                      </p:cBhvr>
                                      <p:to>
                                        <p:strVal val="visible"/>
                                      </p:to>
                                    </p:set>
                                  </p:childTnLst>
                                </p:cTn>
                              </p:par>
                            </p:childTnLst>
                          </p:cTn>
                        </p:par>
                        <p:par>
                          <p:cTn id="29" fill="hold">
                            <p:stCondLst>
                              <p:cond delay="500"/>
                            </p:stCondLst>
                            <p:childTnLst>
                              <p:par>
                                <p:cTn id="30" presetID="22" presetClass="entr" presetSubtype="2" fill="hold" grpId="0" nodeType="afterEffect">
                                  <p:stCondLst>
                                    <p:cond delay="1000"/>
                                  </p:stCondLst>
                                  <p:childTnLst>
                                    <p:set>
                                      <p:cBhvr>
                                        <p:cTn id="31" dur="1" fill="hold">
                                          <p:stCondLst>
                                            <p:cond delay="0"/>
                                          </p:stCondLst>
                                        </p:cTn>
                                        <p:tgtEl>
                                          <p:spTgt spid="38"/>
                                        </p:tgtEl>
                                        <p:attrNameLst>
                                          <p:attrName>style.visibility</p:attrName>
                                        </p:attrNameLst>
                                      </p:cBhvr>
                                      <p:to>
                                        <p:strVal val="visible"/>
                                      </p:to>
                                    </p:set>
                                    <p:animEffect transition="in" filter="wipe(right)">
                                      <p:cBhvr>
                                        <p:cTn id="32" dur="500"/>
                                        <p:tgtEl>
                                          <p:spTgt spid="38"/>
                                        </p:tgtEl>
                                      </p:cBhvr>
                                    </p:animEffect>
                                  </p:childTnLst>
                                </p:cTn>
                              </p:par>
                            </p:childTnLst>
                          </p:cTn>
                        </p:par>
                        <p:par>
                          <p:cTn id="33" fill="hold">
                            <p:stCondLst>
                              <p:cond delay="2000"/>
                            </p:stCondLst>
                            <p:childTnLst>
                              <p:par>
                                <p:cTn id="34" presetID="22" presetClass="entr" presetSubtype="4" fill="hold" grpId="0" nodeType="afterEffect">
                                  <p:stCondLst>
                                    <p:cond delay="1000"/>
                                  </p:stCondLst>
                                  <p:childTnLst>
                                    <p:set>
                                      <p:cBhvr>
                                        <p:cTn id="35" dur="1" fill="hold">
                                          <p:stCondLst>
                                            <p:cond delay="0"/>
                                          </p:stCondLst>
                                        </p:cTn>
                                        <p:tgtEl>
                                          <p:spTgt spid="39"/>
                                        </p:tgtEl>
                                        <p:attrNameLst>
                                          <p:attrName>style.visibility</p:attrName>
                                        </p:attrNameLst>
                                      </p:cBhvr>
                                      <p:to>
                                        <p:strVal val="visible"/>
                                      </p:to>
                                    </p:set>
                                    <p:animEffect transition="in" filter="wipe(down)">
                                      <p:cBhvr>
                                        <p:cTn id="36" dur="500"/>
                                        <p:tgtEl>
                                          <p:spTgt spid="39"/>
                                        </p:tgtEl>
                                      </p:cBhvr>
                                    </p:animEffect>
                                  </p:childTnLst>
                                </p:cTn>
                              </p:par>
                            </p:childTnLst>
                          </p:cTn>
                        </p:par>
                        <p:par>
                          <p:cTn id="37" fill="hold">
                            <p:stCondLst>
                              <p:cond delay="3500"/>
                            </p:stCondLst>
                            <p:childTnLst>
                              <p:par>
                                <p:cTn id="38" presetID="1" presetClass="entr" presetSubtype="0" fill="hold" grpId="0" nodeType="afterEffect">
                                  <p:stCondLst>
                                    <p:cond delay="0"/>
                                  </p:stCondLst>
                                  <p:childTnLst>
                                    <p:set>
                                      <p:cBhvr>
                                        <p:cTn id="39" dur="1" fill="hold">
                                          <p:stCondLst>
                                            <p:cond delay="499"/>
                                          </p:stCondLst>
                                        </p:cTn>
                                        <p:tgtEl>
                                          <p:spTgt spid="46"/>
                                        </p:tgtEl>
                                        <p:attrNameLst>
                                          <p:attrName>style.visibility</p:attrName>
                                        </p:attrNameLst>
                                      </p:cBhvr>
                                      <p:to>
                                        <p:strVal val="visible"/>
                                      </p:to>
                                    </p:set>
                                  </p:childTnLst>
                                </p:cTn>
                              </p:par>
                            </p:childTnLst>
                          </p:cTn>
                        </p:par>
                        <p:par>
                          <p:cTn id="40" fill="hold">
                            <p:stCondLst>
                              <p:cond delay="4000"/>
                            </p:stCondLst>
                            <p:childTnLst>
                              <p:par>
                                <p:cTn id="41" presetID="1" presetClass="entr" presetSubtype="0" fill="hold" grpId="0" nodeType="afterEffect">
                                  <p:stCondLst>
                                    <p:cond delay="100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utoUpdateAnimBg="0"/>
      <p:bldP spid="41" grpId="0" autoUpdateAnimBg="0"/>
      <p:bldP spid="42" grpId="0" animBg="1"/>
      <p:bldP spid="43" grpId="0" autoUpdateAnimBg="0"/>
      <p:bldP spid="44" grpId="0"/>
      <p:bldP spid="45" grpId="0" animBg="1"/>
      <p:bldP spid="46" grpId="0" animBg="1"/>
      <p:bldP spid="50" grpId="0" autoUpdateAnimBg="0"/>
    </p:bldLst>
  </p:timing>
  <p:extLst mod="1">
    <p:ext uri="{3A86A75C-4F4B-4683-9AE1-C65F6400EC91}">
      <p14:laserTraceLst xmlns:p14="http://schemas.microsoft.com/office/powerpoint/2010/main">
        <p14:tracePtLst>
          <p14:tracePt t="13344" x="977900" y="2046288"/>
          <p14:tracePt t="13456" x="977900" y="2057400"/>
          <p14:tracePt t="13464" x="977900" y="2074863"/>
          <p14:tracePt t="13480" x="977900" y="2103438"/>
          <p14:tracePt t="13496" x="971550" y="2136775"/>
          <p14:tracePt t="13496" x="971550" y="2160588"/>
          <p14:tracePt t="13513" x="965200" y="2200275"/>
          <p14:tracePt t="13529" x="960438" y="2246313"/>
          <p14:tracePt t="13546" x="954088" y="2286000"/>
          <p14:tracePt t="13562" x="949325" y="2336800"/>
          <p14:tracePt t="13579" x="942975" y="2393950"/>
          <p14:tracePt t="13595" x="942975" y="2457450"/>
          <p14:tracePt t="13612" x="942975" y="2532063"/>
          <p14:tracePt t="13628" x="942975" y="2600325"/>
          <p14:tracePt t="13646" x="942975" y="2668588"/>
          <p14:tracePt t="13662" x="942975" y="2743200"/>
          <p14:tracePt t="13679" x="942975" y="2822575"/>
          <p14:tracePt t="13695" x="942975" y="2936875"/>
          <p14:tracePt t="13713" x="942975" y="3017838"/>
          <p14:tracePt t="13728" x="942975" y="3092450"/>
          <p14:tracePt t="13746" x="942975" y="3154363"/>
          <p14:tracePt t="13762" x="942975" y="3217863"/>
          <p14:tracePt t="13779" x="942975" y="3286125"/>
          <p14:tracePt t="13795" x="942975" y="3360738"/>
          <p14:tracePt t="13812" x="942975" y="3422650"/>
          <p14:tracePt t="13829" x="936625" y="3492500"/>
          <p14:tracePt t="13846" x="936625" y="3565525"/>
          <p14:tracePt t="13862" x="936625" y="3635375"/>
          <p14:tracePt t="13879" x="936625" y="3692525"/>
          <p14:tracePt t="13895" x="931863" y="3783013"/>
          <p14:tracePt t="13912" x="931863" y="3822700"/>
          <p14:tracePt t="13928" x="931863" y="3851275"/>
          <p14:tracePt t="13946" x="925513" y="3875088"/>
          <p14:tracePt t="13962" x="925513" y="3897313"/>
          <p14:tracePt t="13979" x="925513" y="3914775"/>
          <p14:tracePt t="13995" x="925513" y="3937000"/>
          <p14:tracePt t="14013" x="925513" y="3949700"/>
          <p14:tracePt t="14029" x="925513" y="3965575"/>
          <p14:tracePt t="14046" x="925513" y="3971925"/>
          <p14:tracePt t="14062" x="925513" y="3978275"/>
          <p14:tracePt t="14156" x="925513" y="3983038"/>
          <p14:tracePt t="14168" x="925513" y="3989388"/>
          <p14:tracePt t="14179" x="925513" y="3994150"/>
          <p14:tracePt t="14195" x="931863" y="4006850"/>
          <p14:tracePt t="14212" x="931863" y="4022725"/>
          <p14:tracePt t="14228" x="931863" y="4057650"/>
          <p14:tracePt t="14245" x="936625" y="4114800"/>
          <p14:tracePt t="14262" x="942975" y="4178300"/>
          <p14:tracePt t="14280" x="949325" y="4240213"/>
          <p14:tracePt t="14295" x="949325" y="4337050"/>
          <p14:tracePt t="14312" x="954088" y="4394200"/>
          <p14:tracePt t="14328" x="960438" y="4440238"/>
          <p14:tracePt t="14345" x="960438" y="4464050"/>
          <p14:tracePt t="14362" x="965200" y="4475163"/>
          <p14:tracePt t="14378" x="965200" y="4479925"/>
          <p14:tracePt t="14744" x="960438" y="4479925"/>
          <p14:tracePt t="15016" x="960438" y="4486275"/>
          <p14:tracePt t="15024" x="971550" y="4492625"/>
          <p14:tracePt t="15029" x="1017588" y="4521200"/>
          <p14:tracePt t="15046" x="1096963" y="4554538"/>
          <p14:tracePt t="15062" x="1211263" y="4600575"/>
          <p14:tracePt t="15078" x="1349375" y="4646613"/>
          <p14:tracePt t="15095" x="1485900" y="4679950"/>
          <p14:tracePt t="15112" x="1731963" y="4749800"/>
          <p14:tracePt t="15129" x="1903413" y="4789488"/>
          <p14:tracePt t="15145" x="2046288" y="4829175"/>
          <p14:tracePt t="15162" x="2165350" y="4857750"/>
          <p14:tracePt t="15178" x="2235200" y="4864100"/>
          <p14:tracePt t="15196" x="2263775" y="4864100"/>
          <p14:tracePt t="15264" x="2257425" y="4864100"/>
          <p14:tracePt t="15272" x="2251075" y="4868863"/>
          <p14:tracePt t="15280" x="2217738" y="4868863"/>
          <p14:tracePt t="15296" x="2182813" y="4868863"/>
          <p14:tracePt t="15312" x="2125663" y="4868863"/>
          <p14:tracePt t="15329" x="2103438" y="4868863"/>
          <p14:tracePt t="15345" x="2085975" y="4868863"/>
          <p14:tracePt t="15362" x="2079625" y="4868863"/>
          <p14:tracePt t="15425" x="2085975" y="4868863"/>
          <p14:tracePt t="15440" x="2103438" y="4868863"/>
          <p14:tracePt t="15448" x="2171700" y="4868863"/>
          <p14:tracePt t="15462" x="2297113" y="4868863"/>
          <p14:tracePt t="15478" x="2468563" y="4868863"/>
          <p14:tracePt t="15496" x="2743200" y="4864100"/>
          <p14:tracePt t="15512" x="2965450" y="4864100"/>
          <p14:tracePt t="15529" x="3228975" y="4864100"/>
          <p14:tracePt t="15545" x="3514725" y="4875213"/>
          <p14:tracePt t="15562" x="3822700" y="4886325"/>
          <p14:tracePt t="15578" x="4165600" y="4903788"/>
          <p14:tracePt t="15595" x="4554538" y="4921250"/>
          <p14:tracePt t="15612" x="4954588" y="4932363"/>
          <p14:tracePt t="15629" x="5337175" y="4943475"/>
          <p14:tracePt t="15645" x="5657850" y="4937125"/>
          <p14:tracePt t="15662" x="5926138" y="4921250"/>
          <p14:tracePt t="15678" x="6115050" y="4897438"/>
          <p14:tracePt t="15678" x="6194425" y="4892675"/>
          <p14:tracePt t="15696" x="6257925" y="4886325"/>
          <p14:tracePt t="15712" x="6365875" y="4868863"/>
          <p14:tracePt t="15728" x="6383338" y="4864100"/>
          <p14:tracePt t="16264" x="6378575" y="4864100"/>
          <p14:tracePt t="16336" x="6372225" y="4864100"/>
          <p14:tracePt t="16464" x="6365875" y="4864100"/>
          <p14:tracePt t="16478" x="6337300" y="4864100"/>
          <p14:tracePt t="16495" x="6264275" y="4864100"/>
          <p14:tracePt t="16512" x="6165850" y="4864100"/>
          <p14:tracePt t="16528" x="6018213" y="4857750"/>
          <p14:tracePt t="16545" x="5840413" y="4851400"/>
          <p14:tracePt t="16562" x="5578475" y="4835525"/>
          <p14:tracePt t="16579" x="5235575" y="4818063"/>
          <p14:tracePt t="16595" x="4846638" y="4789488"/>
          <p14:tracePt t="16612" x="4429125" y="4778375"/>
          <p14:tracePt t="16628" x="3949700" y="4754563"/>
          <p14:tracePt t="16645" x="3479800" y="4725988"/>
          <p14:tracePt t="16662" x="3063875" y="4725988"/>
          <p14:tracePt t="16679" x="2811463" y="4725988"/>
          <p14:tracePt t="16695" x="2582863" y="4725988"/>
          <p14:tracePt t="16712" x="2503488" y="4725988"/>
          <p14:tracePt t="16728" x="2457450" y="4721225"/>
          <p14:tracePt t="16745" x="2439988" y="4714875"/>
          <p14:tracePt t="17007" x="0" y="0"/>
        </p14:tracePtLst>
        <p14:tracePtLst>
          <p14:tracePt t="23302" x="2451100" y="4606925"/>
          <p14:tracePt t="23489" x="2457450" y="4606925"/>
          <p14:tracePt t="23496" x="2468563" y="4606925"/>
          <p14:tracePt t="23496" x="2486025" y="4606925"/>
          <p14:tracePt t="23513" x="2520950" y="4606925"/>
          <p14:tracePt t="23529" x="2565400" y="4606925"/>
          <p14:tracePt t="23546" x="2617788" y="4606925"/>
          <p14:tracePt t="23562" x="2679700" y="4600575"/>
          <p14:tracePt t="23579" x="2736850" y="4594225"/>
          <p14:tracePt t="23595" x="2789238" y="4589463"/>
          <p14:tracePt t="23613" x="2840038" y="4578350"/>
          <p14:tracePt t="23629" x="2879725" y="4572000"/>
          <p14:tracePt t="23646" x="2914650" y="4565650"/>
          <p14:tracePt t="23662" x="2936875" y="4560888"/>
          <p14:tracePt t="23679" x="2960688" y="4554538"/>
          <p14:tracePt t="23695" x="2989263" y="4549775"/>
          <p14:tracePt t="23713" x="3006725" y="4549775"/>
          <p14:tracePt t="23729" x="3028950" y="4537075"/>
          <p14:tracePt t="23746" x="3051175" y="4537075"/>
          <p14:tracePt t="23762" x="3068638" y="4532313"/>
          <p14:tracePt t="23779" x="3097213" y="4525963"/>
          <p14:tracePt t="23795" x="3121025" y="4521200"/>
          <p14:tracePt t="23813" x="3143250" y="4521200"/>
          <p14:tracePt t="23829" x="3165475" y="4514850"/>
          <p14:tracePt t="23846" x="3182938" y="4514850"/>
          <p14:tracePt t="23862" x="3194050" y="4508500"/>
          <p14:tracePt t="23879" x="3200400" y="4508500"/>
          <p14:tracePt t="23895" x="3211513" y="4503738"/>
          <p14:tracePt t="23895" x="3217863" y="4503738"/>
          <p14:tracePt t="24264" x="3222625" y="4503738"/>
          <p14:tracePt t="24280" x="3235325" y="4503738"/>
          <p14:tracePt t="24295" x="3240088" y="4497388"/>
          <p14:tracePt t="24296" x="3279775" y="4492625"/>
          <p14:tracePt t="24313" x="3314700" y="4486275"/>
          <p14:tracePt t="24329" x="3365500" y="4468813"/>
          <p14:tracePt t="24345" x="3422650" y="4440238"/>
          <p14:tracePt t="24362" x="3486150" y="4400550"/>
          <p14:tracePt t="24379" x="3536950" y="4360863"/>
          <p14:tracePt t="24395" x="3611563" y="4325938"/>
          <p14:tracePt t="24412" x="3663950" y="4286250"/>
          <p14:tracePt t="24428" x="3697288" y="4264025"/>
          <p14:tracePt t="24445" x="3714750" y="4251325"/>
          <p14:tracePt t="24462" x="3725863" y="4246563"/>
          <p14:tracePt t="24479" x="3732213" y="4246563"/>
          <p14:tracePt t="24544" x="3725863" y="4246563"/>
          <p14:tracePt t="24552" x="3668713" y="4268788"/>
          <p14:tracePt t="24564" x="3663950" y="4268788"/>
          <p14:tracePt t="24920" x="3663950" y="4275138"/>
          <p14:tracePt t="24969" x="3668713" y="4275138"/>
          <p14:tracePt t="24976" x="3675063" y="4275138"/>
          <p14:tracePt t="24995" x="3686175" y="4275138"/>
          <p14:tracePt t="24996" x="3692525" y="4275138"/>
          <p14:tracePt t="25012" x="3703638" y="4268788"/>
          <p14:tracePt t="25029" x="3721100" y="4268788"/>
          <p14:tracePt t="25045" x="3743325" y="4264025"/>
          <p14:tracePt t="25062" x="3778250" y="4257675"/>
          <p14:tracePt t="25078" x="3806825" y="4251325"/>
          <p14:tracePt t="25096" x="3840163" y="4246563"/>
          <p14:tracePt t="25112" x="3897313" y="4235450"/>
          <p14:tracePt t="25129" x="3932238" y="4229100"/>
          <p14:tracePt t="25145" x="3965575" y="4217988"/>
          <p14:tracePt t="25162" x="4000500" y="4211638"/>
          <p14:tracePt t="25179" x="4029075" y="4200525"/>
          <p14:tracePt t="25196" x="4051300" y="4194175"/>
          <p14:tracePt t="25212" x="4086225" y="4189413"/>
          <p14:tracePt t="25229" x="4114800" y="4178300"/>
          <p14:tracePt t="25245" x="4154488" y="4165600"/>
          <p14:tracePt t="25262" x="4189413" y="4154488"/>
          <p14:tracePt t="25278" x="4222750" y="4143375"/>
          <p14:tracePt t="25296" x="4246563" y="4132263"/>
          <p14:tracePt t="25312" x="4297363" y="4108450"/>
          <p14:tracePt t="25329" x="4321175" y="4097338"/>
          <p14:tracePt t="25345" x="4349750" y="4086225"/>
          <p14:tracePt t="25362" x="4371975" y="4068763"/>
          <p14:tracePt t="25379" x="4389438" y="4057650"/>
          <p14:tracePt t="25396" x="4411663" y="4046538"/>
          <p14:tracePt t="25412" x="4429125" y="4035425"/>
          <p14:tracePt t="25429" x="4446588" y="4022725"/>
          <p14:tracePt t="25445" x="4457700" y="4017963"/>
          <p14:tracePt t="25462" x="4468813" y="4011613"/>
          <p14:tracePt t="25478" x="4475163" y="4006850"/>
          <p14:tracePt t="25496" x="4486275" y="3994150"/>
          <p14:tracePt t="25512" x="4497388" y="3983038"/>
          <p14:tracePt t="25529" x="4503738" y="3978275"/>
          <p14:tracePt t="25545" x="4514850" y="3965575"/>
          <p14:tracePt t="25562" x="4525963" y="3949700"/>
          <p14:tracePt t="25579" x="4537075" y="3937000"/>
          <p14:tracePt t="25596" x="4554538" y="3921125"/>
          <p14:tracePt t="25612" x="4565650" y="3903663"/>
          <p14:tracePt t="25629" x="4583113" y="3879850"/>
          <p14:tracePt t="25645" x="4600575" y="3851275"/>
          <p14:tracePt t="25662" x="4622800" y="3829050"/>
          <p14:tracePt t="25679" x="4640263" y="3794125"/>
          <p14:tracePt t="25696" x="4664075" y="3754438"/>
          <p14:tracePt t="25712" x="4692650" y="3708400"/>
          <p14:tracePt t="25729" x="4708525" y="3686175"/>
          <p14:tracePt t="25745" x="4721225" y="3657600"/>
          <p14:tracePt t="25762" x="4732338" y="3635375"/>
          <p14:tracePt t="25778" x="4743450" y="3606800"/>
          <p14:tracePt t="25796" x="4754563" y="3582988"/>
          <p14:tracePt t="25812" x="4765675" y="3554413"/>
          <p14:tracePt t="25829" x="4772025" y="3532188"/>
          <p14:tracePt t="25845" x="4783138" y="3508375"/>
          <p14:tracePt t="25862" x="4789488" y="3486150"/>
          <p14:tracePt t="25878" x="4794250" y="3468688"/>
          <p14:tracePt t="25896" x="4800600" y="3440113"/>
          <p14:tracePt t="25912" x="4806950" y="3406775"/>
          <p14:tracePt t="25929" x="4806950" y="3389313"/>
          <p14:tracePt t="25945" x="4811713" y="3365500"/>
          <p14:tracePt t="25962" x="4822825" y="3332163"/>
          <p14:tracePt t="25978" x="4840288" y="3292475"/>
          <p14:tracePt t="25995" x="4851400" y="3257550"/>
          <p14:tracePt t="26012" x="4868863" y="3211513"/>
          <p14:tracePt t="26029" x="4886325" y="3171825"/>
          <p14:tracePt t="26045" x="4903788" y="3125788"/>
          <p14:tracePt t="26062" x="4914900" y="3097213"/>
          <p14:tracePt t="26078" x="4926013" y="3063875"/>
          <p14:tracePt t="26096" x="4943475" y="3028950"/>
          <p14:tracePt t="26112" x="4965700" y="2978150"/>
          <p14:tracePt t="26129" x="4978400" y="2943225"/>
          <p14:tracePt t="26145" x="4989513" y="2908300"/>
          <p14:tracePt t="26162" x="5011738" y="2874963"/>
          <p14:tracePt t="26178" x="5022850" y="2840038"/>
          <p14:tracePt t="26196" x="5040313" y="2806700"/>
          <p14:tracePt t="26212" x="5057775" y="2771775"/>
          <p14:tracePt t="26229" x="5068888" y="2743200"/>
          <p14:tracePt t="26245" x="5086350" y="2703513"/>
          <p14:tracePt t="26262" x="5097463" y="2668588"/>
          <p14:tracePt t="26279" x="5108575" y="2635250"/>
          <p14:tracePt t="26295" x="5132388" y="2600325"/>
          <p14:tracePt t="26312" x="5154613" y="2554288"/>
          <p14:tracePt t="26329" x="5165725" y="2514600"/>
          <p14:tracePt t="26345" x="5183188" y="2486025"/>
          <p14:tracePt t="26362" x="5194300" y="2451100"/>
          <p14:tracePt t="26378" x="5200650" y="2428875"/>
          <p14:tracePt t="26395" x="5218113" y="2400300"/>
          <p14:tracePt t="26412" x="5222875" y="2378075"/>
          <p14:tracePt t="26428" x="5229225" y="2354263"/>
          <p14:tracePt t="26446" x="5235575" y="2332038"/>
          <p14:tracePt t="26462" x="5240338" y="2314575"/>
          <p14:tracePt t="26479" x="5246688" y="2292350"/>
          <p14:tracePt t="26495" x="5251450" y="2268538"/>
          <p14:tracePt t="26495" x="5251450" y="2251075"/>
          <p14:tracePt t="26512" x="5264150" y="2228850"/>
          <p14:tracePt t="26528" x="5268913" y="2206625"/>
          <p14:tracePt t="26546" x="5268913" y="2182813"/>
          <p14:tracePt t="26562" x="5280025" y="2160588"/>
          <p14:tracePt t="26579" x="5280025" y="2149475"/>
          <p14:tracePt t="26595" x="5280025" y="2136775"/>
          <p14:tracePt t="26612" x="5280025" y="2132013"/>
          <p14:tracePt t="26628" x="5280025" y="2125663"/>
          <p14:tracePt t="26645" x="5286375" y="2125663"/>
          <p14:tracePt t="26662" x="5286375" y="2114550"/>
          <p14:tracePt t="26679" x="5286375" y="2108200"/>
          <p14:tracePt t="26695" x="5286375" y="2097088"/>
          <p14:tracePt t="26712" x="5286375" y="2092325"/>
          <p14:tracePt t="26728" x="5286375" y="2085975"/>
          <p14:tracePt t="26745" x="5286375" y="2074863"/>
          <p14:tracePt t="26762" x="5286375" y="2068513"/>
          <p14:tracePt t="26977" x="5286375" y="2063750"/>
          <p14:tracePt t="27537" x="5286375" y="2068513"/>
          <p14:tracePt t="27560" x="5286375" y="2074863"/>
          <p14:tracePt t="27567" x="5286375" y="2079625"/>
          <p14:tracePt t="27599" x="5286375" y="2085975"/>
          <p14:tracePt t="27600" x="5280025" y="2085975"/>
          <p14:tracePt t="27760" x="0" y="0"/>
        </p14:tracePtLst>
        <p14:tracePtLst>
          <p14:tracePt t="50320" x="5240338" y="4308475"/>
          <p14:tracePt t="50328" x="5240338" y="4303713"/>
          <p14:tracePt t="50344" x="5240338" y="4292600"/>
          <p14:tracePt t="50361" x="5240338" y="4286250"/>
          <p14:tracePt t="50378" x="5235575" y="4286250"/>
          <p14:tracePt t="50394" x="5235575" y="4279900"/>
          <p14:tracePt t="50411" x="5235575" y="4268788"/>
          <p14:tracePt t="50448" x="5235575" y="4264025"/>
          <p14:tracePt t="50504" x="5235575" y="4257675"/>
          <p14:tracePt t="50536" x="5235575" y="4251325"/>
          <p14:tracePt t="50584" x="5235575" y="4246563"/>
          <p14:tracePt t="50632" x="5235575" y="4240213"/>
          <p14:tracePt t="50664" x="5235575" y="4235450"/>
          <p14:tracePt t="50670" x="5235575" y="4229100"/>
          <p14:tracePt t="50678" x="5240338" y="4229100"/>
          <p14:tracePt t="50720" x="5240338" y="4222750"/>
          <p14:tracePt t="50768" x="5240338" y="4217988"/>
          <p14:tracePt t="50783" x="5240338" y="4211638"/>
          <p14:tracePt t="50794" x="5240338" y="4206875"/>
          <p14:tracePt t="50800" x="5246688" y="4194175"/>
          <p14:tracePt t="50812" x="5251450" y="4171950"/>
          <p14:tracePt t="50828" x="5251450" y="4149725"/>
          <p14:tracePt t="50845" x="5251450" y="4114800"/>
          <p14:tracePt t="50861" x="5251450" y="4092575"/>
          <p14:tracePt t="50878" x="5257800" y="4064000"/>
          <p14:tracePt t="50894" x="5257800" y="4029075"/>
          <p14:tracePt t="50911" x="5264150" y="4000500"/>
          <p14:tracePt t="50928" x="5264150" y="3954463"/>
          <p14:tracePt t="50945" x="5268913" y="3921125"/>
          <p14:tracePt t="50961" x="5268913" y="3886200"/>
          <p14:tracePt t="50978" x="5268913" y="3851275"/>
          <p14:tracePt t="50994" x="5268913" y="3817938"/>
          <p14:tracePt t="51011" x="5268913" y="3783013"/>
          <p14:tracePt t="51028" x="5275263" y="3736975"/>
          <p14:tracePt t="51046" x="5280025" y="3703638"/>
          <p14:tracePt t="51061" x="5286375" y="3663950"/>
          <p14:tracePt t="51078" x="5292725" y="3617913"/>
          <p14:tracePt t="51094" x="5292725" y="3578225"/>
          <p14:tracePt t="51111" x="5297488" y="3521075"/>
          <p14:tracePt t="51128" x="5297488" y="3479800"/>
          <p14:tracePt t="51145" x="5303838" y="3446463"/>
          <p14:tracePt t="51161" x="5303838" y="3411538"/>
          <p14:tracePt t="51178" x="5303838" y="3378200"/>
          <p14:tracePt t="51194" x="5308600" y="3336925"/>
          <p14:tracePt t="51211" x="5308600" y="3303588"/>
          <p14:tracePt t="51228" x="5308600" y="3268663"/>
          <p14:tracePt t="51244" x="5308600" y="3235325"/>
          <p14:tracePt t="51261" x="5308600" y="3206750"/>
          <p14:tracePt t="51278" x="5314950" y="3178175"/>
          <p14:tracePt t="51294" x="5314950" y="3149600"/>
          <p14:tracePt t="51312" x="5314950" y="3125788"/>
          <p14:tracePt t="51328" x="5321300" y="3097213"/>
          <p14:tracePt t="51345" x="5321300" y="3068638"/>
          <p14:tracePt t="51361" x="5321300" y="3051175"/>
          <p14:tracePt t="51378" x="5321300" y="3022600"/>
          <p14:tracePt t="51394" x="5326063" y="3006725"/>
          <p14:tracePt t="51411" x="5326063" y="2978150"/>
          <p14:tracePt t="51428" x="5326063" y="2960688"/>
          <p14:tracePt t="51445" x="5326063" y="2943225"/>
          <p14:tracePt t="51461" x="5326063" y="2932113"/>
          <p14:tracePt t="51478" x="5326063" y="2921000"/>
          <p14:tracePt t="51494" x="5326063" y="2914650"/>
          <p14:tracePt t="51511" x="5326063" y="2908300"/>
          <p14:tracePt t="51697" x="5326063" y="2914650"/>
          <p14:tracePt t="51712" x="5326063" y="2921000"/>
          <p14:tracePt t="51713" x="5326063" y="2932113"/>
          <p14:tracePt t="51728" x="5321300" y="2954338"/>
          <p14:tracePt t="51744" x="5321300" y="2982913"/>
          <p14:tracePt t="51761" x="5321300" y="3022600"/>
          <p14:tracePt t="51778" x="5321300" y="3068638"/>
          <p14:tracePt t="51795" x="5321300" y="3114675"/>
          <p14:tracePt t="51811" x="5321300" y="3171825"/>
          <p14:tracePt t="51828" x="5321300" y="3228975"/>
          <p14:tracePt t="51844" x="5321300" y="3286125"/>
          <p14:tracePt t="51862" x="5321300" y="3336925"/>
          <p14:tracePt t="51878" x="5321300" y="3389313"/>
          <p14:tracePt t="51895" x="5321300" y="3435350"/>
          <p14:tracePt t="51911" x="5321300" y="3503613"/>
          <p14:tracePt t="51928" x="5321300" y="3543300"/>
          <p14:tracePt t="51944" x="5321300" y="3578225"/>
          <p14:tracePt t="51962" x="5321300" y="3611563"/>
          <p14:tracePt t="51978" x="5321300" y="3646488"/>
          <p14:tracePt t="51995" x="5321300" y="3679825"/>
          <p14:tracePt t="52011" x="5321300" y="3714750"/>
          <p14:tracePt t="52028" x="5321300" y="3743325"/>
          <p14:tracePt t="52044" x="5321300" y="3765550"/>
          <p14:tracePt t="52062" x="5321300" y="3794125"/>
          <p14:tracePt t="52078" x="5321300" y="3817938"/>
          <p14:tracePt t="52095" x="5314950" y="3840163"/>
          <p14:tracePt t="52111" x="5314950" y="3868738"/>
          <p14:tracePt t="52128" x="5314950" y="3886200"/>
          <p14:tracePt t="52144" x="5314950" y="3903663"/>
          <p14:tracePt t="52161" x="5314950" y="3914775"/>
          <p14:tracePt t="52178" x="5308600" y="3932238"/>
          <p14:tracePt t="52195" x="5308600" y="3949700"/>
          <p14:tracePt t="52211" x="5308600" y="3954463"/>
          <p14:tracePt t="52228" x="5308600" y="3965575"/>
          <p14:tracePt t="52244" x="5308600" y="3978275"/>
          <p14:tracePt t="52261" x="5308600" y="4000500"/>
          <p14:tracePt t="52278" x="5303838" y="4022725"/>
          <p14:tracePt t="52295" x="5303838" y="4051300"/>
          <p14:tracePt t="52311" x="5303838" y="4086225"/>
          <p14:tracePt t="52311" x="5297488" y="4097338"/>
          <p14:tracePt t="52328" x="5297488" y="4125913"/>
          <p14:tracePt t="52344" x="5297488" y="4149725"/>
          <p14:tracePt t="52361" x="5292725" y="4160838"/>
          <p14:tracePt t="52377" x="5292725" y="4178300"/>
          <p14:tracePt t="52395" x="5292725" y="4189413"/>
          <p14:tracePt t="52411" x="5292725" y="4194175"/>
          <p14:tracePt t="52428" x="5292725" y="4200525"/>
          <p14:tracePt t="52444" x="5292725" y="4206875"/>
          <p14:tracePt t="52480" x="5292725" y="4211638"/>
          <p14:tracePt t="52512" x="5292725" y="4217988"/>
          <p14:tracePt t="52516" x="5292725" y="4222750"/>
          <p14:tracePt t="52528" x="5286375" y="4222750"/>
          <p14:tracePt t="52544" x="5286375" y="4235450"/>
          <p14:tracePt t="52561" x="5286375" y="4246563"/>
          <p14:tracePt t="52578" x="5286375" y="4251325"/>
          <p14:tracePt t="52594" x="5280025" y="4264025"/>
          <p14:tracePt t="52611" x="5280025" y="4268788"/>
          <p14:tracePt t="52628" x="5275263" y="4275138"/>
          <p14:tracePt t="52760" x="5275263" y="4268788"/>
          <p14:tracePt t="52784" x="5275263" y="4264025"/>
          <p14:tracePt t="52808" x="5275263" y="4257675"/>
          <p14:tracePt t="52812" x="5275263" y="4251325"/>
          <p14:tracePt t="52828" x="5275263" y="4246563"/>
          <p14:tracePt t="52844" x="5275263" y="4235450"/>
          <p14:tracePt t="52861" x="5275263" y="4229100"/>
          <p14:tracePt t="52877" x="5275263" y="4222750"/>
          <p14:tracePt t="52894" x="5280025" y="4211638"/>
          <p14:tracePt t="52911" x="5280025" y="4206875"/>
          <p14:tracePt t="52928" x="5280025" y="4200525"/>
          <p14:tracePt t="52944" x="5280025" y="4189413"/>
          <p14:tracePt t="52961" x="5280025" y="4178300"/>
          <p14:tracePt t="52977" x="5286375" y="4165600"/>
          <p14:tracePt t="52994" x="5286375" y="4154488"/>
          <p14:tracePt t="53011" x="5286375" y="4137025"/>
          <p14:tracePt t="53028" x="5286375" y="4121150"/>
          <p14:tracePt t="53044" x="5286375" y="4097338"/>
          <p14:tracePt t="53061" x="5286375" y="4068763"/>
          <p14:tracePt t="53078" x="5286375" y="4046538"/>
          <p14:tracePt t="53094" x="5286375" y="4017963"/>
          <p14:tracePt t="53111" x="5286375" y="3983038"/>
          <p14:tracePt t="53128" x="5286375" y="3960813"/>
          <p14:tracePt t="53144" x="5286375" y="3925888"/>
          <p14:tracePt t="53161" x="5286375" y="3903663"/>
          <p14:tracePt t="53177" x="5286375" y="3879850"/>
          <p14:tracePt t="53194" x="5286375" y="3863975"/>
          <p14:tracePt t="53211" x="5286375" y="3846513"/>
          <p14:tracePt t="53227" x="5292725" y="3829050"/>
          <p14:tracePt t="53244" x="5292725" y="3811588"/>
          <p14:tracePt t="53261" x="5297488" y="3794125"/>
          <p14:tracePt t="53278" x="5297488" y="3783013"/>
          <p14:tracePt t="53294" x="5297488" y="3771900"/>
          <p14:tracePt t="53294" x="5297488" y="3765550"/>
          <p14:tracePt t="53312" x="5297488" y="3760788"/>
          <p14:tracePt t="53328" x="5297488" y="3736975"/>
          <p14:tracePt t="53345" x="5303838" y="3721100"/>
          <p14:tracePt t="53361" x="5303838" y="3703638"/>
          <p14:tracePt t="53378" x="5308600" y="3679825"/>
          <p14:tracePt t="53394" x="5308600" y="3651250"/>
          <p14:tracePt t="53411" x="5314950" y="3629025"/>
          <p14:tracePt t="53427" x="5314950" y="3606800"/>
          <p14:tracePt t="53445" x="5314950" y="3594100"/>
          <p14:tracePt t="53461" x="5314950" y="3582988"/>
          <p14:tracePt t="53478" x="5314950" y="3571875"/>
          <p14:tracePt t="53494" x="5314950" y="3565525"/>
          <p14:tracePt t="53511" x="5314950" y="3560763"/>
          <p14:tracePt t="53736" x="5314950" y="3554413"/>
          <p14:tracePt t="53744" x="5314950" y="3549650"/>
          <p14:tracePt t="53745" x="5314950" y="3525838"/>
          <p14:tracePt t="53761" x="5314950" y="3508375"/>
          <p14:tracePt t="53778" x="5321300" y="3475038"/>
          <p14:tracePt t="53794" x="5321300" y="3440113"/>
          <p14:tracePt t="53811" x="5321300" y="3400425"/>
          <p14:tracePt t="53827" x="5321300" y="3354388"/>
          <p14:tracePt t="53845" x="5321300" y="3314700"/>
          <p14:tracePt t="53861" x="5321300" y="3263900"/>
          <p14:tracePt t="53878" x="5321300" y="3217863"/>
          <p14:tracePt t="53894" x="5321300" y="3154363"/>
          <p14:tracePt t="53911" x="5326063" y="3086100"/>
          <p14:tracePt t="53927" x="5337175" y="2982913"/>
          <p14:tracePt t="53945" x="5349875" y="2908300"/>
          <p14:tracePt t="53961" x="5360988" y="2835275"/>
          <p14:tracePt t="53978" x="5372100" y="2771775"/>
          <p14:tracePt t="53994" x="5378450" y="2714625"/>
          <p14:tracePt t="54011" x="5383213" y="2657475"/>
          <p14:tracePt t="54027" x="5389563" y="2593975"/>
          <p14:tracePt t="54045" x="5400675" y="2532063"/>
          <p14:tracePt t="54061" x="5407025" y="2479675"/>
          <p14:tracePt t="54078" x="5411788" y="2435225"/>
          <p14:tracePt t="54094" x="5422900" y="2382838"/>
          <p14:tracePt t="54111" x="5429250" y="2343150"/>
          <p14:tracePt t="54128" x="5435600" y="2286000"/>
          <p14:tracePt t="54144" x="5435600" y="2246313"/>
          <p14:tracePt t="54161" x="5435600" y="2217738"/>
          <p14:tracePt t="54178" x="5435600" y="2189163"/>
          <p14:tracePt t="54194" x="5435600" y="2171700"/>
          <p14:tracePt t="54211" x="5435600" y="2154238"/>
          <p14:tracePt t="54227" x="5435600" y="2149475"/>
          <p14:tracePt t="54416" x="5435600" y="2154238"/>
          <p14:tracePt t="54424" x="5435600" y="2165350"/>
          <p14:tracePt t="54424" x="5435600" y="2178050"/>
          <p14:tracePt t="54432" x="5429250" y="2189163"/>
          <p14:tracePt t="54444" x="5422900" y="2246313"/>
          <p14:tracePt t="54461" x="5418138" y="2320925"/>
          <p14:tracePt t="54478" x="5407025" y="2393950"/>
          <p14:tracePt t="54494" x="5394325" y="2474913"/>
          <p14:tracePt t="54494" x="5389563" y="2503488"/>
          <p14:tracePt t="54527" x="5383213" y="2571750"/>
          <p14:tracePt t="54528" x="5378450" y="2622550"/>
          <p14:tracePt t="54544" x="5372100" y="2651125"/>
          <p14:tracePt t="54561" x="5372100" y="2663825"/>
          <p14:tracePt t="54744" x="5372100" y="2657475"/>
          <p14:tracePt t="54761" x="5372100" y="2646363"/>
          <p14:tracePt t="54762" x="5372100" y="2635250"/>
          <p14:tracePt t="54777" x="5372100" y="2622550"/>
          <p14:tracePt t="54794" x="5372100" y="2606675"/>
          <p14:tracePt t="54811" x="5372100" y="2593975"/>
          <p14:tracePt t="54827" x="5372100" y="2582863"/>
          <p14:tracePt t="54844" x="5372100" y="2578100"/>
          <p14:tracePt t="54861" x="5372100" y="2571750"/>
          <p14:tracePt t="54877" x="5372100" y="2554288"/>
          <p14:tracePt t="54894" x="5372100" y="2532063"/>
          <p14:tracePt t="54911" x="5365750" y="2492375"/>
          <p14:tracePt t="54928" x="5365750" y="2468563"/>
          <p14:tracePt t="54944" x="5365750" y="2451100"/>
          <p14:tracePt t="54961" x="5365750" y="2435225"/>
          <p14:tracePt t="54977" x="5360988" y="2422525"/>
          <p14:tracePt t="54995" x="5360988" y="2411413"/>
          <p14:tracePt t="55011" x="5360988" y="2400300"/>
          <p14:tracePt t="55028" x="5360988" y="2382838"/>
          <p14:tracePt t="55044" x="5360988" y="2371725"/>
          <p14:tracePt t="55061" x="5360988" y="2349500"/>
          <p14:tracePt t="55077" x="5360988" y="2325688"/>
          <p14:tracePt t="55095" x="5360988" y="2292350"/>
          <p14:tracePt t="55111" x="5360988" y="2257425"/>
          <p14:tracePt t="55128" x="5360988" y="2235200"/>
          <p14:tracePt t="55144" x="5360988" y="2222500"/>
          <p14:tracePt t="55161" x="5360988" y="2217738"/>
          <p14:tracePt t="55177" x="5354638" y="2206625"/>
          <p14:tracePt t="55195" x="5349875" y="2200275"/>
          <p14:tracePt t="55211" x="5349875" y="2189163"/>
          <p14:tracePt t="55228" x="5343525" y="2178050"/>
          <p14:tracePt t="55244" x="5337175" y="2171700"/>
          <p14:tracePt t="55261" x="5337175" y="2165350"/>
          <p14:tracePt t="55296" x="5332413" y="2165350"/>
          <p14:tracePt t="55336" x="5326063" y="2165350"/>
          <p14:tracePt t="55368" x="5321300" y="2171700"/>
          <p14:tracePt t="55377" x="5321300" y="2178050"/>
          <p14:tracePt t="55384" x="5303838" y="2193925"/>
          <p14:tracePt t="55394" x="5280025" y="2222500"/>
          <p14:tracePt t="55411" x="5240338" y="2257425"/>
          <p14:tracePt t="55428" x="5200650" y="2292350"/>
          <p14:tracePt t="55444" x="5160963" y="2332038"/>
          <p14:tracePt t="55461" x="5126038" y="2360613"/>
          <p14:tracePt t="55477" x="5103813" y="2378075"/>
          <p14:tracePt t="55494" x="5097463" y="2389188"/>
          <p14:tracePt t="55511" x="5097463" y="2393950"/>
          <p14:tracePt t="55576" x="5097463" y="2389188"/>
          <p14:tracePt t="55584" x="5097463" y="2378075"/>
          <p14:tracePt t="55594" x="5103813" y="2343150"/>
          <p14:tracePt t="55611" x="5108575" y="2314575"/>
          <p14:tracePt t="55628" x="5121275" y="2274888"/>
          <p14:tracePt t="55644" x="5132388" y="2246313"/>
          <p14:tracePt t="55661" x="5143500" y="2211388"/>
          <p14:tracePt t="55677" x="5149850" y="2193925"/>
          <p14:tracePt t="55694" x="5154613" y="2182813"/>
          <p14:tracePt t="55711" x="5160963" y="2171700"/>
          <p14:tracePt t="55824" x="5160963" y="2165350"/>
          <p14:tracePt t="55840" x="5160963" y="2160588"/>
          <p14:tracePt t="56048" x="5160963" y="2154238"/>
          <p14:tracePt t="56064" x="5160963" y="2143125"/>
          <p14:tracePt t="56080" x="5165725" y="2136775"/>
          <p14:tracePt t="56082" x="5165725" y="2132013"/>
          <p14:tracePt t="56094" x="5165725" y="2125663"/>
          <p14:tracePt t="56111" x="5165725" y="2120900"/>
          <p14:tracePt t="56200" x="5165725" y="2114550"/>
          <p14:tracePt t="56208" x="5172075" y="2114550"/>
          <p14:tracePt t="56232" x="5172075" y="2108200"/>
          <p14:tracePt t="56432" x="5165725" y="2108200"/>
          <p14:tracePt t="56445" x="5137150" y="2108200"/>
          <p14:tracePt t="56461" x="5092700" y="2108200"/>
          <p14:tracePt t="56478" x="5040313" y="2108200"/>
          <p14:tracePt t="56494" x="4965700" y="2108200"/>
          <p14:tracePt t="56511" x="4879975" y="2108200"/>
          <p14:tracePt t="56527" x="4749800" y="2108200"/>
          <p14:tracePt t="56545" x="4651375" y="2108200"/>
          <p14:tracePt t="56560" x="4549775" y="2103438"/>
          <p14:tracePt t="56577" x="4457700" y="2103438"/>
          <p14:tracePt t="56594" x="4365625" y="2103438"/>
          <p14:tracePt t="56611" x="4264025" y="2103438"/>
          <p14:tracePt t="56627" x="4183063" y="2103438"/>
          <p14:tracePt t="56644" x="4097338" y="2103438"/>
          <p14:tracePt t="56660" x="4017963" y="2097088"/>
          <p14:tracePt t="56678" x="3949700" y="2097088"/>
          <p14:tracePt t="56694" x="3875088" y="2097088"/>
          <p14:tracePt t="56711" x="3806825" y="2097088"/>
          <p14:tracePt t="56727" x="3703638" y="2097088"/>
          <p14:tracePt t="56744" x="3629025" y="2092325"/>
          <p14:tracePt t="56760" x="3543300" y="2092325"/>
          <p14:tracePt t="56778" x="3446463" y="2085975"/>
          <p14:tracePt t="56794" x="3336925" y="2085975"/>
          <p14:tracePt t="56811" x="3222625" y="2085975"/>
          <p14:tracePt t="56827" x="3092450" y="2074863"/>
          <p14:tracePt t="56844" x="2965450" y="2074863"/>
          <p14:tracePt t="56860" x="2822575" y="2068513"/>
          <p14:tracePt t="56878" x="2692400" y="2063750"/>
          <p14:tracePt t="56894" x="2565400" y="2057400"/>
          <p14:tracePt t="56911" x="2439988" y="2057400"/>
          <p14:tracePt t="56927" x="2257425" y="2051050"/>
          <p14:tracePt t="56944" x="2149475" y="2051050"/>
          <p14:tracePt t="56960" x="2051050" y="2051050"/>
          <p14:tracePt t="56978" x="1982788" y="2051050"/>
          <p14:tracePt t="56994" x="1925638" y="2051050"/>
          <p14:tracePt t="57011" x="1892300" y="2051050"/>
          <p14:tracePt t="57027" x="1863725" y="2051050"/>
          <p14:tracePt t="57044" x="1828800" y="2051050"/>
          <p14:tracePt t="57060" x="1811338" y="2051050"/>
          <p14:tracePt t="57077" x="1789113" y="2051050"/>
          <p14:tracePt t="57094" x="1765300" y="2051050"/>
          <p14:tracePt t="57111" x="1743075" y="2051050"/>
          <p14:tracePt t="57111" x="1720850" y="2051050"/>
          <p14:tracePt t="57128" x="1697038" y="2051050"/>
          <p14:tracePt t="57144" x="1679575" y="2051050"/>
          <p14:tracePt t="57495" x="1685925" y="2051050"/>
          <p14:tracePt t="57501" x="1692275" y="2051050"/>
          <p14:tracePt t="57511" x="1697038" y="2051050"/>
          <p14:tracePt t="57527" x="1749425" y="2046288"/>
          <p14:tracePt t="57544" x="1806575" y="2046288"/>
          <p14:tracePt t="57560" x="1879600" y="2051050"/>
          <p14:tracePt t="57577" x="1971675" y="2057400"/>
          <p14:tracePt t="57594" x="2074863" y="2063750"/>
          <p14:tracePt t="57611" x="2182813" y="2068513"/>
          <p14:tracePt t="57627" x="2292350" y="2079625"/>
          <p14:tracePt t="57645" x="2428875" y="2092325"/>
          <p14:tracePt t="57660" x="2565400" y="2103438"/>
          <p14:tracePt t="57678" x="2725738" y="2108200"/>
          <p14:tracePt t="57694" x="2892425" y="2114550"/>
          <p14:tracePt t="57711" x="3063875" y="2120900"/>
          <p14:tracePt t="57727" x="3314700" y="2132013"/>
          <p14:tracePt t="57745" x="3451225" y="2132013"/>
          <p14:tracePt t="57760" x="3589338" y="2132013"/>
          <p14:tracePt t="57777" x="3725863" y="2136775"/>
          <p14:tracePt t="57794" x="3840163" y="2143125"/>
          <p14:tracePt t="57811" x="3960813" y="2143125"/>
          <p14:tracePt t="57827" x="4068763" y="2143125"/>
          <p14:tracePt t="57844" x="4178300" y="2143125"/>
          <p14:tracePt t="57860" x="4268788" y="2143125"/>
          <p14:tracePt t="57878" x="4371975" y="2143125"/>
          <p14:tracePt t="57894" x="4475163" y="2143125"/>
          <p14:tracePt t="57911" x="4578350" y="2143125"/>
          <p14:tracePt t="57911" x="4629150" y="2143125"/>
          <p14:tracePt t="57927" x="4725988" y="2143125"/>
          <p14:tracePt t="57944" x="4818063" y="2149475"/>
          <p14:tracePt t="57960" x="4903788" y="2149475"/>
          <p14:tracePt t="57977" x="4978400" y="2149475"/>
          <p14:tracePt t="57994" x="5035550" y="2154238"/>
          <p14:tracePt t="58011" x="5075238" y="2154238"/>
          <p14:tracePt t="58027" x="5103813" y="2154238"/>
          <p14:tracePt t="58044" x="5121275" y="2154238"/>
          <p14:tracePt t="58060" x="5132388" y="2154238"/>
          <p14:tracePt t="58077" x="5143500" y="2154238"/>
          <p14:tracePt t="58094" x="5154613" y="2154238"/>
          <p14:tracePt t="58111" x="5165725" y="2154238"/>
          <p14:tracePt t="58127" x="5189538" y="2154238"/>
          <p14:tracePt t="58145" x="5194300" y="2154238"/>
          <p14:tracePt t="58160" x="5200650" y="2154238"/>
          <p14:tracePt t="59288" x="5207000" y="2160588"/>
          <p14:tracePt t="59327" x="5207000" y="2165350"/>
          <p14:tracePt t="59344" x="5211763" y="2171700"/>
          <p14:tracePt t="59360" x="5218113" y="2171700"/>
          <p14:tracePt t="59623" x="5222875" y="2171700"/>
          <p14:tracePt t="59631" x="5222875" y="2165350"/>
          <p14:tracePt t="59646" x="5222875" y="2160588"/>
          <p14:tracePt t="59688" x="5222875" y="2154238"/>
          <p14:tracePt t="60119" x="5222875" y="2160588"/>
          <p14:tracePt t="60136" x="5222875" y="2165350"/>
          <p14:tracePt t="60144" x="5218113" y="2189163"/>
          <p14:tracePt t="60161" x="5211763" y="2217738"/>
          <p14:tracePt t="60178" x="5200650" y="2246313"/>
          <p14:tracePt t="60194" x="5200650" y="2274888"/>
          <p14:tracePt t="60211" x="5194300" y="2292350"/>
          <p14:tracePt t="60227" x="5194300" y="2314575"/>
          <p14:tracePt t="60244" x="5189538" y="2325688"/>
          <p14:tracePt t="60439" x="5189538" y="2332038"/>
          <p14:tracePt t="60455" x="5189538" y="2336800"/>
          <p14:tracePt t="60463" x="5200650" y="2343150"/>
          <p14:tracePt t="60477" x="5207000" y="2349500"/>
          <p14:tracePt t="60494" x="5211763" y="2354263"/>
          <p14:tracePt t="60511" x="5218113" y="2360613"/>
          <p14:tracePt t="60895" x="5222875" y="2360613"/>
          <p14:tracePt t="60919" x="5229225" y="2360613"/>
          <p14:tracePt t="60927" x="5240338" y="2360613"/>
          <p14:tracePt t="60944" x="5246688" y="2365375"/>
          <p14:tracePt t="60960" x="5251450" y="2365375"/>
          <p14:tracePt t="61271" x="5246688" y="2365375"/>
          <p14:tracePt t="61727" x="5251450" y="2365375"/>
          <p14:tracePt t="61728" x="5257800" y="2365375"/>
          <p14:tracePt t="61744" x="5264150" y="2365375"/>
          <p14:tracePt t="61761" x="5275263" y="2365375"/>
          <p14:tracePt t="61777" x="5280025" y="2365375"/>
          <p14:tracePt t="62103" x="5286375" y="2365375"/>
          <p14:tracePt t="62111" x="5292725" y="2365375"/>
          <p14:tracePt t="62111" x="5297488" y="2365375"/>
          <p14:tracePt t="62151" x="5303838" y="2365375"/>
          <p14:tracePt t="62239" x="5308600" y="2365375"/>
          <p14:tracePt t="62260" x="5314950" y="2365375"/>
          <p14:tracePt t="62261" x="5337175" y="2365375"/>
          <p14:tracePt t="62277" x="5365750" y="2365375"/>
          <p14:tracePt t="62294" x="5394325" y="2365375"/>
          <p14:tracePt t="62310" x="5446713" y="2365375"/>
          <p14:tracePt t="62328" x="5475288" y="2365375"/>
          <p14:tracePt t="62343" x="5492750" y="2365375"/>
          <p14:tracePt t="62361" x="5514975" y="2365375"/>
          <p14:tracePt t="62377" x="5532438" y="2365375"/>
          <p14:tracePt t="62394" x="5537200" y="2365375"/>
          <p14:tracePt t="62647" x="5537200" y="2354263"/>
          <p14:tracePt t="62649" x="5537200" y="2343150"/>
          <p14:tracePt t="62660" x="5526088" y="2308225"/>
          <p14:tracePt t="62677" x="5508625" y="2263775"/>
          <p14:tracePt t="62694" x="5486400" y="2211388"/>
          <p14:tracePt t="62710" x="5451475" y="2149475"/>
          <p14:tracePt t="62710" x="5435600" y="2120900"/>
          <p14:tracePt t="62728" x="5411788" y="2079625"/>
          <p14:tracePt t="62743" x="5389563" y="2039938"/>
          <p14:tracePt t="62760" x="5372100" y="2017713"/>
          <p14:tracePt t="62777" x="5354638" y="2006600"/>
          <p14:tracePt t="62794" x="5349875" y="1993900"/>
          <p14:tracePt t="62810" x="5337175" y="1989138"/>
          <p14:tracePt t="62895" x="5332413" y="1989138"/>
          <p14:tracePt t="62927" x="5326063" y="1989138"/>
          <p14:tracePt t="62943" x="5321300" y="1989138"/>
          <p14:tracePt t="62946" x="5314950" y="1989138"/>
          <p14:tracePt t="62960" x="5308600" y="1989138"/>
          <p14:tracePt t="62977" x="5297488" y="1989138"/>
          <p14:tracePt t="63055" x="5292725" y="1989138"/>
          <p14:tracePt t="63080" x="5292725" y="1982788"/>
          <p14:tracePt t="63107" x="5292725" y="1978025"/>
          <p14:tracePt t="63127" x="5292725" y="1971675"/>
          <p14:tracePt t="63159" x="5292725" y="1965325"/>
          <p14:tracePt t="63167" x="5292725" y="1960563"/>
          <p14:tracePt t="63177" x="5292725" y="1954213"/>
          <p14:tracePt t="63193" x="5303838" y="1943100"/>
          <p14:tracePt t="63211" x="5303838" y="1931988"/>
          <p14:tracePt t="63227" x="5308600" y="1925638"/>
          <p14:tracePt t="63244" x="5321300" y="1908175"/>
          <p14:tracePt t="63260" x="5326063" y="1897063"/>
          <p14:tracePt t="63277" x="5332413" y="1879600"/>
          <p14:tracePt t="63293" x="5343525" y="1863725"/>
          <p14:tracePt t="63310" x="5349875" y="1851025"/>
          <p14:tracePt t="63327" x="5360988" y="1828800"/>
          <p14:tracePt t="63344" x="5360988" y="1811338"/>
          <p14:tracePt t="63360" x="5372100" y="1793875"/>
          <p14:tracePt t="63377" x="5372100" y="1778000"/>
          <p14:tracePt t="63393" x="5383213" y="1765300"/>
          <p14:tracePt t="63410" x="5389563" y="1743075"/>
          <p14:tracePt t="63427" x="5400675" y="1720850"/>
          <p14:tracePt t="63444" x="5407025" y="1703388"/>
          <p14:tracePt t="63460" x="5418138" y="1679575"/>
          <p14:tracePt t="63477" x="5422900" y="1657350"/>
          <p14:tracePt t="63493" x="5429250" y="1646238"/>
          <p14:tracePt t="63510" x="5435600" y="1628775"/>
          <p14:tracePt t="63527" x="5440363" y="1611313"/>
          <p14:tracePt t="63544" x="5446713" y="1606550"/>
          <p14:tracePt t="63560" x="5451475" y="1593850"/>
          <p14:tracePt t="63577" x="5451475" y="1582738"/>
          <p14:tracePt t="63593" x="5457825" y="1571625"/>
          <p14:tracePt t="63610" x="5457825" y="1560513"/>
          <p14:tracePt t="63627" x="5457825" y="1554163"/>
          <p14:tracePt t="63643" x="5464175" y="1549400"/>
          <p14:tracePt t="63660" x="5468938" y="1543050"/>
          <p14:tracePt t="63677" x="5468938" y="1531938"/>
          <p14:tracePt t="63693" x="5475288" y="1514475"/>
          <p14:tracePt t="63710" x="5480050" y="1497013"/>
          <p14:tracePt t="63710" x="5480050" y="1492250"/>
          <p14:tracePt t="63727" x="5486400" y="1479550"/>
          <p14:tracePt t="63744" x="5492750" y="1468438"/>
          <p14:tracePt t="64199" x="5492750" y="1479550"/>
          <p14:tracePt t="64210" x="5486400" y="1479550"/>
          <p14:tracePt t="64211" x="5480050" y="1503363"/>
          <p14:tracePt t="64227" x="5468938" y="1520825"/>
          <p14:tracePt t="64244" x="5457825" y="1543050"/>
          <p14:tracePt t="64260" x="5440363" y="1577975"/>
          <p14:tracePt t="64277" x="5429250" y="1622425"/>
          <p14:tracePt t="64293" x="5407025" y="1674813"/>
          <p14:tracePt t="64310" x="5383213" y="1731963"/>
          <p14:tracePt t="64327" x="5349875" y="1839913"/>
          <p14:tracePt t="64344" x="5326063" y="1914525"/>
          <p14:tracePt t="64360" x="5303838" y="1993900"/>
          <p14:tracePt t="64377" x="5280025" y="2057400"/>
          <p14:tracePt t="64393" x="5264150" y="2108200"/>
          <p14:tracePt t="64410" x="5257800" y="2154238"/>
          <p14:tracePt t="64427" x="5251450" y="2182813"/>
          <p14:tracePt t="64443" x="5240338" y="2211388"/>
          <p14:tracePt t="64460" x="5240338" y="2222500"/>
          <p14:tracePt t="64702" x="0" y="0"/>
        </p14:tracePtLst>
      </p14:laserTrace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normAutofit lnSpcReduction="10000"/>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endParaRPr lang="en-US" sz="2800" dirty="0" smtClean="0"/>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extLst>
      <p:ext uri="{BB962C8B-B14F-4D97-AF65-F5344CB8AC3E}">
        <p14:creationId xmlns:p14="http://schemas.microsoft.com/office/powerpoint/2010/main" val="3638022178"/>
      </p:ext>
    </p:extLst>
  </p:cSld>
  <p:clrMapOvr>
    <a:masterClrMapping/>
  </p:clrMapOvr>
  <mc:AlternateContent xmlns:mc="http://schemas.openxmlformats.org/markup-compatibility/2006" xmlns:p14="http://schemas.microsoft.com/office/powerpoint/2010/main">
    <mc:Choice Requires="p14">
      <p:transition spd="slow" p14:dur="2000" advTm="96237"/>
    </mc:Choice>
    <mc:Fallback xmlns="">
      <p:transition spd="slow" advTm="96237"/>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38</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633267" y="5599002"/>
            <a:ext cx="1819729" cy="400110"/>
          </a:xfrm>
          <a:prstGeom prst="rect">
            <a:avLst/>
          </a:prstGeom>
          <a:noFill/>
          <a:ln w="9525">
            <a:noFill/>
            <a:miter lim="800000"/>
            <a:headEnd/>
            <a:tailEnd/>
          </a:ln>
        </p:spPr>
        <p:txBody>
          <a:bodyPr wrap="none">
            <a:spAutoFit/>
          </a:bodyPr>
          <a:lstStyle/>
          <a:p>
            <a:pPr algn="r" eaLnBrk="0" hangingPunct="0"/>
            <a:r>
              <a:rPr lang="en-US" sz="2000" dirty="0">
                <a:solidFill>
                  <a:srgbClr val="000000"/>
                </a:solidFill>
                <a:latin typeface="Times New Roman" pitchFamily="18" charset="0"/>
                <a:cs typeface="Times New Roman" pitchFamily="18" charset="0"/>
              </a:rPr>
              <a:t>Quantity (MW)</a:t>
            </a:r>
            <a:r>
              <a:rPr lang="en-US" sz="1100"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223820" y="3096806"/>
            <a:ext cx="1023037" cy="707886"/>
          </a:xfrm>
          <a:prstGeom prst="rect">
            <a:avLst/>
          </a:prstGeom>
          <a:noFill/>
          <a:ln w="9525">
            <a:noFill/>
            <a:miter lim="800000"/>
            <a:headEnd/>
            <a:tailEnd/>
          </a:ln>
        </p:spPr>
        <p:txBody>
          <a:bodyPr wrap="none">
            <a:spAutoFit/>
          </a:bodyPr>
          <a:lstStyle/>
          <a:p>
            <a:pPr algn="ctr" eaLnBrk="0" hangingPunct="0"/>
            <a:r>
              <a:rPr lang="en-US" sz="2000" dirty="0">
                <a:solidFill>
                  <a:srgbClr val="000000"/>
                </a:solidFill>
                <a:latin typeface="Times New Roman" pitchFamily="18" charset="0"/>
                <a:cs typeface="Times New Roman" pitchFamily="18" charset="0"/>
              </a:rPr>
              <a:t>Price</a:t>
            </a:r>
            <a:br>
              <a:rPr lang="en-US" sz="2000" dirty="0">
                <a:solidFill>
                  <a:srgbClr val="000000"/>
                </a:solidFill>
                <a:latin typeface="Times New Roman" pitchFamily="18" charset="0"/>
                <a:cs typeface="Times New Roman" pitchFamily="18" charset="0"/>
              </a:rPr>
            </a:br>
            <a:r>
              <a:rPr lang="en-US" sz="2000"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433769990"/>
      </p:ext>
    </p:extLst>
  </p:cSld>
  <p:clrMapOvr>
    <a:masterClrMapping/>
  </p:clrMapOvr>
  <mc:AlternateContent xmlns:mc="http://schemas.openxmlformats.org/markup-compatibility/2006" xmlns:p14="http://schemas.microsoft.com/office/powerpoint/2010/main">
    <mc:Choice Requires="p14">
      <p:transition spd="slow" p14:dur="2000" advTm="41361"/>
    </mc:Choice>
    <mc:Fallback xmlns="">
      <p:transition spd="slow" advTm="41361"/>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502268698"/>
      </p:ext>
    </p:extLst>
  </p:cSld>
  <p:clrMapOvr>
    <a:masterClrMapping/>
  </p:clrMapOvr>
  <mc:AlternateContent xmlns:mc="http://schemas.openxmlformats.org/markup-compatibility/2006" xmlns:p14="http://schemas.microsoft.com/office/powerpoint/2010/main">
    <mc:Choice Requires="p14">
      <p:transition spd="slow" p14:dur="2000" advTm="178895"/>
    </mc:Choice>
    <mc:Fallback xmlns="">
      <p:transition spd="slow" advTm="17889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62500" lnSpcReduction="20000"/>
          </a:bodyPr>
          <a:lstStyle/>
          <a:p>
            <a:pPr>
              <a:spcAft>
                <a:spcPts val="600"/>
              </a:spcAft>
            </a:pPr>
            <a:r>
              <a:rPr lang="en-US" dirty="0" smtClean="0"/>
              <a:t>Electric power system are designed to support highest peak during the peak day of the year.</a:t>
            </a:r>
          </a:p>
          <a:p>
            <a:pPr lvl="1">
              <a:spcAft>
                <a:spcPts val="600"/>
              </a:spcAft>
            </a:pPr>
            <a:r>
              <a:rPr lang="en-US" dirty="0" smtClean="0"/>
              <a:t>The peak load is due to coincidental usage and is driven by the end-users.</a:t>
            </a:r>
          </a:p>
          <a:p>
            <a:pPr lvl="1">
              <a:spcAft>
                <a:spcPts val="600"/>
              </a:spcAft>
            </a:pPr>
            <a:r>
              <a:rPr lang="en-US" dirty="0" smtClean="0"/>
              <a:t>Capital investments are driven up by this peak load.</a:t>
            </a:r>
          </a:p>
          <a:p>
            <a:pPr>
              <a:spcAft>
                <a:spcPts val="600"/>
              </a:spcAft>
            </a:pPr>
            <a:endParaRPr lang="en-US" dirty="0" smtClean="0"/>
          </a:p>
          <a:p>
            <a:pPr>
              <a:spcAft>
                <a:spcPts val="600"/>
              </a:spcAft>
            </a:pPr>
            <a:r>
              <a:rPr lang="en-US" dirty="0"/>
              <a:t>Electrical infrastructure is underutilized </a:t>
            </a:r>
            <a:r>
              <a:rPr lang="en-US" dirty="0" smtClean="0"/>
              <a:t>the majority of the time.</a:t>
            </a:r>
            <a:endParaRPr lang="en-US" dirty="0"/>
          </a:p>
          <a:p>
            <a:pPr marL="0" indent="0">
              <a:spcAft>
                <a:spcPts val="600"/>
              </a:spcAft>
              <a:buNone/>
            </a:pPr>
            <a:endParaRPr lang="en-US" dirty="0"/>
          </a:p>
          <a:p>
            <a:pPr>
              <a:spcAft>
                <a:spcPts val="600"/>
              </a:spcAft>
            </a:pPr>
            <a:r>
              <a:rPr lang="en-US" dirty="0" smtClean="0"/>
              <a:t>Necessary to keep a balance between load and generation every instant, which is currently achieved by adjusting the output of large central generation plants.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738909424"/>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371665653"/>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572022"/>
      </p:ext>
    </p:extLst>
  </p:cSld>
  <p:clrMapOvr>
    <a:masterClrMapping/>
  </p:clrMapOvr>
  <mc:AlternateContent xmlns:mc="http://schemas.openxmlformats.org/markup-compatibility/2006" xmlns:p14="http://schemas.microsoft.com/office/powerpoint/2010/main">
    <mc:Choice Requires="p14">
      <p:transition spd="slow" p14:dur="2000" advTm="274217"/>
    </mc:Choice>
    <mc:Fallback xmlns="">
      <p:transition spd="slow" advTm="274217"/>
    </mc:Fallback>
  </mc:AlternateContent>
  <p:timing>
    <p:tnLst>
      <p:par>
        <p:cTn id="1" dur="indefinite" restart="never" nodeType="tmRoot"/>
      </p:par>
    </p:tnLst>
  </p:timing>
  <p:extLst mod="1">
    <p:ext uri="{3A86A75C-4F4B-4683-9AE1-C65F6400EC91}">
      <p14:laserTraceLst xmlns:p14="http://schemas.microsoft.com/office/powerpoint/2010/main">
        <p14:tracePtLst>
          <p14:tracePt t="50442" x="965200" y="2457450"/>
          <p14:tracePt t="50540" x="993775" y="2479675"/>
          <p14:tracePt t="50583" x="1046163" y="2514600"/>
          <p14:tracePt t="50640" x="1114425" y="2520950"/>
          <p14:tracePt t="50689" x="1239838" y="2514600"/>
          <p14:tracePt t="50740" x="1393825" y="2492375"/>
          <p14:tracePt t="50790" x="1543050" y="2451100"/>
          <p14:tracePt t="50840" x="1725613" y="2382838"/>
          <p14:tracePt t="50890" x="1897063" y="2279650"/>
          <p14:tracePt t="50940" x="2114550" y="2171700"/>
          <p14:tracePt t="50990" x="2211388" y="2120900"/>
          <p14:tracePt t="51040" x="2274888" y="2085975"/>
          <p14:tracePt t="51090" x="2325688" y="2046288"/>
          <p14:tracePt t="51140" x="2400300" y="1982788"/>
          <p14:tracePt t="51188" x="2457450" y="1949450"/>
          <p14:tracePt t="51240" x="2520950" y="1920875"/>
          <p14:tracePt t="51289" x="2571750" y="1892300"/>
          <p14:tracePt t="51340" x="2606675" y="1879600"/>
          <p14:tracePt t="51388" x="2640013" y="1863725"/>
          <p14:tracePt t="51440" x="2646363" y="1863725"/>
          <p14:tracePt t="51489" x="2657475" y="1863725"/>
          <p14:tracePt t="51540" x="2697163" y="1857375"/>
          <p14:tracePt t="51589" x="2720975" y="1857375"/>
          <p14:tracePt t="51639" x="2732088" y="1857375"/>
          <p14:tracePt t="51688" x="2749550" y="1857375"/>
          <p14:tracePt t="51740" x="2789238" y="1863725"/>
          <p14:tracePt t="51788" x="2806700" y="1868488"/>
          <p14:tracePt t="51840" x="2817813" y="1868488"/>
          <p14:tracePt t="51889" x="2840038" y="1874838"/>
          <p14:tracePt t="51940" x="2863850" y="1879600"/>
          <p14:tracePt t="51989" x="2868613" y="1885950"/>
          <p14:tracePt t="52089" x="2874963" y="1885950"/>
          <p14:tracePt t="52568" x="2868613" y="1885950"/>
          <p14:tracePt t="52781" x="2874963" y="1885950"/>
          <p14:tracePt t="52822" x="2886075" y="1885950"/>
          <p14:tracePt t="53048" x="2892425" y="1885950"/>
          <p14:tracePt t="53089" x="2897188" y="1879600"/>
          <p14:tracePt t="54780" x="2892425" y="1879600"/>
          <p14:tracePt t="54914" x="2868613" y="1879600"/>
          <p14:tracePt t="54957" x="2771775" y="1879600"/>
          <p14:tracePt t="55006" x="2663825" y="1879600"/>
          <p14:tracePt t="55054" x="2593975" y="1885950"/>
          <p14:tracePt t="55106" x="2474913" y="1925638"/>
          <p14:tracePt t="55155" x="2200275" y="2011363"/>
          <p14:tracePt t="55206" x="1965325" y="2114550"/>
          <p14:tracePt t="55256" x="1749425" y="2235200"/>
          <p14:tracePt t="55306" x="1639888" y="2292350"/>
          <p14:tracePt t="55306" x="1628775" y="2297113"/>
          <p14:tracePt t="55356" x="1514475" y="2354263"/>
          <p14:tracePt t="55406" x="1354138" y="2422525"/>
          <p14:tracePt t="55456" x="1154113" y="2497138"/>
          <p14:tracePt t="55506" x="1022350" y="2536825"/>
          <p14:tracePt t="55556" x="1000125" y="2536825"/>
          <p14:tracePt t="55991" x="1006475" y="2543175"/>
          <p14:tracePt t="56033" x="1017588" y="2549525"/>
          <p14:tracePt t="56089" x="1050925" y="2565400"/>
          <p14:tracePt t="56139" x="1074738" y="2578100"/>
          <p14:tracePt t="56189" x="1085850" y="2589213"/>
          <p14:tracePt t="56239" x="1103313" y="2593975"/>
          <p14:tracePt t="56289" x="1165225" y="2617788"/>
          <p14:tracePt t="56339" x="1211263" y="2628900"/>
          <p14:tracePt t="56389" x="1235075" y="2635250"/>
          <p14:tracePt t="56489" x="1250950" y="2646363"/>
          <p14:tracePt t="56532" x="1279525" y="2663825"/>
          <p14:tracePt t="56589" x="1303338" y="2674938"/>
          <p14:tracePt t="56730" x="1308100" y="2674938"/>
          <p14:tracePt t="56773" x="1325563" y="2674938"/>
          <p14:tracePt t="56822" x="1349375" y="2679700"/>
          <p14:tracePt t="56872" x="1393825" y="2679700"/>
          <p14:tracePt t="56923" x="1428750" y="2686050"/>
          <p14:tracePt t="56972" x="1450975" y="2686050"/>
          <p14:tracePt t="57023" x="1479550" y="2686050"/>
          <p14:tracePt t="57072" x="1508125" y="2679700"/>
          <p14:tracePt t="57123" x="1560513" y="2657475"/>
          <p14:tracePt t="57173" x="1593850" y="2646363"/>
          <p14:tracePt t="57223" x="1622425" y="2628900"/>
          <p14:tracePt t="57272" x="1679575" y="2600325"/>
          <p14:tracePt t="57323" x="1760538" y="2560638"/>
          <p14:tracePt t="57373" x="1811338" y="2525713"/>
          <p14:tracePt t="57423" x="1846263" y="2508250"/>
          <p14:tracePt t="57472" x="1868488" y="2492375"/>
          <p14:tracePt t="57522" x="1897063" y="2468563"/>
          <p14:tracePt t="57572" x="1920875" y="2451100"/>
          <p14:tracePt t="57622" x="1949450" y="2428875"/>
          <p14:tracePt t="57673" x="1971675" y="2406650"/>
          <p14:tracePt t="57721" x="2000250" y="2382838"/>
          <p14:tracePt t="57772" x="2035175" y="2354263"/>
          <p14:tracePt t="57822" x="2074863" y="2325688"/>
          <p14:tracePt t="57872" x="2143125" y="2292350"/>
          <p14:tracePt t="57923" x="2211388" y="2251075"/>
          <p14:tracePt t="57972" x="2251075" y="2235200"/>
          <p14:tracePt t="58021" x="2297113" y="2211388"/>
          <p14:tracePt t="58072" x="2354263" y="2182813"/>
          <p14:tracePt t="58122" x="2435225" y="2149475"/>
          <p14:tracePt t="58173" x="2508250" y="2114550"/>
          <p14:tracePt t="58221" x="2606675" y="2079625"/>
          <p14:tracePt t="58272" x="2697163" y="2063750"/>
          <p14:tracePt t="58321" x="2806700" y="2046288"/>
          <p14:tracePt t="58372" x="2892425" y="2039938"/>
          <p14:tracePt t="58421" x="2971800" y="2039938"/>
          <p14:tracePt t="58472" x="3051175" y="2039938"/>
          <p14:tracePt t="58521" x="3143250" y="2039938"/>
          <p14:tracePt t="58573" x="3206750" y="2051050"/>
          <p14:tracePt t="58622" x="3263900" y="2068513"/>
          <p14:tracePt t="58673" x="3332163" y="2103438"/>
          <p14:tracePt t="58722" x="3411538" y="2136775"/>
          <p14:tracePt t="58772" x="3463925" y="2178050"/>
          <p14:tracePt t="58822" x="3514725" y="2222500"/>
          <p14:tracePt t="58872" x="3536950" y="2239963"/>
          <p14:tracePt t="58922" x="3554413" y="2263775"/>
          <p14:tracePt t="58972" x="3594100" y="2314575"/>
          <p14:tracePt t="59022" x="3611563" y="2332038"/>
          <p14:tracePt t="59163" x="3622675" y="2360613"/>
          <p14:tracePt t="59207" x="3646488" y="2393950"/>
          <p14:tracePt t="59256" x="3657600" y="2400300"/>
          <p14:tracePt t="60025" x="3640138" y="2400300"/>
          <p14:tracePt t="60025" x="3635375" y="2400300"/>
          <p14:tracePt t="60068" x="3451225" y="2389188"/>
          <p14:tracePt t="60122" x="3103563" y="2382838"/>
          <p14:tracePt t="60172" x="2725738" y="2400300"/>
          <p14:tracePt t="60223" x="2451100" y="2446338"/>
          <p14:tracePt t="60272" x="2257425" y="2520950"/>
          <p14:tracePt t="60272" x="2222500" y="2532063"/>
          <p14:tracePt t="60323" x="2028825" y="2593975"/>
          <p14:tracePt t="60372" x="1885950" y="2622550"/>
          <p14:tracePt t="60422" x="1720850" y="2651125"/>
          <p14:tracePt t="60472" x="1525588" y="2668588"/>
          <p14:tracePt t="60522" x="1406525" y="2679700"/>
          <p14:tracePt t="60572" x="1349375" y="2692400"/>
          <p14:tracePt t="60622" x="1257300" y="2708275"/>
          <p14:tracePt t="60672" x="1154113" y="2732088"/>
          <p14:tracePt t="60722" x="1068388" y="2736850"/>
          <p14:tracePt t="60772" x="1011238" y="2736850"/>
          <p14:tracePt t="60823" x="949325" y="2743200"/>
          <p14:tracePt t="60873" x="931863" y="2743200"/>
          <p14:tracePt t="61098" x="920750" y="2743200"/>
          <p14:tracePt t="61140" x="908050" y="2749550"/>
          <p14:tracePt t="61240" x="903288" y="2754313"/>
          <p14:tracePt t="62637" x="914400" y="2760663"/>
          <p14:tracePt t="62681" x="925513" y="2765425"/>
          <p14:tracePt t="62740" x="925513" y="2771775"/>
          <p14:tracePt t="62790" x="931863" y="2771775"/>
          <p14:tracePt t="62838" x="936625" y="2778125"/>
          <p14:tracePt t="62890" x="942975" y="2782888"/>
          <p14:tracePt t="63368" x="960438" y="2789238"/>
          <p14:tracePt t="63412" x="971550" y="2800350"/>
          <p14:tracePt t="63456" x="982663" y="2806700"/>
          <p14:tracePt t="63505" x="993775" y="2811463"/>
          <p14:tracePt t="63556" x="1000125" y="2811463"/>
          <p14:tracePt t="63606" x="1017588" y="2822575"/>
          <p14:tracePt t="63656" x="1046163" y="2828925"/>
          <p14:tracePt t="63706" x="1108075" y="2835275"/>
          <p14:tracePt t="63757" x="1160463" y="2835275"/>
          <p14:tracePt t="63806" x="1193800" y="2846388"/>
          <p14:tracePt t="63856" x="1246188" y="2846388"/>
          <p14:tracePt t="63906" x="1349375" y="2846388"/>
          <p14:tracePt t="63956" x="1411288" y="2851150"/>
          <p14:tracePt t="64006" x="1450975" y="2851150"/>
          <p14:tracePt t="64056" x="1485900" y="2851150"/>
          <p14:tracePt t="64106" x="1525588" y="2840038"/>
          <p14:tracePt t="64156" x="1582738" y="2835275"/>
          <p14:tracePt t="64206" x="1635125" y="2817813"/>
          <p14:tracePt t="64257" x="1651000" y="2811463"/>
          <p14:tracePt t="64355" x="1657350" y="2811463"/>
          <p14:tracePt t="64398" x="1679575" y="2794000"/>
          <p14:tracePt t="64455" x="1731963" y="2778125"/>
          <p14:tracePt t="64506" x="1743075" y="2771775"/>
          <p14:tracePt t="64647" x="1771650" y="2760663"/>
          <p14:tracePt t="64690" x="1892300" y="2732088"/>
          <p14:tracePt t="64740" x="1960563" y="2720975"/>
          <p14:tracePt t="64790" x="1982788" y="2714625"/>
          <p14:tracePt t="64840" x="2017713" y="2697163"/>
          <p14:tracePt t="64889" x="2092325" y="2674938"/>
          <p14:tracePt t="64940" x="2154238" y="2651125"/>
          <p14:tracePt t="64990" x="2193925" y="2635250"/>
          <p14:tracePt t="65040" x="2228850" y="2628900"/>
          <p14:tracePt t="65090" x="2297113" y="2617788"/>
          <p14:tracePt t="65140" x="2365375" y="2611438"/>
          <p14:tracePt t="65189" x="2435225" y="2611438"/>
          <p14:tracePt t="65240" x="2508250" y="2611438"/>
          <p14:tracePt t="65290" x="2600325" y="2611438"/>
          <p14:tracePt t="65340" x="2663825" y="2617788"/>
          <p14:tracePt t="65389" x="2714625" y="2622550"/>
          <p14:tracePt t="65440" x="2778125" y="2646363"/>
          <p14:tracePt t="65489" x="2874963" y="2657475"/>
          <p14:tracePt t="65540" x="2965450" y="2663825"/>
          <p14:tracePt t="65590" x="3022600" y="2663825"/>
          <p14:tracePt t="65640" x="3046413" y="2663825"/>
          <p14:tracePt t="65689" x="3051175" y="2663825"/>
          <p14:tracePt t="65738" x="3136900" y="2646363"/>
          <p14:tracePt t="65790" x="3268663" y="2628900"/>
          <p14:tracePt t="65840" x="3360738" y="2617788"/>
          <p14:tracePt t="65890" x="3371850" y="2611438"/>
          <p14:tracePt t="65939" x="3400425" y="2606675"/>
          <p14:tracePt t="65989" x="3492500" y="2606675"/>
          <p14:tracePt t="66040" x="3571875" y="2606675"/>
          <p14:tracePt t="66090" x="3600450" y="2606675"/>
          <p14:tracePt t="66140" x="3606800" y="2606675"/>
          <p14:tracePt t="66190" x="3622675" y="2622550"/>
          <p14:tracePt t="66238" x="3675063" y="2646363"/>
          <p14:tracePt t="66290" x="3697288" y="2657475"/>
          <p14:tracePt t="66338" x="3708400" y="2668588"/>
          <p14:tracePt t="66389" x="3714750" y="2679700"/>
          <p14:tracePt t="66438" x="3732213" y="2697163"/>
          <p14:tracePt t="66489" x="3743325" y="2703513"/>
          <p14:tracePt t="72877" x="3749675" y="2703513"/>
          <p14:tracePt t="72918" x="3760788" y="2708275"/>
          <p14:tracePt t="72972" x="3765550" y="2714625"/>
          <p14:tracePt t="73021" x="3771900" y="2714625"/>
          <p14:tracePt t="74591" x="3765550" y="2714625"/>
          <p14:tracePt t="74856" x="3754438" y="2714625"/>
          <p14:tracePt t="74898" x="3697288" y="2714625"/>
          <p14:tracePt t="74956" x="3629025" y="2708275"/>
          <p14:tracePt t="75006" x="3594100" y="2708275"/>
          <p14:tracePt t="75055" x="3571875" y="2708275"/>
          <p14:tracePt t="75106" x="3497263" y="2708275"/>
          <p14:tracePt t="75156" x="3422650" y="2708275"/>
          <p14:tracePt t="75206" x="3411538" y="2708275"/>
          <p14:tracePt t="75346" x="3382963" y="2697163"/>
          <p14:tracePt t="75390" x="3235325" y="2679700"/>
          <p14:tracePt t="75439" x="3125788" y="2668588"/>
          <p14:tracePt t="75489" x="3103563" y="2663825"/>
          <p14:tracePt t="75714" x="3079750" y="2657475"/>
          <p14:tracePt t="75757" x="3022600" y="2651125"/>
          <p14:tracePt t="75805" x="2989263" y="2651125"/>
          <p14:tracePt t="75855" x="2982913" y="2646363"/>
          <p14:tracePt t="75905" x="2978150" y="2646363"/>
          <p14:tracePt t="75954" x="2971800" y="2646363"/>
          <p14:tracePt t="76005" x="2965450" y="2646363"/>
          <p14:tracePt t="80970" x="2971800" y="2640013"/>
          <p14:tracePt t="81013" x="2971800" y="2617788"/>
          <p14:tracePt t="81165" x="2978150" y="2606675"/>
          <p14:tracePt t="81208" x="2982913" y="2589213"/>
          <p14:tracePt t="81256" x="2989263" y="2571750"/>
          <p14:tracePt t="81307" x="3000375" y="2536825"/>
          <p14:tracePt t="81357" x="3006725" y="2503488"/>
          <p14:tracePt t="81407" x="3011488" y="2439988"/>
          <p14:tracePt t="81456" x="3011488" y="2371725"/>
          <p14:tracePt t="81507" x="3011488" y="2314575"/>
          <p14:tracePt t="81557" x="3011488" y="2286000"/>
          <p14:tracePt t="81607" x="3011488" y="2257425"/>
          <p14:tracePt t="81656" x="3006725" y="2211388"/>
          <p14:tracePt t="81707" x="2994025" y="2160588"/>
          <p14:tracePt t="81757" x="2989263" y="2125663"/>
          <p14:tracePt t="81807" x="2982913" y="2097088"/>
          <p14:tracePt t="81857" x="2978150" y="2068513"/>
          <p14:tracePt t="81907" x="2965450" y="2039938"/>
          <p14:tracePt t="81957" x="2960688" y="2011363"/>
          <p14:tracePt t="82140" x="2960688" y="1989138"/>
          <p14:tracePt t="82184" x="2954338" y="1960563"/>
          <p14:tracePt t="82240" x="2954338" y="1954213"/>
          <p14:tracePt t="82635" x="2954338" y="1960563"/>
          <p14:tracePt t="82677" x="2954338" y="1971675"/>
          <p14:tracePt t="82724" x="2954338" y="1978025"/>
          <p14:tracePt t="82774" x="2978150" y="1993900"/>
          <p14:tracePt t="82824" x="2989263" y="2000250"/>
          <p14:tracePt t="82968" x="2982913" y="2000250"/>
          <p14:tracePt t="83014" x="2965450" y="2000250"/>
          <p14:tracePt t="83057" x="2921000" y="2000250"/>
          <p14:tracePt t="83105" x="2892425" y="2000250"/>
          <p14:tracePt t="83105" x="2886075" y="2000250"/>
          <p14:tracePt t="83157" x="2863850" y="2000250"/>
          <p14:tracePt t="83205" x="2846388" y="2000250"/>
          <p14:tracePt t="83431" x="2868613" y="2000250"/>
          <p14:tracePt t="83474" x="2949575" y="1993900"/>
          <p14:tracePt t="83524" x="3051175" y="1993900"/>
          <p14:tracePt t="83574" x="3068638" y="1993900"/>
          <p14:tracePt t="85643" x="3068638" y="1982788"/>
          <p14:tracePt t="85685" x="3068638" y="1978025"/>
          <p14:tracePt t="86041" x="3057525" y="1978025"/>
          <p14:tracePt t="88317" x="3051175" y="1993900"/>
          <p14:tracePt t="88360" x="3046413" y="2006600"/>
          <p14:tracePt t="88407" x="3046413" y="2011363"/>
          <p14:tracePt t="88457" x="3040063" y="2017713"/>
          <p14:tracePt t="88506" x="3040063" y="2022475"/>
          <p14:tracePt t="90831" x="0" y="0"/>
        </p14:tracePtLst>
        <p14:tracePtLst>
          <p14:tracePt t="104212" x="1057275" y="4835525"/>
          <p14:tracePt t="104313" x="1050925" y="4811713"/>
          <p14:tracePt t="104373" x="1039813" y="4783138"/>
          <p14:tracePt t="104473" x="1035050" y="4765675"/>
          <p14:tracePt t="104516" x="1035050" y="4754563"/>
          <p14:tracePt t="104573" x="1028700" y="4737100"/>
          <p14:tracePt t="104623" x="1022350" y="4714875"/>
          <p14:tracePt t="104673" x="1017588" y="4686300"/>
          <p14:tracePt t="104723" x="1017588" y="4651375"/>
          <p14:tracePt t="104773" x="1017588" y="4640263"/>
          <p14:tracePt t="104914" x="1017588" y="4635500"/>
          <p14:tracePt t="104957" x="1028700" y="4635500"/>
          <p14:tracePt t="105223" x="1022350" y="4629150"/>
          <p14:tracePt t="105266" x="1017588" y="4622800"/>
          <p14:tracePt t="105323" x="1011238" y="4622800"/>
          <p14:tracePt t="105464" x="1011238" y="4629150"/>
          <p14:tracePt t="105507" x="1028700" y="4651375"/>
          <p14:tracePt t="105557" x="1046163" y="4664075"/>
          <p14:tracePt t="105655" x="1050925" y="4664075"/>
          <p14:tracePt t="105839" x="1046163" y="4664075"/>
          <p14:tracePt t="105882" x="1035050" y="4664075"/>
          <p14:tracePt t="105940" x="1028700" y="4664075"/>
          <p14:tracePt t="105990" x="1017588" y="4657725"/>
          <p14:tracePt t="106038" x="1006475" y="4657725"/>
          <p14:tracePt t="106090" x="1000125" y="4657725"/>
          <p14:tracePt t="106273" x="989013" y="4651375"/>
          <p14:tracePt t="106316" x="982663" y="4651375"/>
          <p14:tracePt t="106421" x="977900" y="4651375"/>
          <p14:tracePt t="106521" x="971550" y="4651375"/>
          <p14:tracePt t="106564" x="965200" y="4651375"/>
          <p14:tracePt t="106621" x="954088" y="4651375"/>
          <p14:tracePt t="106673" x="949325" y="4651375"/>
          <p14:tracePt t="106856" x="954088" y="4646613"/>
          <p14:tracePt t="106897" x="977900" y="4640263"/>
          <p14:tracePt t="106956" x="1006475" y="4640263"/>
          <p14:tracePt t="107005" x="1028700" y="4640263"/>
          <p14:tracePt t="107056" x="1046163" y="4640263"/>
          <p14:tracePt t="107197" x="1035050" y="4640263"/>
          <p14:tracePt t="107240" x="1011238" y="4640263"/>
          <p14:tracePt t="107290" x="1006475" y="4640263"/>
          <p14:tracePt t="107430" x="1011238" y="4640263"/>
          <p14:tracePt t="107472" x="1035050" y="4646613"/>
          <p14:tracePt t="107655" x="1028700" y="4646613"/>
          <p14:tracePt t="107698" x="1022350" y="4651375"/>
          <p14:tracePt t="108563" x="1022350" y="4657725"/>
          <p14:tracePt t="108603" x="1022350" y="4668838"/>
          <p14:tracePt t="108656" x="1022350" y="4675188"/>
          <p14:tracePt t="108840" x="1022350" y="4692650"/>
          <p14:tracePt t="108882" x="1028700" y="4708525"/>
          <p14:tracePt t="108939" x="1035050" y="4721225"/>
          <p14:tracePt t="108990" x="1035050" y="4725988"/>
          <p14:tracePt t="109171" x="1035050" y="4737100"/>
          <p14:tracePt t="109214" x="1046163" y="4765675"/>
          <p14:tracePt t="109273" x="1050925" y="4772025"/>
          <p14:tracePt t="109323" x="1057275" y="4783138"/>
          <p14:tracePt t="109372" x="1063625" y="4794250"/>
          <p14:tracePt t="109553" x="1079500" y="4822825"/>
          <p14:tracePt t="109595" x="1103313" y="4857750"/>
          <p14:tracePt t="109638" x="1114425" y="4879975"/>
          <p14:tracePt t="109689" x="1125538" y="4886325"/>
          <p14:tracePt t="109738" x="1136650" y="4908550"/>
          <p14:tracePt t="109738" x="1143000" y="4908550"/>
          <p14:tracePt t="109789" x="1149350" y="4926013"/>
          <p14:tracePt t="109839" x="1165225" y="4949825"/>
          <p14:tracePt t="109889" x="1177925" y="4960938"/>
          <p14:tracePt t="109939" x="1182688" y="4965700"/>
          <p14:tracePt t="109939" x="1189038" y="4965700"/>
          <p14:tracePt t="109989" x="1193800" y="4972050"/>
          <p14:tracePt t="110038" x="1193800" y="4978400"/>
          <p14:tracePt t="110180" x="1200150" y="4978400"/>
          <p14:tracePt t="110219" x="1211263" y="4978400"/>
          <p14:tracePt t="110363" x="1217613" y="4978400"/>
          <p14:tracePt t="110456" x="1222375" y="4978400"/>
          <p14:tracePt t="110497" x="1228725" y="4978400"/>
          <p14:tracePt t="110556" x="1235075" y="4978400"/>
          <p14:tracePt t="110824" x="1250950" y="4989513"/>
          <p14:tracePt t="110867" x="1303338" y="5011738"/>
          <p14:tracePt t="110923" x="1336675" y="5022850"/>
          <p14:tracePt t="110972" x="1365250" y="5029200"/>
          <p14:tracePt t="111023" x="1400175" y="5035550"/>
          <p14:tracePt t="111073" x="1446213" y="5040313"/>
          <p14:tracePt t="111123" x="1492250" y="5046663"/>
          <p14:tracePt t="111173" x="1554163" y="5046663"/>
          <p14:tracePt t="111222" x="1606550" y="5051425"/>
          <p14:tracePt t="111272" x="1674813" y="5064125"/>
          <p14:tracePt t="111323" x="1743075" y="5064125"/>
          <p14:tracePt t="111373" x="1806575" y="5064125"/>
          <p14:tracePt t="111423" x="1822450" y="5064125"/>
          <p14:tracePt t="111605" x="1868488" y="5068888"/>
          <p14:tracePt t="111648" x="1989138" y="5080000"/>
          <p14:tracePt t="111706" x="2085975" y="5097463"/>
          <p14:tracePt t="111756" x="2103438" y="5097463"/>
          <p14:tracePt t="111854" x="2114550" y="5097463"/>
          <p14:tracePt t="111897" x="2206625" y="5114925"/>
          <p14:tracePt t="111956" x="2268538" y="5126038"/>
          <p14:tracePt t="112006" x="2297113" y="5126038"/>
          <p14:tracePt t="112358" x="2297113" y="5132388"/>
          <p14:tracePt t="112708" x="2308225" y="5132388"/>
          <p14:tracePt t="112751" x="2336800" y="5132388"/>
          <p14:tracePt t="112897" x="2336800" y="5114925"/>
          <p14:tracePt t="112940" x="2343150" y="5080000"/>
          <p14:tracePt t="112940" x="2343150" y="5075238"/>
          <p14:tracePt t="112989" x="2354263" y="4994275"/>
          <p14:tracePt t="113039" x="2371725" y="4914900"/>
          <p14:tracePt t="113089" x="2393950" y="4835525"/>
          <p14:tracePt t="113139" x="2400300" y="4754563"/>
          <p14:tracePt t="113189" x="2406650" y="4721225"/>
          <p14:tracePt t="113239" x="2406650" y="4703763"/>
          <p14:tracePt t="113423" x="2406650" y="4721225"/>
          <p14:tracePt t="113465" x="2406650" y="4800600"/>
          <p14:tracePt t="113523" x="2406650" y="4864100"/>
          <p14:tracePt t="113574" x="2406650" y="4892675"/>
          <p14:tracePt t="113623" x="2406650" y="4926013"/>
          <p14:tracePt t="113672" x="2411413" y="4965700"/>
          <p14:tracePt t="113723" x="2411413" y="5011738"/>
          <p14:tracePt t="113773" x="2411413" y="5040313"/>
          <p14:tracePt t="113823" x="2411413" y="5057775"/>
          <p14:tracePt t="113872" x="2411413" y="5075238"/>
          <p14:tracePt t="113923" x="2417763" y="5097463"/>
          <p14:tracePt t="113974" x="2417763" y="5126038"/>
          <p14:tracePt t="114023" x="2422525" y="5160963"/>
          <p14:tracePt t="114072" x="2422525" y="5183188"/>
          <p14:tracePt t="114123" x="2428875" y="5207000"/>
          <p14:tracePt t="114172" x="2435225" y="5280025"/>
          <p14:tracePt t="114223" x="2439988" y="5332413"/>
          <p14:tracePt t="114273" x="2446338" y="5389563"/>
          <p14:tracePt t="114324" x="2451100" y="5464175"/>
          <p14:tracePt t="114374" x="2463800" y="5583238"/>
          <p14:tracePt t="114423" x="2463800" y="5680075"/>
          <p14:tracePt t="114474" x="2463800" y="5794375"/>
          <p14:tracePt t="114523" x="2463800" y="5903913"/>
          <p14:tracePt t="114573" x="2463800" y="6007100"/>
          <p14:tracePt t="114623" x="2463800" y="6075363"/>
          <p14:tracePt t="114673" x="2451100" y="6126163"/>
          <p14:tracePt t="114723" x="2446338" y="6161088"/>
          <p14:tracePt t="114773" x="2435225" y="6189663"/>
          <p14:tracePt t="114823" x="2435225" y="6194425"/>
          <p14:tracePt t="115175" x="2439988" y="6189663"/>
          <p14:tracePt t="115273" x="2439988" y="6178550"/>
          <p14:tracePt t="115315" x="2439988" y="6154738"/>
          <p14:tracePt t="115373" x="2439988" y="6149975"/>
          <p14:tracePt t="115422" x="2439988" y="6137275"/>
          <p14:tracePt t="115474" x="2439988" y="6126163"/>
          <p14:tracePt t="115522" x="2439988" y="6108700"/>
          <p14:tracePt t="115705" x="2439988" y="6103938"/>
          <p14:tracePt t="115749" x="2439988" y="6086475"/>
          <p14:tracePt t="115807" x="2439988" y="6080125"/>
          <p14:tracePt t="116031" x="2439988" y="6075363"/>
          <p14:tracePt t="116583" x="2446338" y="6057900"/>
          <p14:tracePt t="116626" x="2446338" y="5994400"/>
          <p14:tracePt t="116673" x="2446338" y="5932488"/>
          <p14:tracePt t="116723" x="2446338" y="5864225"/>
          <p14:tracePt t="116773" x="2446338" y="5807075"/>
          <p14:tracePt t="116823" x="2439988" y="5743575"/>
          <p14:tracePt t="116873" x="2435225" y="5664200"/>
          <p14:tracePt t="116923" x="2417763" y="5561013"/>
          <p14:tracePt t="116973" x="2417763" y="5492750"/>
          <p14:tracePt t="117023" x="2411413" y="5422900"/>
          <p14:tracePt t="117072" x="2411413" y="5360988"/>
          <p14:tracePt t="117123" x="2406650" y="5303838"/>
          <p14:tracePt t="117173" x="2406650" y="5257800"/>
          <p14:tracePt t="117223" x="2400300" y="5207000"/>
          <p14:tracePt t="117272" x="2400300" y="5154613"/>
          <p14:tracePt t="117323" x="2400300" y="5126038"/>
          <p14:tracePt t="117373" x="2400300" y="5108575"/>
          <p14:tracePt t="117423" x="2400300" y="5103813"/>
          <p14:tracePt t="117472" x="2400300" y="5097463"/>
          <p14:tracePt t="117781" x="2400300" y="5103813"/>
          <p14:tracePt t="117823" x="2406650" y="5114925"/>
          <p14:tracePt t="118006" x="2406650" y="5121275"/>
          <p14:tracePt t="118049" x="2411413" y="5137150"/>
          <p14:tracePt t="118105" x="2411413" y="5154613"/>
          <p14:tracePt t="120296" x="2371725" y="5154613"/>
          <p14:tracePt t="120339" x="2279650" y="5154613"/>
          <p14:tracePt t="120390" x="2182813" y="5154613"/>
          <p14:tracePt t="120440" x="2143125" y="5154613"/>
          <p14:tracePt t="120489" x="2120900" y="5154613"/>
          <p14:tracePt t="120540" x="2063750" y="5154613"/>
          <p14:tracePt t="120590" x="1971675" y="5160963"/>
          <p14:tracePt t="120639" x="1874838" y="5172075"/>
          <p14:tracePt t="120690" x="1771650" y="5172075"/>
          <p14:tracePt t="120739" x="1679575" y="5178425"/>
          <p14:tracePt t="120790" x="1611313" y="5178425"/>
          <p14:tracePt t="120840" x="1565275" y="5178425"/>
          <p14:tracePt t="120890" x="1514475" y="5178425"/>
          <p14:tracePt t="120939" x="1406525" y="5183188"/>
          <p14:tracePt t="120990" x="1308100" y="5183188"/>
          <p14:tracePt t="121040" x="1222375" y="5183188"/>
          <p14:tracePt t="121090" x="1160463" y="5183188"/>
          <p14:tracePt t="121139" x="1103313" y="5183188"/>
          <p14:tracePt t="121189" x="1079500" y="5183188"/>
          <p14:tracePt t="121239" x="1057275" y="5183188"/>
          <p14:tracePt t="121290" x="1017588" y="5183188"/>
          <p14:tracePt t="121339" x="989013" y="5183188"/>
          <p14:tracePt t="121389" x="982663" y="5183188"/>
          <p14:tracePt t="121867" x="1050925" y="5183188"/>
          <p14:tracePt t="121911" x="1235075" y="5183188"/>
          <p14:tracePt t="121956" x="1577975" y="5183188"/>
          <p14:tracePt t="122006" x="1839913" y="5183188"/>
          <p14:tracePt t="122056" x="2063750" y="5172075"/>
          <p14:tracePt t="122106" x="2200275" y="5160963"/>
          <p14:tracePt t="122156" x="2257425" y="5160963"/>
          <p14:tracePt t="122206" x="2303463" y="5160963"/>
          <p14:tracePt t="122256" x="2393950" y="5154613"/>
          <p14:tracePt t="122306" x="2492375" y="5154613"/>
          <p14:tracePt t="122356" x="2536825" y="5149850"/>
          <p14:tracePt t="125092" x="2525713" y="5149850"/>
          <p14:tracePt t="125135" x="2497138" y="5149850"/>
          <p14:tracePt t="125189" x="2428875" y="5143500"/>
          <p14:tracePt t="125239" x="2400300" y="5143500"/>
          <p14:tracePt t="125549" x="2349500" y="5137150"/>
          <p14:tracePt t="125592" x="2257425" y="5126038"/>
          <p14:tracePt t="125639" x="2171700" y="5121275"/>
          <p14:tracePt t="125688" x="2120900" y="5114925"/>
          <p14:tracePt t="125739" x="2085975" y="5108575"/>
          <p14:tracePt t="125739" x="2068513" y="5108575"/>
          <p14:tracePt t="125789" x="1971675" y="5092700"/>
          <p14:tracePt t="125840" x="1863725" y="5068888"/>
          <p14:tracePt t="125889" x="1782763" y="5035550"/>
          <p14:tracePt t="125939" x="1720850" y="5000625"/>
          <p14:tracePt t="125939" x="1708150" y="5000625"/>
          <p14:tracePt t="125989" x="1622425" y="4960938"/>
          <p14:tracePt t="126039" x="1485900" y="4903788"/>
          <p14:tracePt t="126089" x="1365250" y="4857750"/>
          <p14:tracePt t="126139" x="1285875" y="4829175"/>
          <p14:tracePt t="126139" x="1279525" y="4822825"/>
          <p14:tracePt t="126189" x="1274763" y="4818063"/>
          <p14:tracePt t="126238" x="1268413" y="4806950"/>
          <p14:tracePt t="126289" x="1263650" y="4800600"/>
          <p14:tracePt t="126513" x="1268413" y="4800600"/>
          <p14:tracePt t="126557" x="1417638" y="4822825"/>
          <p14:tracePt t="126604" x="1663700" y="4835525"/>
          <p14:tracePt t="126656" x="1885950" y="4846638"/>
          <p14:tracePt t="126706" x="2017713" y="4851400"/>
          <p14:tracePt t="126756" x="2035175" y="4851400"/>
          <p14:tracePt t="129076" x="2039938" y="4851400"/>
          <p14:tracePt t="129339" x="0" y="0"/>
        </p14:tracePtLst>
      </p14:laserTraceLst>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598436550"/>
      </p:ext>
    </p:extLst>
  </p:cSld>
  <p:clrMapOvr>
    <a:masterClrMapping/>
  </p:clrMapOvr>
  <mc:AlternateContent xmlns:mc="http://schemas.openxmlformats.org/markup-compatibility/2006" xmlns:p14="http://schemas.microsoft.com/office/powerpoint/2010/main">
    <mc:Choice Requires="p14">
      <p:transition spd="slow" p14:dur="2000" advTm="98032"/>
    </mc:Choice>
    <mc:Fallback xmlns="">
      <p:transition spd="slow" advTm="98032"/>
    </mc:Fallback>
  </mc:AlternateContent>
  <p:timing>
    <p:tnLst>
      <p:par>
        <p:cTn id="1" dur="indefinite" restart="never" nodeType="tmRoot"/>
      </p:par>
    </p:tnLst>
  </p:timing>
  <p:extLst mod="1">
    <p:ext uri="{3A86A75C-4F4B-4683-9AE1-C65F6400EC91}">
      <p14:laserTraceLst xmlns:p14="http://schemas.microsoft.com/office/powerpoint/2010/main">
        <p14:tracePtLst>
          <p14:tracePt t="44755" x="3451225" y="3440113"/>
          <p14:tracePt t="44756" x="3451225" y="3429000"/>
          <p14:tracePt t="44766" x="3451225" y="3400425"/>
          <p14:tracePt t="44782" x="3451225" y="3360738"/>
          <p14:tracePt t="44799" x="3446463" y="3332163"/>
          <p14:tracePt t="44816" x="3440113" y="3297238"/>
          <p14:tracePt t="44832" x="3429000" y="3263900"/>
          <p14:tracePt t="44849" x="3422650" y="3240088"/>
          <p14:tracePt t="44866" x="3411538" y="3217863"/>
          <p14:tracePt t="44882" x="3406775" y="3206750"/>
          <p14:tracePt t="44899" x="3400425" y="3194050"/>
          <p14:tracePt t="44915" x="3394075" y="3182938"/>
          <p14:tracePt t="44939" x="3389313" y="3165475"/>
          <p14:tracePt t="44955" x="3382963" y="3154363"/>
          <p14:tracePt t="44971" x="3371850" y="3143250"/>
          <p14:tracePt t="44987" x="3365500" y="3125788"/>
          <p14:tracePt t="45003" x="3349625" y="3108325"/>
          <p14:tracePt t="45019" x="3336925" y="3092450"/>
          <p14:tracePt t="45035" x="3321050" y="3074988"/>
          <p14:tracePt t="45051" x="3303588" y="3051175"/>
          <p14:tracePt t="45067" x="3279775" y="3040063"/>
          <p14:tracePt t="45083" x="3246438" y="3022600"/>
          <p14:tracePt t="45099" x="3206750" y="2994025"/>
          <p14:tracePt t="45132" x="3171825" y="2982913"/>
          <p14:tracePt t="45133" x="3143250" y="2971800"/>
          <p14:tracePt t="45149" x="3108325" y="2954338"/>
          <p14:tracePt t="45166" x="3079750" y="2936875"/>
          <p14:tracePt t="45182" x="3046413" y="2925763"/>
          <p14:tracePt t="45199" x="3017838" y="2908300"/>
          <p14:tracePt t="45215" x="2982913" y="2897188"/>
          <p14:tracePt t="45233" x="2954338" y="2892425"/>
          <p14:tracePt t="45249" x="2925763" y="2886075"/>
          <p14:tracePt t="45266" x="2903538" y="2879725"/>
          <p14:tracePt t="45282" x="2874963" y="2879725"/>
          <p14:tracePt t="45300" x="2857500" y="2879725"/>
          <p14:tracePt t="45315" x="2835275" y="2879725"/>
          <p14:tracePt t="45333" x="2806700" y="2886075"/>
          <p14:tracePt t="45349" x="2771775" y="2903538"/>
          <p14:tracePt t="45366" x="2732088" y="2908300"/>
          <p14:tracePt t="45382" x="2692400" y="2921000"/>
          <p14:tracePt t="45400" x="2657475" y="2932113"/>
          <p14:tracePt t="45415" x="2622550" y="2943225"/>
          <p14:tracePt t="45433" x="2606675" y="2949575"/>
          <p14:tracePt t="45449" x="2578100" y="2954338"/>
          <p14:tracePt t="45466" x="2565400" y="2960688"/>
          <p14:tracePt t="45482" x="2543175" y="2960688"/>
          <p14:tracePt t="45499" x="2536825" y="2960688"/>
          <p14:tracePt t="45516" x="2525713" y="2965450"/>
          <p14:tracePt t="45532" x="2520950" y="2965450"/>
          <p14:tracePt t="45549" x="2508250" y="2965450"/>
          <p14:tracePt t="45763" x="2514600" y="2965450"/>
          <p14:tracePt t="45782" x="2520950" y="2965450"/>
          <p14:tracePt t="45787" x="2532063" y="2965450"/>
          <p14:tracePt t="45799" x="2543175" y="2965450"/>
          <p14:tracePt t="45815" x="2549525" y="2965450"/>
          <p14:tracePt t="45833" x="2565400" y="2971800"/>
          <p14:tracePt t="45849" x="2571750" y="2971800"/>
          <p14:tracePt t="45866" x="2578100" y="2978150"/>
          <p14:tracePt t="45882" x="2582863" y="2978150"/>
          <p14:tracePt t="45931" x="2589213" y="2978150"/>
          <p14:tracePt t="45939" x="2593975" y="2978150"/>
          <p14:tracePt t="45952" x="2622550" y="2978150"/>
          <p14:tracePt t="45965" x="2657475" y="2978150"/>
          <p14:tracePt t="45982" x="2697163" y="2978150"/>
          <p14:tracePt t="45999" x="2743200" y="2978150"/>
          <p14:tracePt t="46015" x="2778125" y="2978150"/>
          <p14:tracePt t="46032" x="2811463" y="2978150"/>
          <p14:tracePt t="46049" x="2851150" y="2978150"/>
          <p14:tracePt t="46066" x="2892425" y="2978150"/>
          <p14:tracePt t="46082" x="2971800" y="2978150"/>
          <p14:tracePt t="46099" x="3022600" y="2978150"/>
          <p14:tracePt t="46115" x="3051175" y="2978150"/>
          <p14:tracePt t="46132" x="3063875" y="2978150"/>
          <p14:tracePt t="46275" x="3068638" y="2978150"/>
          <p14:tracePt t="46282" x="3074988" y="2982913"/>
          <p14:tracePt t="46299" x="3097213" y="3000375"/>
          <p14:tracePt t="46317" x="3108325" y="3006725"/>
          <p14:tracePt t="46332" x="3121025" y="3011488"/>
          <p14:tracePt t="46349" x="3125788" y="3011488"/>
          <p14:tracePt t="46484" x="3132138" y="3011488"/>
          <p14:tracePt t="47148" x="3125788" y="3011488"/>
          <p14:tracePt t="47164" x="3125788" y="3017838"/>
          <p14:tracePt t="47988" x="3121025" y="3017838"/>
          <p14:tracePt t="49084" x="3125788" y="3017838"/>
          <p14:tracePt t="49100" x="3132138" y="3017838"/>
          <p14:tracePt t="49100" x="3136900" y="3017838"/>
          <p14:tracePt t="49116" x="3143250" y="3011488"/>
          <p14:tracePt t="49133" x="3149600" y="3011488"/>
          <p14:tracePt t="49150" x="3160713" y="3011488"/>
          <p14:tracePt t="49166" x="3165475" y="3011488"/>
          <p14:tracePt t="49183" x="3178175" y="3011488"/>
          <p14:tracePt t="49200" x="3182938" y="3011488"/>
          <p14:tracePt t="49216" x="3194050" y="3011488"/>
          <p14:tracePt t="49233" x="3200400" y="3011488"/>
          <p14:tracePt t="49268" x="3206750" y="3011488"/>
          <p14:tracePt t="49283" x="3217863" y="3011488"/>
          <p14:tracePt t="49300" x="3222625" y="3011488"/>
          <p14:tracePt t="49340" x="3228975" y="3011488"/>
          <p14:tracePt t="49348" x="3235325" y="3011488"/>
          <p14:tracePt t="49372" x="3240088" y="3011488"/>
          <p14:tracePt t="49396" x="3246438" y="3011488"/>
          <p14:tracePt t="49412" x="3251200" y="3011488"/>
          <p14:tracePt t="49418" x="3257550" y="3017838"/>
          <p14:tracePt t="49433" x="3263900" y="3017838"/>
          <p14:tracePt t="49450" x="3275013" y="3017838"/>
          <p14:tracePt t="49466" x="3279775" y="3022600"/>
          <p14:tracePt t="49483" x="3292475" y="3022600"/>
          <p14:tracePt t="49524" x="3297238" y="3022600"/>
          <p14:tracePt t="49539" x="3303588" y="3028950"/>
          <p14:tracePt t="49684" x="3308350" y="3028950"/>
          <p14:tracePt t="49692" x="3308350" y="3035300"/>
          <p14:tracePt t="49700" x="3321050" y="3040063"/>
          <p14:tracePt t="49716" x="3321050" y="3046413"/>
          <p14:tracePt t="49733" x="3325813" y="3046413"/>
          <p14:tracePt t="49750" x="3332163" y="3051175"/>
          <p14:tracePt t="49860" x="3336925" y="3051175"/>
          <p14:tracePt t="49980" x="3343275" y="3051175"/>
          <p14:tracePt t="50196" x="3343275" y="3057525"/>
          <p14:tracePt t="50228" x="3343275" y="3063875"/>
          <p14:tracePt t="50316" x="3349625" y="3063875"/>
          <p14:tracePt t="50436" x="3349625" y="3068638"/>
          <p14:tracePt t="50484" x="3349625" y="3074988"/>
          <p14:tracePt t="50532" x="3349625" y="3079750"/>
          <p14:tracePt t="50532" x="3349625" y="3086100"/>
          <p14:tracePt t="50564" x="3349625" y="3092450"/>
          <p14:tracePt t="50588" x="3349625" y="3097213"/>
          <p14:tracePt t="50612" x="3349625" y="3103563"/>
          <p14:tracePt t="50632" x="3349625" y="3108325"/>
          <p14:tracePt t="50650" x="3349625" y="3114675"/>
          <p14:tracePt t="50684" x="3349625" y="3121025"/>
          <p14:tracePt t="50684" x="3349625" y="3125788"/>
          <p14:tracePt t="50699" x="3343275" y="3125788"/>
          <p14:tracePt t="50716" x="3343275" y="3132138"/>
          <p14:tracePt t="50733" x="3343275" y="3136900"/>
          <p14:tracePt t="50772" x="3343275" y="3143250"/>
          <p14:tracePt t="50772" x="3336925" y="3143250"/>
          <p14:tracePt t="50783" x="3336925" y="3149600"/>
          <p14:tracePt t="50799" x="3336925" y="3154363"/>
          <p14:tracePt t="50816" x="3336925" y="3165475"/>
          <p14:tracePt t="50833" x="3336925" y="3171825"/>
          <p14:tracePt t="50850" x="3336925" y="3178175"/>
          <p14:tracePt t="50866" x="3336925" y="3182938"/>
          <p14:tracePt t="50883" x="3336925" y="3189288"/>
          <p14:tracePt t="50899" x="3336925" y="3200400"/>
          <p14:tracePt t="50917" x="3336925" y="3206750"/>
          <p14:tracePt t="50933" x="3336925" y="3211513"/>
          <p14:tracePt t="50950" x="3332163" y="3222625"/>
          <p14:tracePt t="50966" x="3332163" y="3240088"/>
          <p14:tracePt t="50983" x="3332163" y="3257550"/>
          <p14:tracePt t="50999" x="3332163" y="3268663"/>
          <p14:tracePt t="51016" x="3332163" y="3279775"/>
          <p14:tracePt t="51033" x="3332163" y="3292475"/>
          <p14:tracePt t="51050" x="3332163" y="3303588"/>
          <p14:tracePt t="51066" x="3332163" y="3308350"/>
          <p14:tracePt t="51083" x="3332163" y="3314700"/>
          <p14:tracePt t="51099" x="3332163" y="3332163"/>
          <p14:tracePt t="51117" x="3332163" y="3336925"/>
          <p14:tracePt t="51133" x="3332163" y="3343275"/>
          <p14:tracePt t="51150" x="3332163" y="3354388"/>
          <p14:tracePt t="51166" x="3332163" y="3360738"/>
          <p14:tracePt t="51204" x="3332163" y="3365500"/>
          <p14:tracePt t="51212" x="3332163" y="3371850"/>
          <p14:tracePt t="51226" x="3332163" y="3378200"/>
          <p14:tracePt t="51233" x="3332163" y="3382963"/>
          <p14:tracePt t="51249" x="3332163" y="3389313"/>
          <p14:tracePt t="51266" x="3332163" y="3394075"/>
          <p14:tracePt t="51300" x="3332163" y="3400425"/>
          <p14:tracePt t="51300" x="3332163" y="3406775"/>
          <p14:tracePt t="51316" x="3332163" y="3411538"/>
          <p14:tracePt t="51333" x="3325813" y="3417888"/>
          <p14:tracePt t="51372" x="3325813" y="3422650"/>
          <p14:tracePt t="51468" x="3325813" y="3429000"/>
          <p14:tracePt t="51483" x="3325813" y="3435350"/>
          <p14:tracePt t="51483" x="3321050" y="3435350"/>
          <p14:tracePt t="51556" x="3321050" y="3440113"/>
          <p14:tracePt t="51708" x="3321050" y="3435350"/>
          <p14:tracePt t="51716" x="3321050" y="3422650"/>
          <p14:tracePt t="51733" x="3321050" y="3417888"/>
          <p14:tracePt t="51749" x="3321050" y="3406775"/>
          <p14:tracePt t="51767" x="3321050" y="3400425"/>
          <p14:tracePt t="51783" x="3321050" y="3389313"/>
          <p14:tracePt t="51800" x="3325813" y="3389313"/>
          <p14:tracePt t="51816" x="3325813" y="3382963"/>
          <p14:tracePt t="51833" x="3325813" y="3371850"/>
          <p14:tracePt t="52140" x="3325813" y="3365500"/>
          <p14:tracePt t="52156" x="3325813" y="3354388"/>
          <p14:tracePt t="52167" x="3325813" y="3349625"/>
          <p14:tracePt t="52204" x="3325813" y="3343275"/>
          <p14:tracePt t="52220" x="3332163" y="3336925"/>
          <p14:tracePt t="52233" x="3332163" y="3325813"/>
          <p14:tracePt t="52249" x="3332163" y="3321050"/>
          <p14:tracePt t="52266" x="3332163" y="3308350"/>
          <p14:tracePt t="52283" x="3332163" y="3297238"/>
          <p14:tracePt t="52283" x="3332163" y="3292475"/>
          <p14:tracePt t="52300" x="3332163" y="3279775"/>
          <p14:tracePt t="52316" x="3332163" y="3268663"/>
          <p14:tracePt t="52333" x="3332163" y="3251200"/>
          <p14:tracePt t="52349" x="3332163" y="3240088"/>
          <p14:tracePt t="52366" x="3332163" y="3228975"/>
          <p14:tracePt t="52383" x="3332163" y="3211513"/>
          <p14:tracePt t="52400" x="3332163" y="3194050"/>
          <p14:tracePt t="52416" x="3332163" y="3182938"/>
          <p14:tracePt t="52433" x="3332163" y="3165475"/>
          <p14:tracePt t="52449" x="3332163" y="3154363"/>
          <p14:tracePt t="52466" x="3332163" y="3143250"/>
          <p14:tracePt t="52483" x="3332163" y="3132138"/>
          <p14:tracePt t="52483" x="3332163" y="3125788"/>
          <p14:tracePt t="52500" x="3332163" y="3114675"/>
          <p14:tracePt t="52516" x="3332163" y="3108325"/>
          <p14:tracePt t="52533" x="3332163" y="3097213"/>
          <p14:tracePt t="52549" x="3332163" y="3092450"/>
          <p14:tracePt t="52566" x="3332163" y="3086100"/>
          <p14:tracePt t="52583" x="3332163" y="3079750"/>
          <p14:tracePt t="52620" x="3332163" y="3074988"/>
          <p14:tracePt t="52644" x="3332163" y="3068638"/>
          <p14:tracePt t="52676" x="3332163" y="3063875"/>
          <p14:tracePt t="52684" x="3325813" y="3057525"/>
          <p14:tracePt t="52700" x="3325813" y="3051175"/>
          <p14:tracePt t="52716" x="3325813" y="3046413"/>
          <p14:tracePt t="52733" x="3321050" y="3040063"/>
          <p14:tracePt t="52749" x="3314700" y="3028950"/>
          <p14:tracePt t="52766" x="3314700" y="3022600"/>
          <p14:tracePt t="52783" x="3308350" y="3017838"/>
          <p14:tracePt t="52820" x="3308350" y="3011488"/>
          <p14:tracePt t="52836" x="3303588" y="3011488"/>
          <p14:tracePt t="52849" x="3303588" y="3006725"/>
          <p14:tracePt t="52850" x="3303588" y="3000375"/>
          <p14:tracePt t="52866" x="3303588" y="2994025"/>
          <p14:tracePt t="52883" x="3297238" y="2989263"/>
          <p14:tracePt t="52899" x="3292475" y="2982913"/>
          <p14:tracePt t="52964" x="3292475" y="2978150"/>
          <p14:tracePt t="52972" x="3286125" y="2978150"/>
          <p14:tracePt t="53004" x="3286125" y="2971800"/>
          <p14:tracePt t="53016" x="3279775" y="2971800"/>
          <p14:tracePt t="53017" x="3275013" y="2965450"/>
          <p14:tracePt t="53033" x="3275013" y="2960688"/>
          <p14:tracePt t="53050" x="3268663" y="2954338"/>
          <p14:tracePt t="53066" x="3263900" y="2943225"/>
          <p14:tracePt t="53083" x="3257550" y="2936875"/>
          <p14:tracePt t="53099" x="3246438" y="2925763"/>
          <p14:tracePt t="53116" x="3246438" y="2921000"/>
          <p14:tracePt t="53133" x="3240088" y="2914650"/>
          <p14:tracePt t="53150" x="3235325" y="2914650"/>
          <p14:tracePt t="53166" x="3235325" y="2908300"/>
          <p14:tracePt t="53183" x="3228975" y="2908300"/>
          <p14:tracePt t="53199" x="3228975" y="2903538"/>
          <p14:tracePt t="53216" x="3222625" y="2903538"/>
          <p14:tracePt t="53232" x="3211513" y="2903538"/>
          <p14:tracePt t="53268" x="3206750" y="2903538"/>
          <p14:tracePt t="53276" x="3206750" y="2897188"/>
          <p14:tracePt t="53283" x="3200400" y="2897188"/>
          <p14:tracePt t="53299" x="3194050" y="2897188"/>
          <p14:tracePt t="53404" x="3200400" y="2897188"/>
          <p14:tracePt t="53516" x="3200400" y="2892425"/>
          <p14:tracePt t="53533" x="3200400" y="2886075"/>
          <p14:tracePt t="53533" x="3200400" y="2874963"/>
          <p14:tracePt t="53549" x="3194050" y="2851150"/>
          <p14:tracePt t="53566" x="3194050" y="2840038"/>
          <p14:tracePt t="53692" x="3200400" y="2840038"/>
          <p14:tracePt t="53702" x="3206750" y="2840038"/>
          <p14:tracePt t="53716" x="3211513" y="2840038"/>
          <p14:tracePt t="53733" x="3217863" y="2840038"/>
          <p14:tracePt t="53772" x="3222625" y="2840038"/>
          <p14:tracePt t="53812" x="3228975" y="2840038"/>
          <p14:tracePt t="54212" x="3222625" y="2840038"/>
          <p14:tracePt t="54217" x="3206750" y="2840038"/>
          <p14:tracePt t="54235" x="3182938" y="2835275"/>
          <p14:tracePt t="54249" x="3171825" y="2828925"/>
          <p14:tracePt t="54266" x="3154363" y="2828925"/>
          <p14:tracePt t="54283" x="3136900" y="2822575"/>
          <p14:tracePt t="54299" x="3114675" y="2822575"/>
          <p14:tracePt t="54316" x="3097213" y="2822575"/>
          <p14:tracePt t="54333" x="3079750" y="2822575"/>
          <p14:tracePt t="54349" x="3068638" y="2822575"/>
          <p14:tracePt t="54366" x="3057525" y="2822575"/>
          <p14:tracePt t="54383" x="3051175" y="2822575"/>
          <p14:tracePt t="54399" x="3046413" y="2822575"/>
          <p14:tracePt t="54416" x="3040063" y="2822575"/>
          <p14:tracePt t="54492" x="3035300" y="2822575"/>
          <p14:tracePt t="54507" x="3028950" y="2822575"/>
          <p14:tracePt t="54516" x="3017838" y="2822575"/>
          <p14:tracePt t="54523" x="3000375" y="2822575"/>
          <p14:tracePt t="54533" x="2965450" y="2822575"/>
          <p14:tracePt t="54549" x="2932113" y="2822575"/>
          <p14:tracePt t="54566" x="2897188" y="2817813"/>
          <p14:tracePt t="54583" x="2868613" y="2806700"/>
          <p14:tracePt t="54599" x="2840038" y="2806700"/>
          <p14:tracePt t="54616" x="2817813" y="2806700"/>
          <p14:tracePt t="54633" x="2789238" y="2800350"/>
          <p14:tracePt t="54649" x="2771775" y="2800350"/>
          <p14:tracePt t="54666" x="2754313" y="2800350"/>
          <p14:tracePt t="54683" x="2749550" y="2794000"/>
          <p14:tracePt t="54683" x="2743200" y="2794000"/>
          <p14:tracePt t="54700" x="2732088" y="2794000"/>
          <p14:tracePt t="54716" x="2720975" y="2794000"/>
          <p14:tracePt t="54733" x="2714625" y="2794000"/>
          <p14:tracePt t="54749" x="2708275" y="2794000"/>
          <p14:tracePt t="54766" x="2692400" y="2794000"/>
          <p14:tracePt t="54783" x="2679700" y="2789238"/>
          <p14:tracePt t="54799" x="2651125" y="2782888"/>
          <p14:tracePt t="54816" x="2617788" y="2771775"/>
          <p14:tracePt t="54833" x="2582863" y="2760663"/>
          <p14:tracePt t="54849" x="2554288" y="2749550"/>
          <p14:tracePt t="54866" x="2532063" y="2736850"/>
          <p14:tracePt t="54882" x="2520950" y="2725738"/>
          <p14:tracePt t="54882" x="2514600" y="2725738"/>
          <p14:tracePt t="54900" x="2508250" y="2725738"/>
          <p14:tracePt t="54916" x="2508250" y="2720975"/>
          <p14:tracePt t="55084" x="2508250" y="2714625"/>
          <p14:tracePt t="55099" x="2503488" y="2714625"/>
          <p14:tracePt t="55100" x="2497138" y="2703513"/>
          <p14:tracePt t="55116" x="2492375" y="2697163"/>
          <p14:tracePt t="55133" x="2486025" y="2686050"/>
          <p14:tracePt t="55149" x="2479675" y="2679700"/>
          <p14:tracePt t="55166" x="2474913" y="2674938"/>
          <p14:tracePt t="55412" x="2479675" y="2674938"/>
          <p14:tracePt t="55436" x="2486025" y="2674938"/>
          <p14:tracePt t="55444" x="2492375" y="2679700"/>
          <p14:tracePt t="55452" x="2508250" y="2686050"/>
          <p14:tracePt t="55466" x="2525713" y="2697163"/>
          <p14:tracePt t="55482" x="2554288" y="2708275"/>
          <p14:tracePt t="55482" x="2565400" y="2714625"/>
          <p14:tracePt t="55499" x="2606675" y="2732088"/>
          <p14:tracePt t="55516" x="2651125" y="2749550"/>
          <p14:tracePt t="55532" x="2686050" y="2760663"/>
          <p14:tracePt t="55549" x="2732088" y="2778125"/>
          <p14:tracePt t="55566" x="2765425" y="2782888"/>
          <p14:tracePt t="55582" x="2811463" y="2794000"/>
          <p14:tracePt t="55600" x="2857500" y="2806700"/>
          <p14:tracePt t="55616" x="2914650" y="2817813"/>
          <p14:tracePt t="55633" x="2960688" y="2817813"/>
          <p14:tracePt t="55649" x="3011488" y="2822575"/>
          <p14:tracePt t="55666" x="3063875" y="2828925"/>
          <p14:tracePt t="55682" x="3121025" y="2835275"/>
          <p14:tracePt t="55682" x="3143250" y="2835275"/>
          <p14:tracePt t="55700" x="3182938" y="2840038"/>
          <p14:tracePt t="55716" x="3217863" y="2846388"/>
          <p14:tracePt t="55733" x="3246438" y="2846388"/>
          <p14:tracePt t="55749" x="3263900" y="2851150"/>
          <p14:tracePt t="55766" x="3275013" y="2857500"/>
          <p14:tracePt t="55782" x="3292475" y="2863850"/>
          <p14:tracePt t="55799" x="3303588" y="2863850"/>
          <p14:tracePt t="55816" x="3308350" y="2868613"/>
          <p14:tracePt t="56051" x="3303588" y="2868613"/>
          <p14:tracePt t="61138" x="3297238" y="2868613"/>
          <p14:tracePt t="61170" x="3297238" y="2874963"/>
          <p14:tracePt t="61198" x="3292475" y="2874963"/>
          <p14:tracePt t="61218" x="3286125" y="2874963"/>
          <p14:tracePt t="61226" x="3286125" y="2879725"/>
          <p14:tracePt t="61231" x="3279775" y="2879725"/>
          <p14:tracePt t="61248" x="3275013" y="2879725"/>
          <p14:tracePt t="61282" x="3263900" y="2879725"/>
          <p14:tracePt t="61298" x="3257550" y="2879725"/>
          <p14:tracePt t="61299" x="3246438" y="2886075"/>
          <p14:tracePt t="61314" x="3235325" y="2886075"/>
          <p14:tracePt t="61331" x="3228975" y="2886075"/>
          <p14:tracePt t="61348" x="3217863" y="2886075"/>
          <p14:tracePt t="61365" x="3200400" y="2886075"/>
          <p14:tracePt t="61381" x="3182938" y="2886075"/>
          <p14:tracePt t="61398" x="3165475" y="2879725"/>
          <p14:tracePt t="61414" x="3143250" y="2879725"/>
          <p14:tracePt t="61431" x="3132138" y="2879725"/>
          <p14:tracePt t="61448" x="3108325" y="2879725"/>
          <p14:tracePt t="61465" x="3097213" y="2874963"/>
          <p14:tracePt t="61481" x="3079750" y="2874963"/>
          <p14:tracePt t="61481" x="3068638" y="2868613"/>
          <p14:tracePt t="61499" x="3057525" y="2868613"/>
          <p14:tracePt t="61515" x="3040063" y="2868613"/>
          <p14:tracePt t="61531" x="3028950" y="2868613"/>
          <p14:tracePt t="61548" x="3017838" y="2868613"/>
          <p14:tracePt t="61565" x="3011488" y="2868613"/>
          <p14:tracePt t="61581" x="3006725" y="2863850"/>
          <p14:tracePt t="61598" x="3000375" y="2863850"/>
          <p14:tracePt t="61810" x="2994025" y="2863850"/>
          <p14:tracePt t="61818" x="2982913" y="2863850"/>
          <p14:tracePt t="61831" x="2954338" y="2863850"/>
          <p14:tracePt t="61848" x="2921000" y="2863850"/>
          <p14:tracePt t="61865" x="2886075" y="2863850"/>
          <p14:tracePt t="61881" x="2863850" y="2863850"/>
          <p14:tracePt t="61881" x="2851150" y="2863850"/>
          <p14:tracePt t="61898" x="2840038" y="2857500"/>
          <p14:tracePt t="63242" x="2840038" y="2863850"/>
          <p14:tracePt t="63250" x="2840038" y="2868613"/>
          <p14:tracePt t="63266" x="2840038" y="2874963"/>
          <p14:tracePt t="63274" x="2840038" y="2879725"/>
          <p14:tracePt t="63281" x="2840038" y="2892425"/>
          <p14:tracePt t="63297" x="2840038" y="2908300"/>
          <p14:tracePt t="63315" x="2840038" y="2921000"/>
          <p14:tracePt t="63331" x="2840038" y="2925763"/>
          <p14:tracePt t="63348" x="2840038" y="2936875"/>
          <p14:tracePt t="63364" x="2840038" y="2949575"/>
          <p14:tracePt t="63381" x="2840038" y="2965450"/>
          <p14:tracePt t="63397" x="2840038" y="2982913"/>
          <p14:tracePt t="63415" x="2840038" y="3006725"/>
          <p14:tracePt t="63431" x="2835275" y="3035300"/>
          <p14:tracePt t="63448" x="2828925" y="3063875"/>
          <p14:tracePt t="63464" x="2828925" y="3086100"/>
          <p14:tracePt t="63481" x="2828925" y="3103563"/>
          <p14:tracePt t="63497" x="2828925" y="3114675"/>
          <p14:tracePt t="63515" x="2835275" y="3125788"/>
          <p14:tracePt t="63531" x="2846388" y="3132138"/>
          <p14:tracePt t="63549" x="2851150" y="3132138"/>
          <p14:tracePt t="63564" x="2868613" y="3132138"/>
          <p14:tracePt t="63581" x="2886075" y="3132138"/>
          <p14:tracePt t="63597" x="2897188" y="3125788"/>
          <p14:tracePt t="63615" x="2921000" y="3114675"/>
          <p14:tracePt t="63631" x="2936875" y="3103563"/>
          <p14:tracePt t="63648" x="2949575" y="3086100"/>
          <p14:tracePt t="63664" x="2960688" y="3068638"/>
          <p14:tracePt t="63681" x="2965450" y="3051175"/>
          <p14:tracePt t="63697" x="2965450" y="3006725"/>
          <p14:tracePt t="63715" x="2954338" y="2971800"/>
          <p14:tracePt t="63731" x="2932113" y="2932113"/>
          <p14:tracePt t="63748" x="2903538" y="2897188"/>
          <p14:tracePt t="63764" x="2874963" y="2874963"/>
          <p14:tracePt t="63781" x="2835275" y="2857500"/>
          <p14:tracePt t="63797" x="2789238" y="2840038"/>
          <p14:tracePt t="63815" x="2754313" y="2840038"/>
          <p14:tracePt t="63831" x="2732088" y="2840038"/>
          <p14:tracePt t="63848" x="2703513" y="2857500"/>
          <p14:tracePt t="63864" x="2679700" y="2874963"/>
          <p14:tracePt t="63881" x="2651125" y="2925763"/>
          <p14:tracePt t="63897" x="2611438" y="3011488"/>
          <p14:tracePt t="63916" x="2606675" y="3074988"/>
          <p14:tracePt t="63932" x="2600325" y="3143250"/>
          <p14:tracePt t="63949" x="2600325" y="3200400"/>
          <p14:tracePt t="63965" x="2611438" y="3263900"/>
          <p14:tracePt t="63982" x="2635250" y="3321050"/>
          <p14:tracePt t="63998" x="2668588" y="3371850"/>
          <p14:tracePt t="64015" x="2692400" y="3417888"/>
          <p14:tracePt t="64032" x="2732088" y="3463925"/>
          <p14:tracePt t="64049" x="2765425" y="3492500"/>
          <p14:tracePt t="64065" x="2789238" y="3514725"/>
          <p14:tracePt t="64082" x="2822575" y="3525838"/>
          <p14:tracePt t="64098" x="2857500" y="3532188"/>
          <p14:tracePt t="64116" x="2886075" y="3532188"/>
          <p14:tracePt t="64132" x="2914650" y="3532188"/>
          <p14:tracePt t="64149" x="2949575" y="3532188"/>
          <p14:tracePt t="64165" x="2989263" y="3508375"/>
          <p14:tracePt t="64182" x="3035300" y="3497263"/>
          <p14:tracePt t="64198" x="3074988" y="3475038"/>
          <p14:tracePt t="64215" x="3103563" y="3463925"/>
          <p14:tracePt t="64232" x="3125788" y="3451225"/>
          <p14:tracePt t="64249" x="3149600" y="3440113"/>
          <p14:tracePt t="64265" x="3160713" y="3422650"/>
          <p14:tracePt t="64282" x="3178175" y="3406775"/>
          <p14:tracePt t="64298" x="3200400" y="3365500"/>
          <p14:tracePt t="64316" x="3222625" y="3332163"/>
          <p14:tracePt t="64332" x="3235325" y="3314700"/>
          <p14:tracePt t="64349" x="3251200" y="3292475"/>
          <p14:tracePt t="64365" x="3257550" y="3268663"/>
          <p14:tracePt t="64382" x="3268663" y="3240088"/>
          <p14:tracePt t="64398" x="3268663" y="3211513"/>
          <p14:tracePt t="64415" x="3268663" y="3182938"/>
          <p14:tracePt t="64432" x="3268663" y="3154363"/>
          <p14:tracePt t="64448" x="3268663" y="3121025"/>
          <p14:tracePt t="64465" x="3251200" y="3086100"/>
          <p14:tracePt t="64482" x="3235325" y="3057525"/>
          <p14:tracePt t="64482" x="3228975" y="3051175"/>
          <p14:tracePt t="64499" x="3217863" y="3028950"/>
          <p14:tracePt t="64515" x="3200400" y="3017838"/>
          <p14:tracePt t="64532" x="3189288" y="3006725"/>
          <p14:tracePt t="64548" x="3171825" y="2994025"/>
          <p14:tracePt t="64566" x="3154363" y="2982913"/>
          <p14:tracePt t="64582" x="3143250" y="2978150"/>
          <p14:tracePt t="64599" x="3132138" y="2978150"/>
          <p14:tracePt t="64615" x="3125788" y="2965450"/>
          <p14:tracePt t="64632" x="3108325" y="2960688"/>
          <p14:tracePt t="64648" x="3092450" y="2954338"/>
          <p14:tracePt t="64665" x="3074988" y="2954338"/>
          <p14:tracePt t="64682" x="3046413" y="2949575"/>
          <p14:tracePt t="64699" x="3011488" y="2949575"/>
          <p14:tracePt t="64715" x="2994025" y="2949575"/>
          <p14:tracePt t="64732" x="2971800" y="2949575"/>
          <p14:tracePt t="64749" x="2936875" y="2949575"/>
          <p14:tracePt t="64765" x="2921000" y="2949575"/>
          <p14:tracePt t="64782" x="2892425" y="2943225"/>
          <p14:tracePt t="64799" x="2874963" y="2943225"/>
          <p14:tracePt t="64815" x="2857500" y="2943225"/>
          <p14:tracePt t="64832" x="2846388" y="2943225"/>
          <p14:tracePt t="64848" x="2828925" y="2943225"/>
          <p14:tracePt t="64865" x="2817813" y="2943225"/>
          <p14:tracePt t="64882" x="2806700" y="2949575"/>
          <p14:tracePt t="64899" x="2782888" y="2954338"/>
          <p14:tracePt t="64915" x="2760663" y="2971800"/>
          <p14:tracePt t="64932" x="2749550" y="2982913"/>
          <p14:tracePt t="64949" x="2732088" y="2994025"/>
          <p14:tracePt t="64965" x="2708275" y="3011488"/>
          <p14:tracePt t="64982" x="2692400" y="3028950"/>
          <p14:tracePt t="64999" x="2668588" y="3051175"/>
          <p14:tracePt t="65015" x="2657475" y="3074988"/>
          <p14:tracePt t="65032" x="2646363" y="3103563"/>
          <p14:tracePt t="65048" x="2640013" y="3125788"/>
          <p14:tracePt t="65065" x="2628900" y="3149600"/>
          <p14:tracePt t="65082" x="2628900" y="3178175"/>
          <p14:tracePt t="65099" x="2628900" y="3222625"/>
          <p14:tracePt t="65115" x="2628900" y="3246438"/>
          <p14:tracePt t="65132" x="2635250" y="3268663"/>
          <p14:tracePt t="65148" x="2646363" y="3286125"/>
          <p14:tracePt t="65165" x="2657475" y="3303588"/>
          <p14:tracePt t="65182" x="2663825" y="3314700"/>
          <p14:tracePt t="65199" x="2679700" y="3332163"/>
          <p14:tracePt t="65215" x="2692400" y="3343275"/>
          <p14:tracePt t="65232" x="2714625" y="3365500"/>
          <p14:tracePt t="65248" x="2736850" y="3382963"/>
          <p14:tracePt t="65265" x="2765425" y="3400425"/>
          <p14:tracePt t="65282" x="2794000" y="3417888"/>
          <p14:tracePt t="65299" x="2840038" y="3440113"/>
          <p14:tracePt t="65315" x="2868613" y="3457575"/>
          <p14:tracePt t="65332" x="2886075" y="3457575"/>
          <p14:tracePt t="65348" x="2908300" y="3463925"/>
          <p14:tracePt t="65365" x="2921000" y="3463925"/>
          <p14:tracePt t="65382" x="2925763" y="3463925"/>
          <p14:tracePt t="65399" x="2936875" y="3463925"/>
          <p14:tracePt t="65415" x="2949575" y="3463925"/>
          <p14:tracePt t="65432" x="2954338" y="3463925"/>
          <p14:tracePt t="65448" x="2965450" y="3457575"/>
          <p14:tracePt t="65465" x="2982913" y="3451225"/>
          <p14:tracePt t="65482" x="3000375" y="3440113"/>
          <p14:tracePt t="65499" x="3022600" y="3422650"/>
          <p14:tracePt t="65515" x="3040063" y="3411538"/>
          <p14:tracePt t="65532" x="3051175" y="3394075"/>
          <p14:tracePt t="65548" x="3063875" y="3382963"/>
          <p14:tracePt t="65565" x="3074988" y="3365500"/>
          <p14:tracePt t="65582" x="3086100" y="3349625"/>
          <p14:tracePt t="65599" x="3097213" y="3332163"/>
          <p14:tracePt t="65615" x="3103563" y="3314700"/>
          <p14:tracePt t="65632" x="3114675" y="3286125"/>
          <p14:tracePt t="65648" x="3125788" y="3257550"/>
          <p14:tracePt t="65665" x="3136900" y="3217863"/>
          <p14:tracePt t="65681" x="3149600" y="3178175"/>
          <p14:tracePt t="65698" x="3149600" y="3108325"/>
          <p14:tracePt t="65715" x="3149600" y="3074988"/>
          <p14:tracePt t="65732" x="3132138" y="3046413"/>
          <p14:tracePt t="65748" x="3108325" y="3028950"/>
          <p14:tracePt t="65765" x="3092450" y="3011488"/>
          <p14:tracePt t="65781" x="3063875" y="3000375"/>
          <p14:tracePt t="65798" x="3040063" y="2994025"/>
          <p14:tracePt t="65815" x="3017838" y="2989263"/>
          <p14:tracePt t="65832" x="2989263" y="2982913"/>
          <p14:tracePt t="65848" x="2960688" y="2978150"/>
          <p14:tracePt t="65865" x="2932113" y="2978150"/>
          <p14:tracePt t="65881" x="2908300" y="2978150"/>
          <p14:tracePt t="65881" x="2897188" y="2978150"/>
          <p14:tracePt t="65899" x="2886075" y="2978150"/>
          <p14:tracePt t="65915" x="2879725" y="2978150"/>
          <p14:tracePt t="66555" x="2879725" y="2971800"/>
          <p14:tracePt t="66582" x="2886075" y="2960688"/>
          <p14:tracePt t="66583" x="2892425" y="2943225"/>
          <p14:tracePt t="66599" x="2892425" y="2921000"/>
          <p14:tracePt t="66615" x="2897188" y="2886075"/>
          <p14:tracePt t="66632" x="2903538" y="2851150"/>
          <p14:tracePt t="66649" x="2903538" y="2822575"/>
          <p14:tracePt t="66665" x="2903538" y="2794000"/>
          <p14:tracePt t="66682" x="2908300" y="2771775"/>
          <p14:tracePt t="66698" x="2908300" y="2736850"/>
          <p14:tracePt t="66716" x="2908300" y="2725738"/>
          <p14:tracePt t="66731" x="2908300" y="2720975"/>
          <p14:tracePt t="66749" x="2908300" y="2708275"/>
          <p14:tracePt t="66899" x="2914650" y="2708275"/>
          <p14:tracePt t="66947" x="2921000" y="2708275"/>
          <p14:tracePt t="66987" x="2925763" y="2708275"/>
          <p14:tracePt t="67003" x="2932113" y="2708275"/>
          <p14:tracePt t="67051" x="2932113" y="2703513"/>
          <p14:tracePt t="67082" x="2936875" y="2703513"/>
          <p14:tracePt t="67275" x="2943225" y="2703513"/>
          <p14:tracePt t="67283" x="2954338" y="2703513"/>
          <p14:tracePt t="67300" x="2978150" y="2703513"/>
          <p14:tracePt t="67315" x="2989263" y="2703513"/>
          <p14:tracePt t="67331" x="3000375" y="2703513"/>
          <p14:tracePt t="67459" x="3000375" y="2697163"/>
          <p14:tracePt t="67468" x="3000375" y="2692400"/>
          <p14:tracePt t="67482" x="2971800" y="2679700"/>
          <p14:tracePt t="67498" x="2925763" y="2640013"/>
          <p14:tracePt t="67515" x="2874963" y="2606675"/>
          <p14:tracePt t="67531" x="2811463" y="2565400"/>
          <p14:tracePt t="67548" x="2749550" y="2525713"/>
          <p14:tracePt t="67565" x="2686050" y="2497138"/>
          <p14:tracePt t="67582" x="2640013" y="2463800"/>
          <p14:tracePt t="67599" x="2589213" y="2428875"/>
          <p14:tracePt t="67615" x="2560638" y="2411413"/>
          <p14:tracePt t="67631" x="2532063" y="2400300"/>
          <p14:tracePt t="67648" x="2514600" y="2393950"/>
          <p14:tracePt t="67665" x="2503488" y="2389188"/>
          <p14:tracePt t="67682" x="2486025" y="2382838"/>
          <p14:tracePt t="67698" x="2463800" y="2371725"/>
          <p14:tracePt t="67716" x="2451100" y="2365375"/>
          <p14:tracePt t="67731" x="2439988" y="2360613"/>
          <p14:tracePt t="67748" x="2435225" y="2354263"/>
          <p14:tracePt t="67765" x="2428875" y="2354263"/>
          <p14:tracePt t="67781" x="2422525" y="2349500"/>
          <p14:tracePt t="67931" x="2428875" y="2349500"/>
          <p14:tracePt t="67931" x="2457450" y="2365375"/>
          <p14:tracePt t="67948" x="2503488" y="2400300"/>
          <p14:tracePt t="67965" x="2565400" y="2435225"/>
          <p14:tracePt t="67981" x="2651125" y="2479675"/>
          <p14:tracePt t="67999" x="2743200" y="2520950"/>
          <p14:tracePt t="68015" x="2835275" y="2554288"/>
          <p14:tracePt t="68032" x="2914650" y="2589213"/>
          <p14:tracePt t="68048" x="2989263" y="2617788"/>
          <p14:tracePt t="68065" x="3035300" y="2640013"/>
          <p14:tracePt t="68081" x="3063875" y="2651125"/>
          <p14:tracePt t="68098" x="3068638" y="2657475"/>
          <p14:tracePt t="68115" x="3074988" y="2657475"/>
          <p14:tracePt t="68155" x="3074988" y="2663825"/>
          <p14:tracePt t="68165" x="3079750" y="2663825"/>
          <p14:tracePt t="68165" x="3086100" y="2668588"/>
          <p14:tracePt t="68181" x="3092450" y="2674938"/>
          <p14:tracePt t="68199" x="3103563" y="2679700"/>
          <p14:tracePt t="68215" x="3114675" y="2686050"/>
          <p14:tracePt t="68232" x="3132138" y="2697163"/>
          <p14:tracePt t="68248" x="3143250" y="2697163"/>
          <p14:tracePt t="68265" x="3154363" y="2697163"/>
          <p14:tracePt t="68281" x="3160713" y="2697163"/>
          <p14:tracePt t="69420" x="3160713" y="2703513"/>
          <p14:tracePt t="69428" x="3165475" y="2708275"/>
          <p14:tracePt t="69436" x="3178175" y="2714625"/>
          <p14:tracePt t="69450" x="3182938" y="2725738"/>
          <p14:tracePt t="69466" x="3194050" y="2725738"/>
          <p14:tracePt t="69483" x="3200400" y="2732088"/>
          <p14:tracePt t="69499" x="3206750" y="2743200"/>
          <p14:tracePt t="69516" x="3211513" y="2749550"/>
          <p14:tracePt t="69532" x="3222625" y="2765425"/>
          <p14:tracePt t="69550" x="3240088" y="2789238"/>
          <p14:tracePt t="69566" x="3257550" y="2811463"/>
          <p14:tracePt t="69583" x="3275013" y="2835275"/>
          <p14:tracePt t="69599" x="3292475" y="2851150"/>
          <p14:tracePt t="69616" x="3303588" y="2863850"/>
          <p14:tracePt t="69633" x="3308350" y="2868613"/>
          <p14:tracePt t="69650" x="3308350" y="2874963"/>
          <p14:tracePt t="69666" x="3321050" y="2886075"/>
          <p14:tracePt t="69683" x="3332163" y="2908300"/>
          <p14:tracePt t="69699" x="3360738" y="2954338"/>
          <p14:tracePt t="69717" x="3382963" y="2982913"/>
          <p14:tracePt t="69732" x="3400425" y="3017838"/>
          <p14:tracePt t="69750" x="3411538" y="3046413"/>
          <p14:tracePt t="69766" x="3417888" y="3051175"/>
          <p14:tracePt t="69783" x="3417888" y="3063875"/>
          <p14:tracePt t="69799" x="3422650" y="3063875"/>
          <p14:tracePt t="69836" x="3422650" y="3068638"/>
          <p14:tracePt t="69980" x="3417888" y="3068638"/>
          <p14:tracePt t="70020" x="3411538" y="3063875"/>
          <p14:tracePt t="70028" x="3411538" y="3057525"/>
          <p14:tracePt t="70036" x="3406775" y="3051175"/>
          <p14:tracePt t="70049" x="3400425" y="3046413"/>
          <p14:tracePt t="70066" x="3394075" y="3035300"/>
          <p14:tracePt t="70083" x="3382963" y="3028950"/>
          <p14:tracePt t="70099" x="3354388" y="3011488"/>
          <p14:tracePt t="70116" x="3332163" y="3006725"/>
          <p14:tracePt t="70132" x="3308350" y="2994025"/>
          <p14:tracePt t="70149" x="3279775" y="2989263"/>
          <p14:tracePt t="70166" x="3251200" y="2982913"/>
          <p14:tracePt t="70183" x="3228975" y="2971800"/>
          <p14:tracePt t="70199" x="3211513" y="2971800"/>
          <p14:tracePt t="70216" x="3189288" y="2965450"/>
          <p14:tracePt t="70232" x="3178175" y="2960688"/>
          <p14:tracePt t="70249" x="3165475" y="2954338"/>
          <p14:tracePt t="70266" x="3160713" y="2954338"/>
          <p14:tracePt t="70282" x="3154363" y="2954338"/>
          <p14:tracePt t="70324" x="3149600" y="2954338"/>
          <p14:tracePt t="70500" x="3143250" y="2954338"/>
          <p14:tracePt t="70505" x="3143250" y="2949575"/>
          <p14:tracePt t="70516" x="3132138" y="2943225"/>
          <p14:tracePt t="70532" x="3114675" y="2936875"/>
          <p14:tracePt t="70549" x="3108325" y="2932113"/>
          <p14:tracePt t="70566" x="3097213" y="2925763"/>
          <p14:tracePt t="70582" x="3079750" y="2921000"/>
          <p14:tracePt t="70599" x="3074988" y="2914650"/>
          <p14:tracePt t="70616" x="3068638" y="2914650"/>
          <p14:tracePt t="70632" x="3063875" y="2908300"/>
          <p14:tracePt t="71668" x="3063875" y="2903538"/>
          <p14:tracePt t="71682" x="3063875" y="2897188"/>
          <p14:tracePt t="71692" x="3057525" y="2897188"/>
          <p14:tracePt t="71692" x="3057525" y="2892425"/>
          <p14:tracePt t="71740" x="3057525" y="2886075"/>
          <p14:tracePt t="71820" x="3051175" y="2886075"/>
          <p14:tracePt t="71836" x="3051175" y="2879725"/>
          <p14:tracePt t="72883" x="0" y="0"/>
        </p14:tracePtLst>
      </p14:laserTraceLst>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4"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41</a:t>
            </a:fld>
            <a:endParaRPr lang="en-US"/>
          </a:p>
        </p:txBody>
      </p:sp>
    </p:spTree>
    <p:custDataLst>
      <p:tags r:id="rId1"/>
    </p:custDataLst>
    <p:extLst>
      <p:ext uri="{BB962C8B-B14F-4D97-AF65-F5344CB8AC3E}">
        <p14:creationId xmlns:p14="http://schemas.microsoft.com/office/powerpoint/2010/main" val="2253514568"/>
      </p:ext>
    </p:extLst>
  </p:cSld>
  <p:clrMapOvr>
    <a:masterClrMapping/>
  </p:clrMapOvr>
  <p:transition advTm="2048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extLst mod="1">
    <p:ext uri="{3A86A75C-4F4B-4683-9AE1-C65F6400EC91}">
      <p14:laserTraceLst xmlns:p14="http://schemas.microsoft.com/office/powerpoint/2010/main">
        <p14:tracePtLst>
          <p14:tracePt t="121148" x="1674813" y="3046413"/>
          <p14:tracePt t="121163" x="1622425" y="3022600"/>
          <p14:tracePt t="121180" x="1560513" y="3006725"/>
          <p14:tracePt t="121196" x="1474788" y="2989263"/>
          <p14:tracePt t="121200" x="1393825" y="2971800"/>
          <p14:tracePt t="121213" x="1320800" y="2960688"/>
          <p14:tracePt t="121230" x="1246188" y="2943225"/>
          <p14:tracePt t="121247" x="1189038" y="2932113"/>
          <p14:tracePt t="121268" x="1154113" y="2925763"/>
          <p14:tracePt t="121284" x="1131888" y="2925763"/>
          <p14:tracePt t="121380" x="1125538" y="2932113"/>
          <p14:tracePt t="121397" x="1114425" y="2965450"/>
          <p14:tracePt t="121404" x="1096963" y="3022600"/>
          <p14:tracePt t="121413" x="1085850" y="3068638"/>
          <p14:tracePt t="121446" x="1079500" y="3114675"/>
          <p14:tracePt t="121452" x="1079500" y="3132138"/>
          <p14:tracePt t="121468" x="1079500" y="3136900"/>
          <p14:tracePt t="121866" x="1085850" y="3136900"/>
          <p14:tracePt t="122038" x="1092200" y="3136900"/>
          <p14:tracePt t="122055" x="1103313" y="3136900"/>
          <p14:tracePt t="122064" x="1108075" y="3143250"/>
          <p14:tracePt t="122068" x="1131888" y="3143250"/>
          <p14:tracePt t="122081" x="1182688" y="3149600"/>
          <p14:tracePt t="122097" x="1263650" y="3160713"/>
          <p14:tracePt t="122114" x="1371600" y="3178175"/>
          <p14:tracePt t="122131" x="1508125" y="3194050"/>
          <p14:tracePt t="122148" x="1663700" y="3228975"/>
          <p14:tracePt t="122164" x="1863725" y="3263900"/>
          <p14:tracePt t="122164" x="1936750" y="3286125"/>
          <p14:tracePt t="122181" x="2103438" y="3332163"/>
          <p14:tracePt t="122197" x="2286000" y="3394075"/>
          <p14:tracePt t="122214" x="2457450" y="3468688"/>
          <p14:tracePt t="122231" x="2600325" y="3536950"/>
          <p14:tracePt t="122248" x="2732088" y="3600450"/>
          <p14:tracePt t="122264" x="2846388" y="3663950"/>
          <p14:tracePt t="122281" x="2936875" y="3732213"/>
          <p14:tracePt t="122297" x="3035300" y="3800475"/>
          <p14:tracePt t="122314" x="3121025" y="3857625"/>
          <p14:tracePt t="122331" x="3182938" y="3921125"/>
          <p14:tracePt t="122348" x="3235325" y="3978275"/>
          <p14:tracePt t="122364" x="3325813" y="4079875"/>
          <p14:tracePt t="122381" x="3378200" y="4149725"/>
          <p14:tracePt t="122397" x="3435350" y="4229100"/>
          <p14:tracePt t="122414" x="3486150" y="4308475"/>
          <p14:tracePt t="122431" x="3536950" y="4394200"/>
          <p14:tracePt t="122448" x="3589338" y="4486275"/>
          <p14:tracePt t="122464" x="3651250" y="4583113"/>
          <p14:tracePt t="122481" x="3714750" y="4692650"/>
          <p14:tracePt t="122497" x="3789363" y="4806950"/>
          <p14:tracePt t="122515" x="3857625" y="4914900"/>
          <p14:tracePt t="122531" x="3932238" y="5018088"/>
          <p14:tracePt t="122548" x="4017963" y="5108575"/>
          <p14:tracePt t="122564" x="4103688" y="5222875"/>
          <p14:tracePt t="122581" x="4160838" y="5286375"/>
          <p14:tracePt t="122597" x="4189413" y="5337175"/>
          <p14:tracePt t="122614" x="4217988" y="5378450"/>
          <p14:tracePt t="122631" x="4240213" y="5418138"/>
          <p14:tracePt t="122648" x="4251325" y="5446713"/>
          <p14:tracePt t="122664" x="4264025" y="5468938"/>
          <p14:tracePt t="122681" x="4268788" y="5486400"/>
          <p14:tracePt t="122697" x="4275138" y="5503863"/>
          <p14:tracePt t="122714" x="4279900" y="5514975"/>
          <p14:tracePt t="122731" x="4286250" y="5532438"/>
          <p14:tracePt t="122748" x="4292600" y="5549900"/>
          <p14:tracePt t="122764" x="4303713" y="5565775"/>
          <p14:tracePt t="123438" x="4308475" y="5565775"/>
          <p14:tracePt t="123455" x="4314825" y="5561013"/>
          <p14:tracePt t="123459" x="4325938" y="5554663"/>
          <p14:tracePt t="123464" x="4349750" y="5537200"/>
          <p14:tracePt t="123481" x="4389438" y="5503863"/>
          <p14:tracePt t="123498" x="4451350" y="5451475"/>
          <p14:tracePt t="123514" x="4532313" y="5389563"/>
          <p14:tracePt t="123531" x="4618038" y="5326063"/>
          <p14:tracePt t="123547" x="4703763" y="5264150"/>
          <p14:tracePt t="123564" x="4789488" y="5200650"/>
          <p14:tracePt t="123564" x="4835525" y="5165725"/>
          <p14:tracePt t="123581" x="4937125" y="5080000"/>
          <p14:tracePt t="123598" x="5068888" y="4978400"/>
          <p14:tracePt t="123614" x="5189538" y="4879975"/>
          <p14:tracePt t="123631" x="5308600" y="4789488"/>
          <p14:tracePt t="123647" x="5418138" y="4692650"/>
          <p14:tracePt t="123664" x="5543550" y="4589463"/>
          <p14:tracePt t="123681" x="5668963" y="4492625"/>
          <p14:tracePt t="123698" x="5789613" y="4400550"/>
          <p14:tracePt t="123714" x="5908675" y="4308475"/>
          <p14:tracePt t="123731" x="6035675" y="4200525"/>
          <p14:tracePt t="123747" x="6172200" y="4092575"/>
          <p14:tracePt t="123764" x="6297613" y="3994150"/>
          <p14:tracePt t="123781" x="6503988" y="3835400"/>
          <p14:tracePt t="123798" x="6618288" y="3743325"/>
          <p14:tracePt t="123814" x="6737350" y="3663950"/>
          <p14:tracePt t="123831" x="6846888" y="3589338"/>
          <p14:tracePt t="123847" x="6932613" y="3536950"/>
          <p14:tracePt t="123864" x="7023100" y="3486150"/>
          <p14:tracePt t="123881" x="7121525" y="3451225"/>
          <p14:tracePt t="123898" x="7235825" y="3406775"/>
          <p14:tracePt t="123914" x="7350125" y="3378200"/>
          <p14:tracePt t="123931" x="7458075" y="3349625"/>
          <p14:tracePt t="123947" x="7554913" y="3343275"/>
          <p14:tracePt t="123964" x="7640638" y="3336925"/>
          <p14:tracePt t="123981" x="7737475" y="3336925"/>
          <p14:tracePt t="123997" x="7783513" y="3336925"/>
          <p14:tracePt t="124014" x="7818438" y="3343275"/>
          <p14:tracePt t="124031" x="7840663" y="3349625"/>
          <p14:tracePt t="124047" x="7847013" y="3354388"/>
          <p14:tracePt t="124064" x="7851775" y="3354388"/>
          <p14:tracePt t="125059" x="0" y="0"/>
        </p14:tracePtLst>
      </p14:laserTraceLst>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3"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4"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5"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6"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7"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8"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861840" y="4762790"/>
            <a:ext cx="1057275" cy="701675"/>
          </a:xfrm>
          <a:prstGeom prst="rect">
            <a:avLst/>
          </a:prstGeom>
          <a:noFill/>
          <a:ln w="9525">
            <a:noFill/>
            <a:miter lim="800000"/>
            <a:headEnd/>
            <a:tailEnd/>
          </a:ln>
        </p:spPr>
        <p:txBody>
          <a:bodyPr wrap="none">
            <a:spAutoFit/>
          </a:bodyPr>
          <a:lstStyle/>
          <a:p>
            <a:pPr algn="ctr"/>
            <a:r>
              <a:rPr lang="en-US" sz="2000" dirty="0">
                <a:latin typeface="Times New Roman" pitchFamily="-80" charset="0"/>
              </a:rPr>
              <a:t>Contract</a:t>
            </a:r>
          </a:p>
          <a:p>
            <a:pPr algn="ctr"/>
            <a:r>
              <a:rPr lang="en-US" sz="2000" dirty="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9"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471815" y="3160165"/>
            <a:ext cx="1143000" cy="701675"/>
          </a:xfrm>
          <a:prstGeom prst="rect">
            <a:avLst/>
          </a:prstGeom>
          <a:noFill/>
          <a:ln w="9525">
            <a:noFill/>
            <a:miter lim="800000"/>
            <a:headEnd/>
            <a:tailEnd/>
          </a:ln>
        </p:spPr>
        <p:txBody>
          <a:bodyPr wrap="none">
            <a:spAutoFit/>
          </a:bodyPr>
          <a:lstStyle/>
          <a:p>
            <a:pPr algn="ctr"/>
            <a:r>
              <a:rPr lang="en-US" sz="2000" dirty="0">
                <a:latin typeface="Times New Roman" pitchFamily="-80" charset="0"/>
              </a:rPr>
              <a:t>Contract</a:t>
            </a:r>
          </a:p>
          <a:p>
            <a:pPr algn="ctr"/>
            <a:r>
              <a:rPr lang="en-US" sz="2000" dirty="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10"/>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dirty="0"/>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dirty="0"/>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dirty="0"/>
              <a:t>Real-time (5-min.) market clearing </a:t>
            </a:r>
            <a:r>
              <a:rPr lang="en-US" dirty="0">
                <a:cs typeface="Arial" charset="0"/>
              </a:rPr>
              <a:t>─ </a:t>
            </a:r>
            <a:r>
              <a:rPr lang="en-US" dirty="0"/>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dirty="0"/>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42</a:t>
            </a:fld>
            <a:endParaRPr lang="en-US"/>
          </a:p>
        </p:txBody>
      </p:sp>
    </p:spTree>
    <p:custDataLst>
      <p:tags r:id="rId1"/>
    </p:custDataLst>
    <p:extLst>
      <p:ext uri="{BB962C8B-B14F-4D97-AF65-F5344CB8AC3E}">
        <p14:creationId xmlns:p14="http://schemas.microsoft.com/office/powerpoint/2010/main" val="2903964345"/>
      </p:ext>
    </p:extLst>
  </p:cSld>
  <p:clrMapOvr>
    <a:masterClrMapping/>
  </p:clrMapOvr>
  <mc:AlternateContent xmlns:mc="http://schemas.openxmlformats.org/markup-compatibility/2006" xmlns:p14="http://schemas.microsoft.com/office/powerpoint/2010/main">
    <mc:Choice Requires="p14">
      <p:transition spd="slow" p14:dur="2000" advTm="166625"/>
    </mc:Choice>
    <mc:Fallback xmlns="">
      <p:transition spd="slow" advTm="1666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04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04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0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43</a:t>
            </a:fld>
            <a:endParaRPr lang="en-US" dirty="0">
              <a:cs typeface="Times New Roman" pitchFamily="18" charset="0"/>
            </a:endParaRPr>
          </a:p>
        </p:txBody>
      </p:sp>
    </p:spTree>
    <p:custDataLst>
      <p:tags r:id="rId1"/>
    </p:custDataLst>
    <p:extLst>
      <p:ext uri="{BB962C8B-B14F-4D97-AF65-F5344CB8AC3E}">
        <p14:creationId xmlns:p14="http://schemas.microsoft.com/office/powerpoint/2010/main" val="212456528"/>
      </p:ext>
    </p:extLst>
  </p:cSld>
  <p:clrMapOvr>
    <a:masterClrMapping/>
  </p:clrMapOvr>
  <mc:AlternateContent xmlns:mc="http://schemas.openxmlformats.org/markup-compatibility/2006" xmlns:p14="http://schemas.microsoft.com/office/powerpoint/2010/main">
    <mc:Choice Requires="p14">
      <p:transition spd="slow" p14:dur="2000" advTm="408957"/>
    </mc:Choice>
    <mc:Fallback xmlns="">
      <p:transition spd="slow" advTm="4089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extLst mod="1">
    <p:ext uri="{3A86A75C-4F4B-4683-9AE1-C65F6400EC91}">
      <p14:laserTraceLst xmlns:p14="http://schemas.microsoft.com/office/powerpoint/2010/main">
        <p14:tracePtLst>
          <p14:tracePt t="37458" x="4357688" y="6037263"/>
          <p14:tracePt t="37742" x="4367213" y="6037263"/>
          <p14:tracePt t="37762" x="4384675" y="6037263"/>
          <p14:tracePt t="37763" x="4394200" y="6037263"/>
          <p14:tracePt t="37773" x="4402138" y="6037263"/>
          <p14:tracePt t="37790" x="4429125" y="6037263"/>
          <p14:tracePt t="37807" x="4446588" y="6037263"/>
          <p14:tracePt t="37823" x="4465638" y="6037263"/>
          <p14:tracePt t="37840" x="4483100" y="6037263"/>
          <p14:tracePt t="37856" x="4510088" y="6037263"/>
          <p14:tracePt t="37874" x="4537075" y="6037263"/>
          <p14:tracePt t="37890" x="4545013" y="6037263"/>
          <p14:tracePt t="37907" x="4554538" y="6037263"/>
          <p14:tracePt t="37923" x="4562475" y="6037263"/>
          <p14:tracePt t="37956" x="4572000" y="6037263"/>
          <p14:tracePt t="37978" x="4581525" y="6037263"/>
          <p14:tracePt t="37998" x="4589463" y="6037263"/>
          <p14:tracePt t="38034" x="4598988" y="6037263"/>
          <p14:tracePt t="38064" x="4608513" y="6037263"/>
          <p14:tracePt t="38074" x="4616450" y="6037263"/>
          <p14:tracePt t="38133" x="4625975" y="6037263"/>
          <p14:tracePt t="38173" x="4625975" y="6045200"/>
          <p14:tracePt t="38320" x="4625975" y="6054725"/>
          <p14:tracePt t="38493" x="4616450" y="6054725"/>
          <p14:tracePt t="38514" x="4608513" y="6054725"/>
          <p14:tracePt t="38563" x="4598988" y="6054725"/>
          <p14:tracePt t="38692" x="4589463" y="6054725"/>
          <p14:tracePt t="38707" x="4581525" y="6054725"/>
          <p14:tracePt t="41165" x="4572000" y="6054725"/>
          <p14:tracePt t="41174" x="4500563" y="6037263"/>
          <p14:tracePt t="41190" x="4394200" y="6000750"/>
          <p14:tracePt t="41206" x="4340225" y="5973763"/>
          <p14:tracePt t="41222" x="4197350" y="5902325"/>
          <p14:tracePt t="41239" x="3965575" y="5795963"/>
          <p14:tracePt t="41256" x="3554413" y="5589588"/>
          <p14:tracePt t="41273" x="3214688" y="5419725"/>
          <p14:tracePt t="41289" x="2500313" y="5116513"/>
          <p14:tracePt t="41306" x="1830388" y="4884738"/>
          <p14:tracePt t="41322" x="1598613" y="4813300"/>
          <p14:tracePt t="41322" x="1411288" y="4768850"/>
          <p14:tracePt t="41339" x="1258888" y="4741863"/>
          <p14:tracePt t="41355" x="1027113" y="4697413"/>
          <p14:tracePt t="41373" x="893763" y="4687888"/>
          <p14:tracePt t="41389" x="839788" y="4687888"/>
          <p14:tracePt t="41751" x="839788" y="4714875"/>
          <p14:tracePt t="41751" x="830263" y="4741863"/>
          <p14:tracePt t="41772" x="822325" y="4795838"/>
          <p14:tracePt t="41773" x="803275" y="4848225"/>
          <p14:tracePt t="41789" x="803275" y="4867275"/>
          <p14:tracePt t="41806" x="803275" y="4875213"/>
          <p14:tracePt t="41877" x="803275" y="4867275"/>
          <p14:tracePt t="41898" x="803275" y="4857750"/>
          <p14:tracePt t="41917" x="803275" y="4848225"/>
          <p14:tracePt t="41927" x="803275" y="4813300"/>
          <p14:tracePt t="41928" x="803275" y="4751388"/>
          <p14:tracePt t="41942" x="803275" y="4660900"/>
          <p14:tracePt t="41955" x="803275" y="4456113"/>
          <p14:tracePt t="41973" x="803275" y="4224338"/>
          <p14:tracePt t="41989" x="822325" y="3990975"/>
          <p14:tracePt t="42006" x="830263" y="3884613"/>
          <p14:tracePt t="42022" x="874713" y="3660775"/>
          <p14:tracePt t="42039" x="911225" y="3465513"/>
          <p14:tracePt t="42055" x="928688" y="3375025"/>
          <p14:tracePt t="42072" x="955675" y="3214688"/>
          <p14:tracePt t="42089" x="1000125" y="3089275"/>
          <p14:tracePt t="42106" x="1017588" y="3009900"/>
          <p14:tracePt t="42122" x="1071563" y="2857500"/>
          <p14:tracePt t="42139" x="1108075" y="2732088"/>
          <p14:tracePt t="42156" x="1152525" y="2633663"/>
          <p14:tracePt t="42172" x="1169988" y="2608263"/>
          <p14:tracePt t="42189" x="1179513" y="2571750"/>
          <p14:tracePt t="42205" x="1187450" y="2554288"/>
          <p14:tracePt t="42367" x="1187450" y="2562225"/>
          <p14:tracePt t="42376" x="1179513" y="2589213"/>
          <p14:tracePt t="42386" x="1169988" y="2643188"/>
          <p14:tracePt t="42391" x="1160463" y="2705100"/>
          <p14:tracePt t="42405" x="1152525" y="2830513"/>
          <p14:tracePt t="42423" x="1133475" y="2990850"/>
          <p14:tracePt t="42439" x="1116013" y="3187700"/>
          <p14:tracePt t="42456" x="1089025" y="3313113"/>
          <p14:tracePt t="42472" x="1071563" y="3527425"/>
          <p14:tracePt t="42489" x="1044575" y="3724275"/>
          <p14:tracePt t="42505" x="1044575" y="3813175"/>
          <p14:tracePt t="42522" x="1027113" y="3965575"/>
          <p14:tracePt t="42538" x="1017588" y="4098925"/>
          <p14:tracePt t="42555" x="1017588" y="4160838"/>
          <p14:tracePt t="42555" x="1017588" y="4224338"/>
          <p14:tracePt t="42572" x="1017588" y="4268788"/>
          <p14:tracePt t="42588" x="1017588" y="4367213"/>
          <p14:tracePt t="42606" x="1017588" y="4438650"/>
          <p14:tracePt t="42622" x="1017588" y="4465638"/>
          <p14:tracePt t="42639" x="1017588" y="4483100"/>
          <p14:tracePt t="42655" x="1017588" y="4491038"/>
          <p14:tracePt t="42747" x="1017588" y="4473575"/>
          <p14:tracePt t="42758" x="1036638" y="4286250"/>
          <p14:tracePt t="42772" x="1071563" y="3803650"/>
          <p14:tracePt t="42788" x="1098550" y="3394075"/>
          <p14:tracePt t="42805" x="1098550" y="3259138"/>
          <p14:tracePt t="42822" x="1098550" y="3044825"/>
          <p14:tracePt t="42838" x="1098550" y="2955925"/>
          <p14:tracePt t="42856" x="1116013" y="2795588"/>
          <p14:tracePt t="42872" x="1133475" y="2660650"/>
          <p14:tracePt t="42889" x="1133475" y="2608263"/>
          <p14:tracePt t="42905" x="1152525" y="2544763"/>
          <p14:tracePt t="42922" x="1160463" y="2509838"/>
          <p14:tracePt t="42938" x="1160463" y="2500313"/>
          <p14:tracePt t="42956" x="1160463" y="2490788"/>
          <p14:tracePt t="43023" x="1160463" y="2500313"/>
          <p14:tracePt t="43026" x="1160463" y="2536825"/>
          <p14:tracePt t="43039" x="1160463" y="2670175"/>
          <p14:tracePt t="43055" x="1160463" y="2928938"/>
          <p14:tracePt t="43072" x="1160463" y="3071813"/>
          <p14:tracePt t="43089" x="1160463" y="3429000"/>
          <p14:tracePt t="43105" x="1160463" y="3714750"/>
          <p14:tracePt t="43122" x="1160463" y="3840163"/>
          <p14:tracePt t="43138" x="1160463" y="4027488"/>
          <p14:tracePt t="43156" x="1160463" y="4152900"/>
          <p14:tracePt t="43172" x="1160463" y="4214813"/>
          <p14:tracePt t="43189" x="1160463" y="4232275"/>
          <p14:tracePt t="43205" x="1160463" y="4241800"/>
          <p14:tracePt t="43472" x="1179513" y="4241800"/>
          <p14:tracePt t="43488" x="1223963" y="4259263"/>
          <p14:tracePt t="43489" x="1455738" y="4340225"/>
          <p14:tracePt t="43505" x="2009775" y="4537075"/>
          <p14:tracePt t="43522" x="2438400" y="4679950"/>
          <p14:tracePt t="43538" x="3241675" y="5018088"/>
          <p14:tracePt t="43555" x="3840163" y="5286375"/>
          <p14:tracePt t="43572" x="4000500" y="5367338"/>
          <p14:tracePt t="43588" x="4241800" y="5473700"/>
          <p14:tracePt t="43605" x="4367213" y="5537200"/>
          <p14:tracePt t="43622" x="4419600" y="5572125"/>
          <p14:tracePt t="43864" x="4429125" y="5581650"/>
          <p14:tracePt t="43873" x="4438650" y="5589588"/>
          <p14:tracePt t="43879" x="4446588" y="5608638"/>
          <p14:tracePt t="43888" x="4510088" y="5697538"/>
          <p14:tracePt t="43905" x="4572000" y="5803900"/>
          <p14:tracePt t="43922" x="4598988" y="5857875"/>
          <p14:tracePt t="43939" x="4652963" y="5965825"/>
          <p14:tracePt t="43955" x="4670425" y="6018213"/>
          <p14:tracePt t="43972" x="4679950" y="6027738"/>
          <p14:tracePt t="43988" x="4687888" y="6045200"/>
          <p14:tracePt t="44005" x="4687888" y="6054725"/>
          <p14:tracePt t="44021" x="4687888" y="6062663"/>
          <p14:tracePt t="44175" x="4687888" y="6054725"/>
          <p14:tracePt t="44204" x="4687888" y="6045200"/>
          <p14:tracePt t="44234" x="4687888" y="6037263"/>
          <p14:tracePt t="44238" x="4687888" y="6027738"/>
          <p14:tracePt t="44255" x="4687888" y="6018213"/>
          <p14:tracePt t="44272" x="4687888" y="5929313"/>
          <p14:tracePt t="44288" x="4679950" y="5848350"/>
          <p14:tracePt t="44305" x="4679950" y="5786438"/>
          <p14:tracePt t="44321" x="4670425" y="5680075"/>
          <p14:tracePt t="44339" x="4670425" y="5599113"/>
          <p14:tracePt t="44355" x="4670425" y="5572125"/>
          <p14:tracePt t="44371" x="4670425" y="5483225"/>
          <p14:tracePt t="44389" x="4670425" y="5384800"/>
          <p14:tracePt t="44405" x="4670425" y="5330825"/>
          <p14:tracePt t="44422" x="4670425" y="5313363"/>
          <p14:tracePt t="44438" x="4670425" y="5286375"/>
          <p14:tracePt t="44455" x="4670425" y="5276850"/>
          <p14:tracePt t="44510" x="4670425" y="5268913"/>
          <p14:tracePt t="44539" x="4670425" y="5259388"/>
          <p14:tracePt t="44595" x="4670425" y="5251450"/>
          <p14:tracePt t="44704" x="4660900" y="5251450"/>
          <p14:tracePt t="45877" x="0" y="0"/>
        </p14:tracePtLst>
        <p14:tracePtLst>
          <p14:tracePt t="73497" x="2259013" y="6054725"/>
          <p14:tracePt t="79004" x="2259013" y="6062663"/>
          <p14:tracePt t="79042" x="2268538" y="6062663"/>
          <p14:tracePt t="79082" x="2276475" y="6062663"/>
          <p14:tracePt t="79108" x="2286000" y="6062663"/>
          <p14:tracePt t="79141" x="2295525" y="6062663"/>
          <p14:tracePt t="79147" x="2322513" y="6062663"/>
          <p14:tracePt t="79165" x="2384425" y="6062663"/>
          <p14:tracePt t="79182" x="2473325" y="6062663"/>
          <p14:tracePt t="79198" x="2544763" y="6062663"/>
          <p14:tracePt t="79215" x="2724150" y="6037263"/>
          <p14:tracePt t="79231" x="2955925" y="6000750"/>
          <p14:tracePt t="79248" x="3089275" y="5991225"/>
          <p14:tracePt t="79265" x="3357563" y="5983288"/>
          <p14:tracePt t="79282" x="3616325" y="5983288"/>
          <p14:tracePt t="79298" x="3724275" y="5983288"/>
          <p14:tracePt t="79315" x="3965575" y="5983288"/>
          <p14:tracePt t="79332" x="4205288" y="5983288"/>
          <p14:tracePt t="79348" x="4330700" y="5983288"/>
          <p14:tracePt t="79348" x="4456113" y="5983288"/>
          <p14:tracePt t="79365" x="4589463" y="5991225"/>
          <p14:tracePt t="79381" x="4884738" y="6027738"/>
          <p14:tracePt t="79398" x="5153025" y="6045200"/>
          <p14:tracePt t="79415" x="5276850" y="6054725"/>
          <p14:tracePt t="79431" x="5510213" y="6072188"/>
          <p14:tracePt t="79448" x="5688013" y="6081713"/>
          <p14:tracePt t="79465" x="5776913" y="6081713"/>
          <p14:tracePt t="79465" x="5867400" y="6081713"/>
          <p14:tracePt t="79482" x="5938838" y="6081713"/>
          <p14:tracePt t="79498" x="6072188" y="6099175"/>
          <p14:tracePt t="79515" x="6134100" y="6099175"/>
          <p14:tracePt t="79531" x="6251575" y="6116638"/>
          <p14:tracePt t="79548" x="6348413" y="6134100"/>
          <p14:tracePt t="79564" x="6465888" y="6143625"/>
          <p14:tracePt t="79581" x="6500813" y="6143625"/>
          <p14:tracePt t="79598" x="6599238" y="6161088"/>
          <p14:tracePt t="79615" x="6680200" y="6161088"/>
          <p14:tracePt t="79631" x="6769100" y="6161088"/>
          <p14:tracePt t="79648" x="6804025" y="6161088"/>
          <p14:tracePt t="79664" x="6867525" y="6161088"/>
          <p14:tracePt t="79682" x="6902450" y="6161088"/>
          <p14:tracePt t="79698" x="6911975" y="6161088"/>
          <p14:tracePt t="79715" x="6919913" y="6153150"/>
          <p14:tracePt t="79731" x="6929438" y="6153150"/>
          <p14:tracePt t="79748" x="6938963" y="6153150"/>
          <p14:tracePt t="79805" x="6946900" y="6153150"/>
          <p14:tracePt t="83697" x="6919913" y="6170613"/>
          <p14:tracePt t="83698" x="6911975" y="6188075"/>
          <p14:tracePt t="83715" x="6894513" y="6205538"/>
          <p14:tracePt t="83754" x="6894513" y="6215063"/>
          <p14:tracePt t="83756" x="6884988" y="6215063"/>
          <p14:tracePt t="83764" x="6875463" y="6224588"/>
          <p14:tracePt t="83781" x="6848475" y="6232525"/>
          <p14:tracePt t="83798" x="6823075" y="6232525"/>
          <p14:tracePt t="83814" x="6796088" y="6224588"/>
          <p14:tracePt t="83831" x="6724650" y="6170613"/>
          <p14:tracePt t="83848" x="6626225" y="6108700"/>
          <p14:tracePt t="83864" x="6510338" y="6000750"/>
          <p14:tracePt t="83882" x="6429375" y="5919788"/>
          <p14:tracePt t="83898" x="6242050" y="5680075"/>
          <p14:tracePt t="83915" x="6045200" y="5438775"/>
          <p14:tracePt t="83931" x="5973763" y="5330825"/>
          <p14:tracePt t="83948" x="5813425" y="5187950"/>
          <p14:tracePt t="83964" x="5688013" y="5062538"/>
          <p14:tracePt t="83981" x="5616575" y="4991100"/>
          <p14:tracePt t="83999" x="5518150" y="4875213"/>
          <p14:tracePt t="84014" x="5419725" y="4776788"/>
          <p14:tracePt t="84032" x="5375275" y="4732338"/>
          <p14:tracePt t="84048" x="5313363" y="4660900"/>
          <p14:tracePt t="84065" x="5268913" y="4616450"/>
          <p14:tracePt t="84081" x="5224463" y="4562475"/>
          <p14:tracePt t="84098" x="5205413" y="4527550"/>
          <p14:tracePt t="84114" x="5180013" y="4473575"/>
          <p14:tracePt t="84449" x="5170488" y="4465638"/>
          <p14:tracePt t="84451" x="5170488" y="4456113"/>
          <p14:tracePt t="84464" x="5170488" y="4446588"/>
          <p14:tracePt t="84500" x="5160963" y="4429125"/>
          <p14:tracePt t="84501" x="5153025" y="4367213"/>
          <p14:tracePt t="84515" x="5099050" y="4133850"/>
          <p14:tracePt t="84531" x="5072063" y="3946525"/>
          <p14:tracePt t="84548" x="5062538" y="3894138"/>
          <p14:tracePt t="84564" x="5054600" y="3840163"/>
          <p14:tracePt t="84581" x="5054600" y="3822700"/>
          <p14:tracePt t="84629" x="5054600" y="3813175"/>
          <p14:tracePt t="84632" x="5045075" y="3795713"/>
          <p14:tracePt t="84648" x="5045075" y="3768725"/>
          <p14:tracePt t="84664" x="5027613" y="3697288"/>
          <p14:tracePt t="84681" x="5018088" y="3670300"/>
          <p14:tracePt t="84722" x="5018088" y="3660775"/>
          <p14:tracePt t="84732" x="5010150" y="3660775"/>
          <p14:tracePt t="84753" x="5000625" y="3660775"/>
          <p14:tracePt t="84772" x="4991100" y="3652838"/>
          <p14:tracePt t="84791" x="4983163" y="3652838"/>
          <p14:tracePt t="84800" x="4973638" y="3652838"/>
          <p14:tracePt t="84814" x="4965700" y="3652838"/>
          <p14:tracePt t="84816" x="4946650" y="3652838"/>
          <p14:tracePt t="84831" x="4938713" y="3652838"/>
          <p14:tracePt t="84848" x="4929188" y="3670300"/>
          <p14:tracePt t="84864" x="4902200" y="3679825"/>
          <p14:tracePt t="84881" x="4875213" y="3697288"/>
          <p14:tracePt t="84897" x="4830763" y="3741738"/>
          <p14:tracePt t="84915" x="4768850" y="3803650"/>
          <p14:tracePt t="84931" x="4705350" y="3848100"/>
          <p14:tracePt t="84948" x="4608513" y="3929063"/>
          <p14:tracePt t="84964" x="4510088" y="4000500"/>
          <p14:tracePt t="84981" x="4438650" y="4062413"/>
          <p14:tracePt t="84998" x="4394200" y="4098925"/>
          <p14:tracePt t="85014" x="4303713" y="4143375"/>
          <p14:tracePt t="85032" x="4232275" y="4197350"/>
          <p14:tracePt t="85047" x="4187825" y="4224338"/>
          <p14:tracePt t="85064" x="4089400" y="4286250"/>
          <p14:tracePt t="85081" x="3990975" y="4348163"/>
          <p14:tracePt t="85098" x="3946525" y="4367213"/>
          <p14:tracePt t="85114" x="3840163" y="4446588"/>
          <p14:tracePt t="85131" x="3741738" y="4518025"/>
          <p14:tracePt t="85148" x="3643313" y="4598988"/>
          <p14:tracePt t="85164" x="3589338" y="4633913"/>
          <p14:tracePt t="85181" x="3490913" y="4705350"/>
          <p14:tracePt t="85197" x="3411538" y="4768850"/>
          <p14:tracePt t="85214" x="3340100" y="4813300"/>
          <p14:tracePt t="85231" x="3303588" y="4840288"/>
          <p14:tracePt t="85248" x="3241675" y="4867275"/>
          <p14:tracePt t="85265" x="3214688" y="4884738"/>
          <p14:tracePt t="85281" x="3197225" y="4894263"/>
          <p14:tracePt t="85298" x="3179763" y="4911725"/>
          <p14:tracePt t="85314" x="3160713" y="4911725"/>
          <p14:tracePt t="85331" x="3152775" y="4919663"/>
          <p14:tracePt t="85347" x="3143250" y="4919663"/>
          <p14:tracePt t="85364" x="3133725" y="4919663"/>
          <p14:tracePt t="85381" x="3116263" y="4938713"/>
          <p14:tracePt t="85414" x="3108325" y="4938713"/>
          <p14:tracePt t="85466" x="3098800" y="4938713"/>
          <p14:tracePt t="85654" x="3108325" y="4938713"/>
          <p14:tracePt t="85660" x="3116263" y="4938713"/>
          <p14:tracePt t="85664" x="3152775" y="4929188"/>
          <p14:tracePt t="85681" x="3160713" y="4929188"/>
          <p14:tracePt t="85698" x="3224213" y="4919663"/>
          <p14:tracePt t="85714" x="3313113" y="4884738"/>
          <p14:tracePt t="85731" x="3367088" y="4867275"/>
          <p14:tracePt t="85747" x="3446463" y="4822825"/>
          <p14:tracePt t="85764" x="3544888" y="4786313"/>
          <p14:tracePt t="85781" x="3608388" y="4741863"/>
          <p14:tracePt t="85797" x="3714750" y="4670425"/>
          <p14:tracePt t="85814" x="3830638" y="4608513"/>
          <p14:tracePt t="85830" x="3867150" y="4581525"/>
          <p14:tracePt t="85830" x="3911600" y="4554538"/>
          <p14:tracePt t="85848" x="3956050" y="4537075"/>
          <p14:tracePt t="85864" x="4037013" y="4500563"/>
          <p14:tracePt t="85881" x="4133850" y="4465638"/>
          <p14:tracePt t="85897" x="4179888" y="4446588"/>
          <p14:tracePt t="85914" x="4259263" y="4419600"/>
          <p14:tracePt t="85930" x="4313238" y="4402138"/>
          <p14:tracePt t="85947" x="4340225" y="4394200"/>
          <p14:tracePt t="85964" x="4402138" y="4375150"/>
          <p14:tracePt t="85980" x="4456113" y="4348163"/>
          <p14:tracePt t="85998" x="4491038" y="4340225"/>
          <p14:tracePt t="86014" x="4581525" y="4313238"/>
          <p14:tracePt t="86032" x="4687888" y="4286250"/>
          <p14:tracePt t="86047" x="4803775" y="4224338"/>
          <p14:tracePt t="86064" x="4857750" y="4197350"/>
          <p14:tracePt t="86080" x="5000625" y="4133850"/>
          <p14:tracePt t="86097" x="5133975" y="4054475"/>
          <p14:tracePt t="86114" x="5268913" y="3983038"/>
          <p14:tracePt t="86130" x="5330825" y="3956050"/>
          <p14:tracePt t="86148" x="5456238" y="3894138"/>
          <p14:tracePt t="86164" x="5545138" y="3840163"/>
          <p14:tracePt t="86181" x="5581650" y="3813175"/>
          <p14:tracePt t="86197" x="5634038" y="3786188"/>
          <p14:tracePt t="86214" x="5653088" y="3776663"/>
          <p14:tracePt t="86230" x="5653088" y="3768725"/>
          <p14:tracePt t="86328" x="5643563" y="3768725"/>
          <p14:tracePt t="86329" x="5616575" y="3795713"/>
          <p14:tracePt t="86347" x="5589588" y="3813175"/>
          <p14:tracePt t="86364" x="5527675" y="3848100"/>
          <p14:tracePt t="86380" x="5446713" y="3902075"/>
          <p14:tracePt t="86397" x="5411788" y="3919538"/>
          <p14:tracePt t="86414" x="5322888" y="3965575"/>
          <p14:tracePt t="86430" x="5232400" y="4000500"/>
          <p14:tracePt t="86448" x="5205413" y="4027488"/>
          <p14:tracePt t="86464" x="5108575" y="4062413"/>
          <p14:tracePt t="86481" x="5027613" y="4089400"/>
          <p14:tracePt t="86497" x="4956175" y="4116388"/>
          <p14:tracePt t="86514" x="4919663" y="4133850"/>
          <p14:tracePt t="86531" x="4857750" y="4143375"/>
          <p14:tracePt t="86547" x="4822825" y="4152900"/>
          <p14:tracePt t="86564" x="4813300" y="4160838"/>
          <p14:tracePt t="86580" x="4786313" y="4170363"/>
          <p14:tracePt t="86597" x="4768850" y="4170363"/>
          <p14:tracePt t="86614" x="4759325" y="4170363"/>
          <p14:tracePt t="86656" x="4751388" y="4170363"/>
          <p14:tracePt t="86739" x="4759325" y="4170363"/>
          <p14:tracePt t="86748" x="4795838" y="4170363"/>
          <p14:tracePt t="86764" x="4830763" y="4160838"/>
          <p14:tracePt t="86780" x="4857750" y="4152900"/>
          <p14:tracePt t="86797" x="4884738" y="4152900"/>
          <p14:tracePt t="86814" x="4946650" y="4125913"/>
          <p14:tracePt t="86830" x="5045075" y="4098925"/>
          <p14:tracePt t="86847" x="5108575" y="4089400"/>
          <p14:tracePt t="86864" x="5214938" y="4054475"/>
          <p14:tracePt t="86881" x="5313363" y="4010025"/>
          <p14:tracePt t="86897" x="5411788" y="3965575"/>
          <p14:tracePt t="86914" x="5446713" y="3956050"/>
          <p14:tracePt t="86930" x="5518150" y="3919538"/>
          <p14:tracePt t="86947" x="5572125" y="3902075"/>
          <p14:tracePt t="86964" x="5589588" y="3894138"/>
          <p14:tracePt t="86980" x="5616575" y="3884613"/>
          <p14:tracePt t="86997" x="5643563" y="3867150"/>
          <p14:tracePt t="87013" x="5653088" y="3867150"/>
          <p14:tracePt t="87030" x="5670550" y="3857625"/>
          <p14:tracePt t="87047" x="5680075" y="3857625"/>
          <p14:tracePt t="90080" x="0" y="0"/>
        </p14:tracePtLst>
        <p14:tracePtLst>
          <p14:tracePt t="197179" x="4562475" y="4705350"/>
          <p14:tracePt t="197197" x="4562475" y="4759325"/>
          <p14:tracePt t="197208" x="4562475" y="4795838"/>
          <p14:tracePt t="197208" x="4562475" y="4830763"/>
          <p14:tracePt t="197228" x="4562475" y="4884738"/>
          <p14:tracePt t="197229" x="4562475" y="4946650"/>
          <p14:tracePt t="197239" x="4562475" y="5062538"/>
          <p14:tracePt t="197256" x="4562475" y="5126038"/>
          <p14:tracePt t="197272" x="4562475" y="5214938"/>
          <p14:tracePt t="197289" x="4562475" y="5295900"/>
          <p14:tracePt t="197305" x="4562475" y="5322888"/>
          <p14:tracePt t="197322" x="4562475" y="5348288"/>
          <p14:tracePt t="197339" x="4562475" y="5375275"/>
          <p14:tracePt t="197373" x="4562475" y="5384800"/>
          <p14:tracePt t="197393" x="4562475" y="5394325"/>
          <p14:tracePt t="198165" x="4562475" y="5384800"/>
          <p14:tracePt t="198184" x="4562475" y="5375275"/>
          <p14:tracePt t="198188" x="4562475" y="5348288"/>
          <p14:tracePt t="198205" x="4562475" y="5340350"/>
          <p14:tracePt t="198222" x="4562475" y="5322888"/>
          <p14:tracePt t="198238" x="4562475" y="5313363"/>
          <p14:tracePt t="198273" x="4562475" y="5295900"/>
          <p14:tracePt t="198274" x="4562475" y="5268913"/>
          <p14:tracePt t="198289" x="4562475" y="5180013"/>
          <p14:tracePt t="198305" x="4562475" y="5133975"/>
          <p14:tracePt t="198322" x="4562475" y="5062538"/>
          <p14:tracePt t="198339" x="4562475" y="5018088"/>
          <p14:tracePt t="198355" x="4562475" y="5000625"/>
          <p14:tracePt t="198372" x="4562475" y="4991100"/>
          <p14:tracePt t="198388" x="4562475" y="4965700"/>
          <p14:tracePt t="198406" x="4562475" y="4902200"/>
          <p14:tracePt t="198422" x="4562475" y="4867275"/>
          <p14:tracePt t="198439" x="4562475" y="4813300"/>
          <p14:tracePt t="198455" x="4562475" y="4795838"/>
          <p14:tracePt t="198472" x="4562475" y="4768850"/>
          <p14:tracePt t="198488" x="4562475" y="4759325"/>
          <p14:tracePt t="198505" x="4562475" y="4751388"/>
          <p14:tracePt t="198522" x="4562475" y="4652963"/>
          <p14:tracePt t="198539" x="4572000" y="4518025"/>
          <p14:tracePt t="198555" x="4598988" y="4384675"/>
          <p14:tracePt t="198572" x="4625975" y="4303713"/>
          <p14:tracePt t="198589" x="4652963" y="4268788"/>
          <p14:tracePt t="198605" x="4652963" y="4251325"/>
          <p14:tracePt t="198622" x="4687888" y="4197350"/>
          <p14:tracePt t="198638" x="4741863" y="4125913"/>
          <p14:tracePt t="198656" x="4768850" y="4071938"/>
          <p14:tracePt t="198672" x="4813300" y="4000500"/>
          <p14:tracePt t="198689" x="4867275" y="3919538"/>
          <p14:tracePt t="198705" x="4902200" y="3894138"/>
          <p14:tracePt t="198722" x="4956175" y="3803650"/>
          <p14:tracePt t="198739" x="5054600" y="3687763"/>
          <p14:tracePt t="198755" x="5160963" y="3562350"/>
          <p14:tracePt t="198772" x="5197475" y="3509963"/>
          <p14:tracePt t="198788" x="5286375" y="3419475"/>
          <p14:tracePt t="198806" x="5357813" y="3348038"/>
          <p14:tracePt t="198822" x="5384800" y="3313113"/>
          <p14:tracePt t="198838" x="5438775" y="3268663"/>
          <p14:tracePt t="198855" x="5473700" y="3232150"/>
          <p14:tracePt t="198872" x="5483225" y="3224213"/>
          <p14:tracePt t="198889" x="5500688" y="3205163"/>
          <p14:tracePt t="198905" x="5510213" y="3205163"/>
          <p14:tracePt t="198922" x="5518150" y="3205163"/>
          <p14:tracePt t="199018" x="5518150" y="3214688"/>
          <p14:tracePt t="199020" x="5518150" y="3259138"/>
          <p14:tracePt t="199039" x="5518150" y="3313113"/>
          <p14:tracePt t="199055" x="5518150" y="3330575"/>
          <p14:tracePt t="199072" x="5510213" y="3375025"/>
          <p14:tracePt t="199088" x="5500688" y="3394075"/>
          <p14:tracePt t="199105" x="5500688" y="3411538"/>
          <p14:tracePt t="199122" x="5483225" y="3455988"/>
          <p14:tracePt t="199139" x="5473700" y="3500438"/>
          <p14:tracePt t="199155" x="5456238" y="3527425"/>
          <p14:tracePt t="199172" x="5438775" y="3581400"/>
          <p14:tracePt t="199188" x="5394325" y="3670300"/>
          <p14:tracePt t="199205" x="5340350" y="3768725"/>
          <p14:tracePt t="199222" x="5313363" y="3813175"/>
          <p14:tracePt t="199238" x="5276850" y="3867150"/>
          <p14:tracePt t="199255" x="5241925" y="3911600"/>
          <p14:tracePt t="199272" x="5232400" y="3929063"/>
          <p14:tracePt t="199288" x="5224463" y="3946525"/>
          <p14:tracePt t="199305" x="5214938" y="3946525"/>
          <p14:tracePt t="199322" x="5214938" y="3956050"/>
          <p14:tracePt t="199338" x="5205413" y="3956050"/>
          <p14:tracePt t="199355" x="5205413" y="3965575"/>
          <p14:tracePt t="199372" x="5197475" y="3990975"/>
          <p14:tracePt t="199388" x="5197475" y="4010025"/>
          <p14:tracePt t="199405" x="5187950" y="4044950"/>
          <p14:tracePt t="199421" x="5170488" y="4089400"/>
          <p14:tracePt t="199439" x="5170488" y="4098925"/>
          <p14:tracePt t="199455" x="5160963" y="4125913"/>
          <p14:tracePt t="199472" x="5153025" y="4143375"/>
          <p14:tracePt t="199488" x="5153025" y="4170363"/>
          <p14:tracePt t="199505" x="5153025" y="4179888"/>
          <p14:tracePt t="199521" x="5153025" y="4197350"/>
          <p14:tracePt t="199539" x="5153025" y="4205288"/>
          <p14:tracePt t="199555" x="5153025" y="4214813"/>
          <p14:tracePt t="199593" x="5153025" y="4224338"/>
          <p14:tracePt t="199811" x="0" y="0"/>
        </p14:tracePtLst>
        <p14:tracePtLst>
          <p14:tracePt t="229499" x="2724150" y="5322888"/>
          <p14:tracePt t="229518" x="2714625" y="5330825"/>
          <p14:tracePt t="229547" x="2705100" y="5330825"/>
          <p14:tracePt t="229548" x="2697163" y="5330825"/>
          <p14:tracePt t="229565" x="2687638" y="5340350"/>
          <p14:tracePt t="229607" x="2679700" y="5340350"/>
          <p14:tracePt t="229665" x="2670175" y="5340350"/>
          <p14:tracePt t="229859" x="2679700" y="5340350"/>
          <p14:tracePt t="229882" x="2697163" y="5340350"/>
          <p14:tracePt t="229883" x="2705100" y="5340350"/>
          <p14:tracePt t="229898" x="2751138" y="5340350"/>
          <p14:tracePt t="229916" x="2857500" y="5340350"/>
          <p14:tracePt t="229932" x="3036888" y="5313363"/>
          <p14:tracePt t="229948" x="3116263" y="5303838"/>
          <p14:tracePt t="229965" x="3313113" y="5295900"/>
          <p14:tracePt t="229982" x="3482975" y="5276850"/>
          <p14:tracePt t="229999" x="3581400" y="5268913"/>
          <p14:tracePt t="230015" x="3768725" y="5241925"/>
          <p14:tracePt t="230032" x="3946525" y="5205413"/>
          <p14:tracePt t="230048" x="4143375" y="5170488"/>
          <p14:tracePt t="230066" x="4214813" y="5153025"/>
          <p14:tracePt t="230082" x="4384675" y="5089525"/>
          <p14:tracePt t="230098" x="4537075" y="5037138"/>
          <p14:tracePt t="230115" x="4616450" y="5000625"/>
          <p14:tracePt t="230131" x="4759325" y="4929188"/>
          <p14:tracePt t="230149" x="4911725" y="4857750"/>
          <p14:tracePt t="230165" x="5062538" y="4795838"/>
          <p14:tracePt t="230182" x="5170488" y="4751388"/>
          <p14:tracePt t="230198" x="5357813" y="4687888"/>
          <p14:tracePt t="230215" x="5554663" y="4608513"/>
          <p14:tracePt t="230231" x="5643563" y="4562475"/>
          <p14:tracePt t="230248" x="5813425" y="4483100"/>
          <p14:tracePt t="230265" x="5973763" y="4411663"/>
          <p14:tracePt t="230281" x="6037263" y="4384675"/>
          <p14:tracePt t="230281" x="6089650" y="4348163"/>
          <p14:tracePt t="230299" x="6143625" y="4322763"/>
          <p14:tracePt t="230315" x="6242050" y="4276725"/>
          <p14:tracePt t="230332" x="6296025" y="4232275"/>
          <p14:tracePt t="230348" x="6384925" y="4187825"/>
          <p14:tracePt t="230365" x="6456363" y="4125913"/>
          <p14:tracePt t="230381" x="6545263" y="4062413"/>
          <p14:tracePt t="230398" x="6572250" y="4037013"/>
          <p14:tracePt t="230415" x="6643688" y="3973513"/>
          <p14:tracePt t="230431" x="6661150" y="3956050"/>
          <p14:tracePt t="230448" x="6697663" y="3919538"/>
          <p14:tracePt t="230465" x="6715125" y="3902075"/>
          <p14:tracePt t="230482" x="6715125" y="3894138"/>
          <p14:tracePt t="230498" x="6724650" y="3894138"/>
          <p14:tracePt t="230532" x="6732588" y="3894138"/>
          <p14:tracePt t="230534" x="6732588" y="3884613"/>
          <p14:tracePt t="230847" x="6705600" y="3894138"/>
          <p14:tracePt t="230865" x="6680200" y="3919538"/>
          <p14:tracePt t="230867" x="6581775" y="3983038"/>
          <p14:tracePt t="230881" x="6419850" y="4071938"/>
          <p14:tracePt t="230899" x="6357938" y="4108450"/>
          <p14:tracePt t="230915" x="6215063" y="4187825"/>
          <p14:tracePt t="230932" x="6054725" y="4259263"/>
          <p14:tracePt t="230948" x="5929313" y="4330700"/>
          <p14:tracePt t="230965" x="5867400" y="4357688"/>
          <p14:tracePt t="230981" x="5786438" y="4394200"/>
          <p14:tracePt t="230998" x="5751513" y="4402138"/>
          <p14:tracePt t="231015" x="5751513" y="4411663"/>
          <p14:tracePt t="231031" x="5741988" y="4411663"/>
          <p14:tracePt t="231264" x="0" y="0"/>
        </p14:tracePtLst>
        <p14:tracePtLst>
          <p14:tracePt t="241248" x="5643563" y="5572125"/>
          <p14:tracePt t="241277" x="5634038" y="5572125"/>
          <p14:tracePt t="241305" x="5634038" y="5562600"/>
          <p14:tracePt t="241317" x="5626100" y="5562600"/>
          <p14:tracePt t="241352" x="5616575" y="5562600"/>
          <p14:tracePt t="241364" x="5608638" y="5562600"/>
          <p14:tracePt t="241382" x="5599113" y="5562600"/>
          <p14:tracePt t="241412" x="5581650" y="5562600"/>
          <p14:tracePt t="241413" x="5572125" y="5562600"/>
          <p14:tracePt t="241428" x="5545138" y="5562600"/>
          <p14:tracePt t="241445" x="5518150" y="5562600"/>
          <p14:tracePt t="241461" x="5446713" y="5572125"/>
          <p14:tracePt t="241478" x="5384800" y="5599113"/>
          <p14:tracePt t="241495" x="5357813" y="5608638"/>
          <p14:tracePt t="241511" x="5340350" y="5616575"/>
          <p14:tracePt t="241550" x="5330825" y="5616575"/>
          <p14:tracePt t="241553" x="5330825" y="5626100"/>
          <p14:tracePt t="241562" x="5330825" y="5643563"/>
          <p14:tracePt t="241578" x="5402263" y="5715000"/>
          <p14:tracePt t="241595" x="5545138" y="5857875"/>
          <p14:tracePt t="241611" x="5661025" y="5965825"/>
          <p14:tracePt t="241628" x="5688013" y="6010275"/>
          <p14:tracePt t="241644" x="5724525" y="6037263"/>
          <p14:tracePt t="241661" x="5759450" y="6081713"/>
          <p14:tracePt t="241678" x="5776913" y="6089650"/>
          <p14:tracePt t="241695" x="5786438" y="6089650"/>
          <p14:tracePt t="241712" x="5786438" y="6099175"/>
          <p14:tracePt t="241819" x="5786438" y="6108700"/>
          <p14:tracePt t="241863" x="5786438" y="6116638"/>
          <p14:tracePt t="241893" x="5786438" y="6126163"/>
          <p14:tracePt t="241894" x="5786438" y="6134100"/>
          <p14:tracePt t="241932" x="5786438" y="6143625"/>
          <p14:tracePt t="241952" x="5786438" y="6153150"/>
          <p14:tracePt t="241953" x="5786438" y="6161088"/>
          <p14:tracePt t="241961" x="5786438" y="6170613"/>
          <p14:tracePt t="241979" x="5795963" y="6197600"/>
          <p14:tracePt t="241995" x="5803900" y="6205538"/>
          <p14:tracePt t="242029" x="5813425" y="6215063"/>
          <p14:tracePt t="242049" x="5813425" y="6224588"/>
          <p14:tracePt t="242050" x="5822950" y="6232525"/>
          <p14:tracePt t="242061" x="5830888" y="6232525"/>
          <p14:tracePt t="242078" x="5840413" y="6242050"/>
          <p14:tracePt t="242094" x="5840413" y="6251575"/>
          <p14:tracePt t="242112" x="5840413" y="6259513"/>
          <p14:tracePt t="242128" x="5848350" y="6259513"/>
          <p14:tracePt t="242167" x="5857875" y="6259513"/>
          <p14:tracePt t="242213" x="5867400" y="6259513"/>
          <p14:tracePt t="242232" x="5875338" y="6259513"/>
          <p14:tracePt t="242263" x="5884863" y="6259513"/>
          <p14:tracePt t="242272" x="5894388" y="6259513"/>
          <p14:tracePt t="242278" x="5902325" y="6259513"/>
          <p14:tracePt t="242323" x="5911850" y="6259513"/>
          <p14:tracePt t="242332" x="5919788" y="6259513"/>
          <p14:tracePt t="242380" x="5919788" y="6269038"/>
          <p14:tracePt t="242390" x="5929313" y="6269038"/>
          <p14:tracePt t="242679" x="5919788" y="6269038"/>
          <p14:tracePt t="242689" x="5911850" y="6269038"/>
          <p14:tracePt t="242718" x="5902325" y="6269038"/>
          <p14:tracePt t="242719" x="5884863" y="6269038"/>
          <p14:tracePt t="242728" x="5867400" y="6269038"/>
          <p14:tracePt t="242744" x="5848350" y="6269038"/>
          <p14:tracePt t="242762" x="5830888" y="6269038"/>
          <p14:tracePt t="242778" x="5803900" y="6269038"/>
          <p14:tracePt t="242795" x="5795963" y="6269038"/>
          <p14:tracePt t="242811" x="5768975" y="6269038"/>
          <p14:tracePt t="242828" x="5741988" y="6269038"/>
          <p14:tracePt t="242844" x="5705475" y="6269038"/>
          <p14:tracePt t="242861" x="5688013" y="6269038"/>
          <p14:tracePt t="242878" x="5653088" y="6269038"/>
          <p14:tracePt t="242894" x="5626100" y="6269038"/>
          <p14:tracePt t="242912" x="5608638" y="6269038"/>
          <p14:tracePt t="242928" x="5554663" y="6269038"/>
          <p14:tracePt t="242945" x="5500688" y="6269038"/>
          <p14:tracePt t="242961" x="5419725" y="6269038"/>
          <p14:tracePt t="242978" x="5394325" y="6269038"/>
          <p14:tracePt t="242994" x="5322888" y="6269038"/>
          <p14:tracePt t="243011" x="5232400" y="6269038"/>
          <p14:tracePt t="243028" x="5133975" y="6269038"/>
          <p14:tracePt t="243044" x="5081588" y="6269038"/>
          <p14:tracePt t="243061" x="5010150" y="6269038"/>
          <p14:tracePt t="243078" x="4956175" y="6269038"/>
          <p14:tracePt t="243095" x="4929188" y="6269038"/>
          <p14:tracePt t="243111" x="4867275" y="6269038"/>
          <p14:tracePt t="243129" x="4813300" y="6269038"/>
          <p14:tracePt t="243144" x="4786313" y="6269038"/>
          <p14:tracePt t="243161" x="4759325" y="6251575"/>
          <p14:tracePt t="243178" x="4724400" y="6251575"/>
          <p14:tracePt t="243194" x="4705350" y="6251575"/>
          <p14:tracePt t="243211" x="4670425" y="6251575"/>
          <p14:tracePt t="243228" x="4643438" y="6251575"/>
          <p14:tracePt t="243245" x="4625975" y="6251575"/>
          <p14:tracePt t="243261" x="4589463" y="6251575"/>
          <p14:tracePt t="243278" x="4554538" y="6251575"/>
          <p14:tracePt t="243294" x="4527550" y="6251575"/>
          <p14:tracePt t="243311" x="4518025" y="6251575"/>
          <p14:tracePt t="243328" x="4510088" y="6251575"/>
          <p14:tracePt t="243344" x="4500563" y="6251575"/>
          <p14:tracePt t="243387" x="4491038" y="6251575"/>
          <p14:tracePt t="243418" x="4483100" y="6251575"/>
          <p14:tracePt t="243582" x="4491038" y="6251575"/>
          <p14:tracePt t="243592" x="4510088" y="6251575"/>
          <p14:tracePt t="243597" x="4545013" y="6251575"/>
          <p14:tracePt t="243611" x="4598988" y="6269038"/>
          <p14:tracePt t="243628" x="4714875" y="6276975"/>
          <p14:tracePt t="243644" x="4776788" y="6286500"/>
          <p14:tracePt t="243661" x="4911725" y="6303963"/>
          <p14:tracePt t="243678" x="4973638" y="6303963"/>
          <p14:tracePt t="243694" x="5126038" y="6323013"/>
          <p14:tracePt t="243711" x="5276850" y="6330950"/>
          <p14:tracePt t="243728" x="5456238" y="6330950"/>
          <p14:tracePt t="243744" x="5599113" y="6330950"/>
          <p14:tracePt t="243761" x="5670550" y="6330950"/>
          <p14:tracePt t="243777" x="5795963" y="6330950"/>
          <p14:tracePt t="243795" x="5894388" y="6330950"/>
          <p14:tracePt t="243811" x="5929313" y="6330950"/>
          <p14:tracePt t="243828" x="5973763" y="6330950"/>
          <p14:tracePt t="243844" x="5991225" y="6330950"/>
          <p14:tracePt t="243861" x="6000750" y="6330950"/>
          <p14:tracePt t="243878" x="6010275" y="6330950"/>
          <p14:tracePt t="245570" x="6018213" y="6330950"/>
          <p14:tracePt t="245579" x="6027738" y="6330950"/>
          <p14:tracePt t="245580" x="6037263" y="6323013"/>
          <p14:tracePt t="245595" x="6045200" y="6313488"/>
          <p14:tracePt t="245611" x="6062663" y="6303963"/>
          <p14:tracePt t="245629" x="6081713" y="6296025"/>
          <p14:tracePt t="245645" x="6143625" y="6276975"/>
          <p14:tracePt t="245661" x="6180138" y="6269038"/>
          <p14:tracePt t="245678" x="6259513" y="6259513"/>
          <p14:tracePt t="245695" x="6323013" y="6251575"/>
          <p14:tracePt t="245711" x="6357938" y="6251575"/>
          <p14:tracePt t="245728" x="6446838" y="6251575"/>
          <p14:tracePt t="245745" x="6537325" y="6242050"/>
          <p14:tracePt t="245762" x="6572250" y="6242050"/>
          <p14:tracePt t="245778" x="6724650" y="6232525"/>
          <p14:tracePt t="245795" x="6769100" y="6224588"/>
          <p14:tracePt t="245811" x="6840538" y="6224588"/>
          <p14:tracePt t="245829" x="6884988" y="6224588"/>
          <p14:tracePt t="245844" x="6894513" y="6224588"/>
          <p14:tracePt t="245861" x="6911975" y="6224588"/>
          <p14:tracePt t="246409" x="6902450" y="6224588"/>
          <p14:tracePt t="246439" x="6894513" y="6224588"/>
          <p14:tracePt t="246448" x="6884988" y="6224588"/>
          <p14:tracePt t="246461" x="6867525" y="6224588"/>
          <p14:tracePt t="246478" x="6848475" y="6224588"/>
          <p14:tracePt t="246495" x="6804025" y="6224588"/>
          <p14:tracePt t="246511" x="6751638" y="6224588"/>
          <p14:tracePt t="246528" x="6732588" y="6224588"/>
          <p14:tracePt t="246528" x="6697663" y="6224588"/>
          <p14:tracePt t="246545" x="6643688" y="6224588"/>
          <p14:tracePt t="246561" x="6562725" y="6224588"/>
          <p14:tracePt t="246578" x="6456363" y="6224588"/>
          <p14:tracePt t="246594" x="6419850" y="6224588"/>
          <p14:tracePt t="246611" x="6367463" y="6215063"/>
          <p14:tracePt t="246628" x="6330950" y="6215063"/>
          <p14:tracePt t="246644" x="6313488" y="6215063"/>
          <p14:tracePt t="246661" x="6303963" y="6215063"/>
          <p14:tracePt t="246678" x="6296025" y="6215063"/>
          <p14:tracePt t="247054" x="6286500" y="6215063"/>
          <p14:tracePt t="247059" x="6276975" y="6215063"/>
          <p14:tracePt t="247078" x="6242050" y="6215063"/>
          <p14:tracePt t="247095" x="6224588" y="6215063"/>
          <p14:tracePt t="247111" x="6170613" y="6215063"/>
          <p14:tracePt t="247128" x="6099175" y="6205538"/>
          <p14:tracePt t="247144" x="6045200" y="6197600"/>
          <p14:tracePt t="247161" x="5973763" y="6197600"/>
          <p14:tracePt t="247177" x="5929313" y="6180138"/>
          <p14:tracePt t="247195" x="5919788" y="6180138"/>
          <p14:tracePt t="247195" x="5902325" y="6170613"/>
          <p14:tracePt t="247211" x="5884863" y="6170613"/>
          <p14:tracePt t="247227" x="5848350" y="6161088"/>
          <p14:tracePt t="247245" x="5830888" y="6153150"/>
          <p14:tracePt t="247261" x="5822950" y="6153150"/>
          <p14:tracePt t="248309" x="0" y="0"/>
        </p14:tracePtLst>
        <p14:tracePtLst>
          <p14:tracePt t="271931" x="5857875" y="6054725"/>
          <p14:tracePt t="271951" x="5857875" y="6018213"/>
          <p14:tracePt t="271961" x="5857875" y="6000750"/>
          <p14:tracePt t="271970" x="5857875" y="5973763"/>
          <p14:tracePt t="271988" x="5857875" y="5938838"/>
          <p14:tracePt t="272005" x="5857875" y="5919788"/>
          <p14:tracePt t="272022" x="5848350" y="5902325"/>
          <p14:tracePt t="272022" x="5848350" y="5894388"/>
          <p14:tracePt t="272059" x="5848350" y="5884863"/>
          <p14:tracePt t="272060" x="5848350" y="5875338"/>
          <p14:tracePt t="272072" x="5848350" y="5822950"/>
          <p14:tracePt t="272088" x="5848350" y="5795963"/>
          <p14:tracePt t="272105" x="5830888" y="5741988"/>
          <p14:tracePt t="272122" x="5822950" y="5670550"/>
          <p14:tracePt t="272139" x="5822950" y="5599113"/>
          <p14:tracePt t="272155" x="5822950" y="5545138"/>
          <p14:tracePt t="272172" x="5822950" y="5402263"/>
          <p14:tracePt t="272188" x="5822950" y="5241925"/>
          <p14:tracePt t="272205" x="5840413" y="5170488"/>
          <p14:tracePt t="272222" x="5848350" y="5116513"/>
          <p14:tracePt t="272488" x="5848350" y="5108575"/>
          <p14:tracePt t="272489" x="5848350" y="5099050"/>
          <p14:tracePt t="272505" x="5867400" y="5045075"/>
          <p14:tracePt t="272522" x="5884863" y="4929188"/>
          <p14:tracePt t="272538" x="5884863" y="4867275"/>
          <p14:tracePt t="272555" x="5902325" y="4670425"/>
          <p14:tracePt t="272571" x="5911850" y="4411663"/>
          <p14:tracePt t="272588" x="5919788" y="4170363"/>
          <p14:tracePt t="272605" x="5919788" y="4062413"/>
          <p14:tracePt t="272622" x="5919788" y="3894138"/>
          <p14:tracePt t="272638" x="5929313" y="3822700"/>
          <p14:tracePt t="272655" x="5929313" y="3697288"/>
          <p14:tracePt t="272672" x="5938838" y="3608388"/>
          <p14:tracePt t="272688" x="5938838" y="3544888"/>
          <p14:tracePt t="272705" x="5938838" y="3536950"/>
          <p14:tracePt t="272792" x="5938838" y="3527425"/>
          <p14:tracePt t="272822" x="5938838" y="3517900"/>
          <p14:tracePt t="272823" x="5938838" y="3509963"/>
          <p14:tracePt t="272838" x="5938838" y="3482975"/>
          <p14:tracePt t="272855" x="5938838" y="3455988"/>
          <p14:tracePt t="272871" x="5938838" y="3446463"/>
          <p14:tracePt t="272888" x="5938838" y="3419475"/>
          <p14:tracePt t="272928" x="5938838" y="3411538"/>
          <p14:tracePt t="273015" x="5929313" y="3411538"/>
          <p14:tracePt t="273025" x="5894388" y="3411538"/>
          <p14:tracePt t="273038" x="5803900" y="3429000"/>
          <p14:tracePt t="273055" x="5741988" y="3438525"/>
          <p14:tracePt t="273071" x="5554663" y="3473450"/>
          <p14:tracePt t="273088" x="5303838" y="3527425"/>
          <p14:tracePt t="273105" x="5180013" y="3554413"/>
          <p14:tracePt t="273122" x="4929188" y="3589338"/>
          <p14:tracePt t="273138" x="4670425" y="3633788"/>
          <p14:tracePt t="273155" x="4545013" y="3652838"/>
          <p14:tracePt t="273171" x="4313238" y="3679825"/>
          <p14:tracePt t="273188" x="4116388" y="3705225"/>
          <p14:tracePt t="273205" x="3973513" y="3724275"/>
          <p14:tracePt t="273554" x="3911600" y="3724275"/>
          <p14:tracePt t="273564" x="3830638" y="3724275"/>
          <p14:tracePt t="273572" x="3608388" y="3732213"/>
          <p14:tracePt t="273588" x="3375025" y="3751263"/>
          <p14:tracePt t="273605" x="3259138" y="3759200"/>
          <p14:tracePt t="273621" x="3027363" y="3759200"/>
          <p14:tracePt t="273638" x="2911475" y="3759200"/>
          <p14:tracePt t="273655" x="2679700" y="3751263"/>
          <p14:tracePt t="273671" x="2490788" y="3732213"/>
          <p14:tracePt t="273688" x="2295525" y="3679825"/>
          <p14:tracePt t="273705" x="2152650" y="3643313"/>
          <p14:tracePt t="273722" x="2089150" y="3625850"/>
          <p14:tracePt t="273738" x="1990725" y="3598863"/>
          <p14:tracePt t="273755" x="1965325" y="3598863"/>
          <p14:tracePt t="274014" x="1928813" y="3598863"/>
          <p14:tracePt t="274019" x="1822450" y="3598863"/>
          <p14:tracePt t="274038" x="1697038" y="3598863"/>
          <p14:tracePt t="274055" x="1633538" y="3598863"/>
          <p14:tracePt t="274071" x="1517650" y="3616325"/>
          <p14:tracePt t="274088" x="1411288" y="3616325"/>
          <p14:tracePt t="274104" x="1374775" y="3616325"/>
          <p14:tracePt t="274121" x="1295400" y="3616325"/>
          <p14:tracePt t="274138" x="1241425" y="3616325"/>
          <p14:tracePt t="274154" x="1187450" y="3598863"/>
          <p14:tracePt t="274171" x="1169988" y="3598863"/>
          <p14:tracePt t="274188" x="1143000" y="3589338"/>
          <p14:tracePt t="274205" x="1098550" y="3581400"/>
          <p14:tracePt t="274221" x="1089025" y="3581400"/>
          <p14:tracePt t="274238" x="1071563" y="3581400"/>
          <p14:tracePt t="274278" x="1062038" y="3581400"/>
          <p14:tracePt t="274532" x="1071563" y="3581400"/>
          <p14:tracePt t="274541" x="1089025" y="3581400"/>
          <p14:tracePt t="274554" x="1098550" y="3589338"/>
          <p14:tracePt t="274558" x="1116013" y="3608388"/>
          <p14:tracePt t="274571" x="1169988" y="3625850"/>
          <p14:tracePt t="274588" x="1214438" y="3643313"/>
          <p14:tracePt t="274604" x="1250950" y="3660775"/>
          <p14:tracePt t="274621" x="1258888" y="3660775"/>
          <p14:tracePt t="274637" x="1276350" y="3670300"/>
          <p14:tracePt t="274654" x="1295400" y="3670300"/>
          <p14:tracePt t="274671" x="1303338" y="3670300"/>
          <p14:tracePt t="274687" x="1312863" y="3670300"/>
          <p14:tracePt t="274755" x="1322388" y="3670300"/>
          <p14:tracePt t="274764" x="1322388" y="3679825"/>
          <p14:tracePt t="275156" x="0" y="0"/>
        </p14:tracePtLst>
        <p14:tracePtLst>
          <p14:tracePt t="304112" x="1901825" y="3714750"/>
          <p14:tracePt t="304568" x="1919288" y="3741738"/>
          <p14:tracePt t="304578" x="2027238" y="3848100"/>
          <p14:tracePt t="304597" x="2259013" y="4089400"/>
          <p14:tracePt t="304614" x="2500313" y="4340225"/>
          <p14:tracePt t="304630" x="2625725" y="4483100"/>
          <p14:tracePt t="304647" x="2857500" y="4732338"/>
          <p14:tracePt t="304664" x="2965450" y="4867275"/>
          <p14:tracePt t="304680" x="3108325" y="5037138"/>
          <p14:tracePt t="304697" x="3232150" y="5251450"/>
          <p14:tracePt t="304714" x="3259138" y="5367338"/>
          <p14:tracePt t="304835" x="3224213" y="5322888"/>
          <p14:tracePt t="304836" x="3170238" y="5251450"/>
          <p14:tracePt t="304847" x="3116263" y="5187950"/>
          <p14:tracePt t="304864" x="3108325" y="5180013"/>
          <p14:tracePt t="304923" x="3125788" y="5197475"/>
          <p14:tracePt t="304932" x="3152775" y="5232400"/>
          <p14:tracePt t="304933" x="3187700" y="5303838"/>
          <p14:tracePt t="304947" x="3268663" y="5465763"/>
          <p14:tracePt t="304963" x="3313113" y="5545138"/>
          <p14:tracePt t="304980" x="3394075" y="5688013"/>
          <p14:tracePt t="304997" x="3465513" y="5803900"/>
          <p14:tracePt t="305014" x="3527425" y="5902325"/>
          <p14:tracePt t="305030" x="3562350" y="5956300"/>
          <p14:tracePt t="305047" x="3652838" y="6072188"/>
          <p14:tracePt t="305063" x="3741738" y="6197600"/>
          <p14:tracePt t="305081" x="3822700" y="6269038"/>
          <p14:tracePt t="305097" x="3848100" y="6303963"/>
          <p14:tracePt t="305113" x="3867150" y="6313488"/>
          <p14:tracePt t="305130" x="3884613" y="6323013"/>
          <p14:tracePt t="305147" x="3902075" y="6323013"/>
          <p14:tracePt t="305164" x="3946525" y="6323013"/>
          <p14:tracePt t="305180" x="3973513" y="6323013"/>
          <p14:tracePt t="305197" x="3990975" y="6323013"/>
          <p14:tracePt t="305213" x="4044950" y="6323013"/>
          <p14:tracePt t="305247" x="4098925" y="6323013"/>
          <p14:tracePt t="305248" x="4133850" y="6323013"/>
          <p14:tracePt t="305263" x="4205288" y="6323013"/>
          <p14:tracePt t="305280" x="4276725" y="6323013"/>
          <p14:tracePt t="305297" x="4313238" y="6323013"/>
          <p14:tracePt t="305314" x="4330700" y="6323013"/>
          <p14:tracePt t="305330" x="4348163" y="6323013"/>
          <p14:tracePt t="305577" x="4357688" y="6313488"/>
          <p14:tracePt t="305582" x="4384675" y="6303963"/>
          <p14:tracePt t="305597" x="4483100" y="6296025"/>
          <p14:tracePt t="305614" x="4643438" y="6276975"/>
          <p14:tracePt t="305630" x="4732338" y="6276975"/>
          <p14:tracePt t="305646" x="4902200" y="6259513"/>
          <p14:tracePt t="305663" x="5000625" y="6251575"/>
          <p14:tracePt t="305680" x="5303838" y="6232525"/>
          <p14:tracePt t="305697" x="5394325" y="6215063"/>
          <p14:tracePt t="305697" x="5473700" y="6215063"/>
          <p14:tracePt t="305714" x="5554663" y="6197600"/>
          <p14:tracePt t="305730" x="5680075" y="6180138"/>
          <p14:tracePt t="305747" x="5768975" y="6170613"/>
          <p14:tracePt t="305763" x="5822950" y="6161088"/>
          <p14:tracePt t="305780" x="5902325" y="6161088"/>
          <p14:tracePt t="305796" x="5991225" y="6161088"/>
          <p14:tracePt t="305813" x="6054725" y="6161088"/>
          <p14:tracePt t="305830" x="6081713" y="6161088"/>
          <p14:tracePt t="305847" x="6116638" y="6161088"/>
          <p14:tracePt t="305863" x="6143625" y="6161088"/>
          <p14:tracePt t="305898" x="6153150" y="6161088"/>
          <p14:tracePt t="305938" x="6161088" y="6161088"/>
          <p14:tracePt t="306066" x="6161088" y="6153150"/>
          <p14:tracePt t="306115" x="6161088" y="6143625"/>
          <p14:tracePt t="306130" x="6161088" y="6134100"/>
          <p14:tracePt t="306132" x="6143625" y="6134100"/>
          <p14:tracePt t="306146" x="6126163" y="6116638"/>
          <p14:tracePt t="306163" x="6099175" y="6108700"/>
          <p14:tracePt t="306180" x="6081713" y="6099175"/>
          <p14:tracePt t="306197" x="6072188" y="6099175"/>
          <p14:tracePt t="306254" x="6062663" y="6099175"/>
          <p14:tracePt t="306868" x="6062663" y="6089650"/>
          <p14:tracePt t="306879" x="6054725" y="6089650"/>
          <p14:tracePt t="306881" x="6045200" y="6089650"/>
          <p14:tracePt t="306896" x="6027738" y="6089650"/>
          <p14:tracePt t="306913" x="6000750" y="6081713"/>
          <p14:tracePt t="306930" x="5991225" y="6072188"/>
          <p14:tracePt t="306946" x="5965825" y="6072188"/>
          <p14:tracePt t="306963" x="5938838" y="6062663"/>
          <p14:tracePt t="306979" x="5919788" y="6062663"/>
          <p14:tracePt t="306996" x="5902325" y="6062663"/>
          <p14:tracePt t="307013" x="5884863" y="6062663"/>
          <p14:tracePt t="307029" x="5857875" y="6045200"/>
          <p14:tracePt t="307047" x="5848350" y="6045200"/>
          <p14:tracePt t="307063" x="5813425" y="6037263"/>
          <p14:tracePt t="307080" x="5776913" y="6037263"/>
          <p14:tracePt t="307096" x="5768975" y="6037263"/>
          <p14:tracePt t="307113" x="5732463" y="6018213"/>
          <p14:tracePt t="307129" x="5670550" y="6018213"/>
          <p14:tracePt t="307146" x="5626100" y="6018213"/>
          <p14:tracePt t="307163" x="5562600" y="6010275"/>
          <p14:tracePt t="307179" x="5510213" y="6010275"/>
          <p14:tracePt t="307196" x="5367338" y="6010275"/>
          <p14:tracePt t="307213" x="5187950" y="6000750"/>
          <p14:tracePt t="307230" x="5116513" y="6000750"/>
          <p14:tracePt t="307246" x="4946650" y="5991225"/>
          <p14:tracePt t="307263" x="4776788" y="5983288"/>
          <p14:tracePt t="307279" x="4687888" y="5983288"/>
          <p14:tracePt t="307296" x="4545013" y="5983288"/>
          <p14:tracePt t="307313" x="4411663" y="5973763"/>
          <p14:tracePt t="307329" x="4330700" y="5973763"/>
          <p14:tracePt t="307347" x="4197350" y="5956300"/>
          <p14:tracePt t="307363" x="4098925" y="5956300"/>
          <p14:tracePt t="307380" x="4010025" y="5956300"/>
          <p14:tracePt t="307396" x="3973513" y="5956300"/>
          <p14:tracePt t="307413" x="3884613" y="5956300"/>
          <p14:tracePt t="307429" x="3759200" y="5956300"/>
          <p14:tracePt t="307447" x="3697288" y="5956300"/>
          <p14:tracePt t="307463" x="3581400" y="5956300"/>
          <p14:tracePt t="307479" x="3429000" y="5956300"/>
          <p14:tracePt t="307497" x="3357563" y="5956300"/>
          <p14:tracePt t="307513" x="3214688" y="5973763"/>
          <p14:tracePt t="307530" x="3081338" y="5983288"/>
          <p14:tracePt t="307546" x="2965450" y="6010275"/>
          <p14:tracePt t="307563" x="2919413" y="6010275"/>
          <p14:tracePt t="307579" x="2867025" y="6018213"/>
          <p14:tracePt t="307596" x="2830513" y="6018213"/>
          <p14:tracePt t="307613" x="2822575" y="6018213"/>
          <p14:tracePt t="307787" x="2822575" y="6027738"/>
          <p14:tracePt t="307847" x="2822575" y="6037263"/>
          <p14:tracePt t="307862" x="2840038" y="6045200"/>
          <p14:tracePt t="307864" x="2884488" y="6081713"/>
          <p14:tracePt t="307879" x="2982913" y="6116638"/>
          <p14:tracePt t="307896" x="3027363" y="6134100"/>
          <p14:tracePt t="307913" x="3089275" y="6161088"/>
          <p14:tracePt t="307930" x="3160713" y="6180138"/>
          <p14:tracePt t="307946" x="3187700" y="6188075"/>
          <p14:tracePt t="307963" x="3214688" y="6188075"/>
          <p14:tracePt t="307979" x="3224213" y="6188075"/>
          <p14:tracePt t="307996" x="3232150" y="6188075"/>
          <p14:tracePt t="308784" x="0" y="0"/>
        </p14:tracePtLst>
      </p14:laserTrace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dirty="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99152425"/>
      </p:ext>
    </p:extLst>
  </p:cSld>
  <p:clrMapOvr>
    <a:masterClrMapping/>
  </p:clrMapOvr>
  <mc:AlternateContent xmlns:mc="http://schemas.openxmlformats.org/markup-compatibility/2006" xmlns:p14="http://schemas.microsoft.com/office/powerpoint/2010/main">
    <mc:Choice Requires="p14">
      <p:transition spd="slow" p14:dur="2000" advTm="241742"/>
    </mc:Choice>
    <mc:Fallback xmlns="">
      <p:transition spd="slow" advTm="241742"/>
    </mc:Fallback>
  </mc:AlternateContent>
  <p:timing>
    <p:tnLst>
      <p:par>
        <p:cTn id="1" dur="indefinite" restart="never" nodeType="tmRoot"/>
      </p:par>
    </p:tnLst>
  </p:timing>
  <p:extLst mod="1">
    <p:ext uri="{3A86A75C-4F4B-4683-9AE1-C65F6400EC91}">
      <p14:laserTraceLst xmlns:p14="http://schemas.microsoft.com/office/powerpoint/2010/main">
        <p14:tracePtLst>
          <p14:tracePt t="130350" x="2062163" y="5991225"/>
          <p14:tracePt t="130450" x="2054225" y="6000750"/>
          <p14:tracePt t="130490" x="2044700" y="6018213"/>
          <p14:tracePt t="130496" x="2017713" y="6027738"/>
          <p14:tracePt t="130513" x="1990725" y="6045200"/>
          <p14:tracePt t="130530" x="1965325" y="6062663"/>
          <p14:tracePt t="130546" x="1955800" y="6072188"/>
          <p14:tracePt t="130563" x="1938338" y="6081713"/>
          <p14:tracePt t="130580" x="1928813" y="6089650"/>
          <p14:tracePt t="130597" x="1928813" y="6099175"/>
          <p14:tracePt t="130613" x="1911350" y="6099175"/>
          <p14:tracePt t="130630" x="1911350" y="6108700"/>
          <p14:tracePt t="130665" x="1901825" y="6108700"/>
          <p14:tracePt t="130705" x="1911350" y="6126163"/>
          <p14:tracePt t="130714" x="1955800" y="6188075"/>
          <p14:tracePt t="130730" x="2054225" y="6269038"/>
          <p14:tracePt t="130746" x="2179638" y="6330950"/>
          <p14:tracePt t="130763" x="2232025" y="6357938"/>
          <p14:tracePt t="130780" x="2347913" y="6394450"/>
          <p14:tracePt t="130796" x="2438400" y="6402388"/>
          <p14:tracePt t="130814" x="2482850" y="6411913"/>
          <p14:tracePt t="130830" x="2562225" y="6419850"/>
          <p14:tracePt t="130847" x="2625725" y="6419850"/>
          <p14:tracePt t="130863" x="2652713" y="6419850"/>
          <p14:tracePt t="130880" x="2697163" y="6419850"/>
          <p14:tracePt t="130895" x="2724150" y="6419850"/>
          <p14:tracePt t="130912" x="2768600" y="6419850"/>
          <p14:tracePt t="130929" x="2776538" y="6419850"/>
          <p14:tracePt t="130945" x="2803525" y="6419850"/>
          <p14:tracePt t="130962" x="2830513" y="6419850"/>
          <p14:tracePt t="130979" x="2840038" y="6419850"/>
          <p14:tracePt t="131014" x="2847975" y="6419850"/>
          <p14:tracePt t="131056" x="2857500" y="6419850"/>
          <p14:tracePt t="131193" x="2847975" y="6411913"/>
          <p14:tracePt t="131201" x="2840038" y="6411913"/>
          <p14:tracePt t="131213" x="2830513" y="6411913"/>
          <p14:tracePt t="131262" x="2822575" y="6402388"/>
          <p14:tracePt t="131306" x="2813050" y="6402388"/>
          <p14:tracePt t="131338" x="2803525" y="6402388"/>
          <p14:tracePt t="131338" x="2795588" y="6402388"/>
          <p14:tracePt t="131377" x="2786063" y="6402388"/>
          <p14:tracePt t="131397" x="2776538" y="6402388"/>
          <p14:tracePt t="131416" x="2768600" y="6402388"/>
          <p14:tracePt t="131476" x="2759075" y="6402388"/>
          <p14:tracePt t="131672" x="2759075" y="6394450"/>
          <p14:tracePt t="131681" x="2751138" y="6394450"/>
          <p14:tracePt t="131731" x="2741613" y="6394450"/>
          <p14:tracePt t="131749" x="2732088" y="6394450"/>
          <p14:tracePt t="131788" x="2724150" y="6394450"/>
          <p14:tracePt t="132138" x="2714625" y="6384925"/>
          <p14:tracePt t="132189" x="2705100" y="6384925"/>
          <p14:tracePt t="132198" x="2679700" y="6384925"/>
          <p14:tracePt t="132214" x="2652713" y="6384925"/>
          <p14:tracePt t="132229" x="2633663" y="6384925"/>
          <p14:tracePt t="132246" x="2598738" y="6384925"/>
          <p14:tracePt t="132263" x="2544763" y="6384925"/>
          <p14:tracePt t="132279" x="2517775" y="6384925"/>
          <p14:tracePt t="132296" x="2473325" y="6384925"/>
          <p14:tracePt t="132313" x="2428875" y="6375400"/>
          <p14:tracePt t="132330" x="2411413" y="6375400"/>
          <p14:tracePt t="132346" x="2384425" y="6375400"/>
          <p14:tracePt t="132363" x="2347913" y="6375400"/>
          <p14:tracePt t="132379" x="2312988" y="6367463"/>
          <p14:tracePt t="132396" x="2295525" y="6367463"/>
          <p14:tracePt t="132413" x="2251075" y="6367463"/>
          <p14:tracePt t="132429" x="2197100" y="6367463"/>
          <p14:tracePt t="132446" x="2179638" y="6367463"/>
          <p14:tracePt t="132463" x="2125663" y="6367463"/>
          <p14:tracePt t="132480" x="2062163" y="6357938"/>
          <p14:tracePt t="132496" x="2027238" y="6348413"/>
          <p14:tracePt t="132513" x="1965325" y="6348413"/>
          <p14:tracePt t="132529" x="1893888" y="6348413"/>
          <p14:tracePt t="132546" x="1866900" y="6348413"/>
          <p14:tracePt t="132562" x="1822450" y="6348413"/>
          <p14:tracePt t="132580" x="1768475" y="6340475"/>
          <p14:tracePt t="132596" x="1751013" y="6340475"/>
          <p14:tracePt t="132613" x="1714500" y="6330950"/>
          <p14:tracePt t="132629" x="1687513" y="6330950"/>
          <p14:tracePt t="132646" x="1670050" y="6330950"/>
          <p14:tracePt t="132662" x="1652588" y="6323013"/>
          <p14:tracePt t="132679" x="1643063" y="6323013"/>
          <p14:tracePt t="132696" x="1625600" y="6323013"/>
          <p14:tracePt t="132768" x="1616075" y="6323013"/>
          <p14:tracePt t="132856" x="1616075" y="6313488"/>
          <p14:tracePt t="132933" x="1625600" y="6313488"/>
          <p14:tracePt t="132934" x="1652588" y="6313488"/>
          <p14:tracePt t="132946" x="1679575" y="6313488"/>
          <p14:tracePt t="132962" x="1768475" y="6323013"/>
          <p14:tracePt t="132979" x="1884363" y="6340475"/>
          <p14:tracePt t="132996" x="2009775" y="6357938"/>
          <p14:tracePt t="133013" x="2071688" y="6367463"/>
          <p14:tracePt t="133030" x="2187575" y="6384925"/>
          <p14:tracePt t="133046" x="2322513" y="6394450"/>
          <p14:tracePt t="133063" x="2384425" y="6402388"/>
          <p14:tracePt t="133079" x="2536825" y="6419850"/>
          <p14:tracePt t="133096" x="2705100" y="6429375"/>
          <p14:tracePt t="133112" x="2795588" y="6438900"/>
          <p14:tracePt t="133129" x="2955925" y="6438900"/>
          <p14:tracePt t="133146" x="3098800" y="6446838"/>
          <p14:tracePt t="133162" x="3251200" y="6456363"/>
          <p14:tracePt t="133180" x="3313113" y="6465888"/>
          <p14:tracePt t="133196" x="3411538" y="6483350"/>
          <p14:tracePt t="133214" x="3536950" y="6491288"/>
          <p14:tracePt t="133229" x="3589338" y="6500813"/>
          <p14:tracePt t="133246" x="3670300" y="6510338"/>
          <p14:tracePt t="133262" x="3732213" y="6527800"/>
          <p14:tracePt t="133279" x="3768725" y="6527800"/>
          <p14:tracePt t="133296" x="3786188" y="6527800"/>
          <p14:tracePt t="133312" x="3803650" y="6527800"/>
          <p14:tracePt t="133330" x="3830638" y="6527800"/>
          <p14:tracePt t="133346" x="3840163" y="6527800"/>
          <p14:tracePt t="133363" x="3857625" y="6527800"/>
          <p14:tracePt t="133379" x="3884613" y="6527800"/>
          <p14:tracePt t="133396" x="3894138" y="6527800"/>
          <p14:tracePt t="133412" x="3902075" y="6527800"/>
          <p14:tracePt t="133470" x="3911600" y="6527800"/>
          <p14:tracePt t="133676" x="3911600" y="6518275"/>
          <p14:tracePt t="133911" x="0" y="0"/>
        </p14:tracePtLst>
      </p14:laserTraceLst>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dirty="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709837415"/>
      </p:ext>
    </p:extLst>
  </p:cSld>
  <p:clrMapOvr>
    <a:masterClrMapping/>
  </p:clrMapOvr>
  <mc:AlternateContent xmlns:mc="http://schemas.openxmlformats.org/markup-compatibility/2006" xmlns:p14="http://schemas.microsoft.com/office/powerpoint/2010/main">
    <mc:Choice Requires="p14">
      <p:transition spd="slow" p14:dur="2000" advTm="220981"/>
    </mc:Choice>
    <mc:Fallback xmlns="">
      <p:transition spd="slow" advTm="220981"/>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fontScale="85000" lnSpcReduction="20000"/>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This demonstration was not the first to show that a DR scheme could work, but it was the first that used the level of technology that has come to be expected from DR.</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06214107"/>
      </p:ext>
    </p:extLst>
  </p:cSld>
  <p:clrMapOvr>
    <a:masterClrMapping/>
  </p:clrMapOvr>
  <mc:AlternateContent xmlns:mc="http://schemas.openxmlformats.org/markup-compatibility/2006" xmlns:p14="http://schemas.microsoft.com/office/powerpoint/2010/main">
    <mc:Choice Requires="p14">
      <p:transition spd="slow" p14:dur="2000" advTm="103515"/>
    </mc:Choice>
    <mc:Fallback xmlns="">
      <p:transition spd="slow" advTm="103515"/>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5175067"/>
      </p:ext>
    </p:extLst>
  </p:cSld>
  <p:clrMapOvr>
    <a:masterClrMapping/>
  </p:clrMapOvr>
  <mc:AlternateContent xmlns:mc="http://schemas.openxmlformats.org/markup-compatibility/2006" xmlns:p14="http://schemas.microsoft.com/office/powerpoint/2010/main">
    <mc:Choice Requires="p14">
      <p:transition spd="slow" p14:dur="2000" advTm="52622"/>
    </mc:Choice>
    <mc:Fallback xmlns="">
      <p:transition spd="slow" advTm="52622"/>
    </mc:Fallback>
  </mc:AlternateContent>
  <p:timing>
    <p:tnLst>
      <p:par>
        <p:cTn id="1" dur="indefinite" restart="never" nodeType="tmRoot"/>
      </p:par>
    </p:tnLst>
  </p:timing>
  <p:extLst mod="1">
    <p:ext uri="{3A86A75C-4F4B-4683-9AE1-C65F6400EC91}">
      <p14:laserTraceLst xmlns:p14="http://schemas.microsoft.com/office/powerpoint/2010/main">
        <p14:tracePtLst>
          <p14:tracePt t="16180" x="5661025" y="3652838"/>
          <p14:tracePt t="16335" x="5661025" y="3660775"/>
          <p14:tracePt t="16364" x="5670550" y="3679825"/>
          <p14:tracePt t="16364" x="5680075" y="3687763"/>
          <p14:tracePt t="16381" x="5724525" y="3705225"/>
          <p14:tracePt t="16397" x="5751513" y="3714750"/>
          <p14:tracePt t="16414" x="5768975" y="3714750"/>
          <p14:tracePt t="16430" x="5786438" y="3714750"/>
          <p14:tracePt t="16490" x="5795963" y="3714750"/>
          <p14:tracePt t="16684" x="5786438" y="3714750"/>
          <p14:tracePt t="16694" x="5776913" y="3714750"/>
          <p14:tracePt t="16697" x="5741988" y="3705225"/>
          <p14:tracePt t="16714" x="5724525" y="3697288"/>
          <p14:tracePt t="16730" x="5661025" y="3687763"/>
          <p14:tracePt t="16747" x="5554663" y="3679825"/>
          <p14:tracePt t="16763" x="5491163" y="3670300"/>
          <p14:tracePt t="16780" x="5330825" y="3660775"/>
          <p14:tracePt t="16797" x="5187950" y="3643313"/>
          <p14:tracePt t="16814" x="5126038" y="3633788"/>
          <p14:tracePt t="16831" x="5010150" y="3633788"/>
          <p14:tracePt t="16847" x="4911725" y="3625850"/>
          <p14:tracePt t="16864" x="4848225" y="3616325"/>
          <p14:tracePt t="16880" x="4687888" y="3598863"/>
          <p14:tracePt t="16897" x="4518025" y="3589338"/>
          <p14:tracePt t="16913" x="4340225" y="3571875"/>
          <p14:tracePt t="16930" x="4241800" y="3571875"/>
          <p14:tracePt t="16947" x="4017963" y="3571875"/>
          <p14:tracePt t="16963" x="3822700" y="3581400"/>
          <p14:tracePt t="16981" x="3724275" y="3589338"/>
          <p14:tracePt t="16997" x="3544888" y="3616325"/>
          <p14:tracePt t="17014" x="3419475" y="3652838"/>
          <p14:tracePt t="17030" x="3313113" y="3670300"/>
          <p14:tracePt t="17047" x="3276600" y="3670300"/>
          <p14:tracePt t="17063" x="3232150" y="3687763"/>
          <p14:tracePt t="17080" x="3224213" y="3687763"/>
          <p14:tracePt t="17097" x="3214688" y="3687763"/>
          <p14:tracePt t="17113" x="3205163" y="3687763"/>
          <p14:tracePt t="17232" x="3197225" y="3687763"/>
          <p14:tracePt t="17271" x="3187700" y="3687763"/>
          <p14:tracePt t="17280" x="3179763" y="3687763"/>
          <p14:tracePt t="17300" x="3170238" y="3687763"/>
          <p14:tracePt t="17349" x="3160713" y="3687763"/>
          <p14:tracePt t="17754" x="0" y="0"/>
        </p14:tracePtLst>
      </p14:laserTraceLst>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5"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a:bodyPr>
          <a:lstStyle/>
          <a:p>
            <a:pPr defTabSz="3762375">
              <a:lnSpc>
                <a:spcPct val="95000"/>
              </a:lnSpc>
              <a:tabLst>
                <a:tab pos="23672800" algn="l"/>
              </a:tabLst>
            </a:pPr>
            <a:r>
              <a:rPr lang="en-US" sz="2600" dirty="0" smtClean="0"/>
              <a:t>Philosophy of Grid Friendly</a:t>
            </a:r>
            <a:r>
              <a:rPr lang="en-US" sz="2600" dirty="0" smtClean="0">
                <a:cs typeface="Arial" pitchFamily="34" charset="0"/>
              </a:rPr>
              <a:t>™</a:t>
            </a:r>
            <a:r>
              <a:rPr lang="en-US" sz="2600" dirty="0" smtClean="0"/>
              <a:t> Appliances (GFAs) </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5"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6"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2709" name="Chart" r:id="rId7" imgW="6096075" imgH="4067089" progId="MSGraph.Chart.8">
                    <p:embed followColorScheme="full"/>
                  </p:oleObj>
                </mc:Choice>
                <mc:Fallback>
                  <p:oleObj name="Chart" r:id="rId7" imgW="6096075" imgH="4067089" progId="MSGraph.Chart.8">
                    <p:embed followColorScheme="full"/>
                    <p:pic>
                      <p:nvPicPr>
                        <p:cNvPr id="0" name=""/>
                        <p:cNvPicPr>
                          <a:picLocks noChangeAspect="1" noChangeArrowheads="1"/>
                        </p:cNvPicPr>
                        <p:nvPr/>
                      </p:nvPicPr>
                      <p:blipFill>
                        <a:blip r:embed="rId8"/>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custDataLst>
      <p:tags r:id="rId2"/>
    </p:custDataLst>
    <p:extLst>
      <p:ext uri="{BB962C8B-B14F-4D97-AF65-F5344CB8AC3E}">
        <p14:creationId xmlns:p14="http://schemas.microsoft.com/office/powerpoint/2010/main" val="1557555332"/>
      </p:ext>
    </p:extLst>
  </p:cSld>
  <p:clrMapOvr>
    <a:masterClrMapping/>
  </p:clrMapOvr>
  <p:transition advTm="3374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extLst mod="1">
    <p:ext uri="{3A86A75C-4F4B-4683-9AE1-C65F6400EC91}">
      <p14:laserTraceLst xmlns:p14="http://schemas.microsoft.com/office/powerpoint/2010/main">
        <p14:tracePtLst>
          <p14:tracePt t="23433" x="3411538" y="3133725"/>
          <p14:tracePt t="23435" x="3411538" y="3143250"/>
          <p14:tracePt t="23492" x="3419475" y="3143250"/>
          <p14:tracePt t="23511" x="3419475" y="3152775"/>
          <p14:tracePt t="23517" x="3438525" y="3152775"/>
          <p14:tracePt t="23535" x="3455988" y="3160713"/>
          <p14:tracePt t="23552" x="3473450" y="3170238"/>
          <p14:tracePt t="23568" x="3500438" y="3179763"/>
          <p14:tracePt t="23586" x="3527425" y="3197225"/>
          <p14:tracePt t="23602" x="3554413" y="3205163"/>
          <p14:tracePt t="23619" x="3562350" y="3205163"/>
          <p14:tracePt t="23635" x="3589338" y="3214688"/>
          <p14:tracePt t="23652" x="3616325" y="3232150"/>
          <p14:tracePt t="23669" x="3625850" y="3241675"/>
          <p14:tracePt t="23685" x="3643313" y="3251200"/>
          <p14:tracePt t="23702" x="3660775" y="3251200"/>
          <p14:tracePt t="23718" x="3670300" y="3259138"/>
          <p14:tracePt t="23735" x="3679825" y="3268663"/>
          <p14:tracePt t="23752" x="3687763" y="3276600"/>
          <p14:tracePt t="23769" x="3697288" y="3276600"/>
          <p14:tracePt t="23785" x="3714750" y="3295650"/>
          <p14:tracePt t="23802" x="3741738" y="3303588"/>
          <p14:tracePt t="23819" x="3786188" y="3330575"/>
          <p14:tracePt t="23835" x="3884613" y="3394075"/>
          <p14:tracePt t="23852" x="3938588" y="3438525"/>
          <p14:tracePt t="23868" x="4071938" y="3536950"/>
          <p14:tracePt t="23886" x="4205288" y="3625850"/>
          <p14:tracePt t="23902" x="4251325" y="3670300"/>
          <p14:tracePt t="23919" x="4340225" y="3741738"/>
          <p14:tracePt t="23936" x="4394200" y="3776663"/>
          <p14:tracePt t="23952" x="4402138" y="3786188"/>
          <p14:tracePt t="23969" x="4411663" y="3795713"/>
          <p14:tracePt t="24244" x="4419600" y="3795713"/>
          <p14:tracePt t="24261" x="4429125" y="3795713"/>
          <p14:tracePt t="24269" x="4446588" y="3795713"/>
          <p14:tracePt t="24285" x="4491038" y="3822700"/>
          <p14:tracePt t="24302" x="4537075" y="3857625"/>
          <p14:tracePt t="24319" x="4572000" y="3875088"/>
          <p14:tracePt t="24335" x="4598988" y="3894138"/>
          <p14:tracePt t="24352" x="4625975" y="3911600"/>
          <p14:tracePt t="24369" x="4643438" y="3919538"/>
          <p14:tracePt t="24385" x="4670425" y="3946525"/>
          <p14:tracePt t="24402" x="4687888" y="3965575"/>
          <p14:tracePt t="24418" x="4697413" y="3973513"/>
          <p14:tracePt t="24435" x="4705350" y="3983038"/>
          <p14:tracePt t="24452" x="4714875" y="3983038"/>
          <p14:tracePt t="24468" x="4714875" y="3990975"/>
          <p14:tracePt t="24485" x="4714875" y="4000500"/>
          <p14:tracePt t="24502" x="4724400" y="4000500"/>
          <p14:tracePt t="24518" x="4724400" y="4010025"/>
          <p14:tracePt t="24556" x="4732338" y="4017963"/>
          <p14:tracePt t="24568" x="4732338" y="4027488"/>
          <p14:tracePt t="24586" x="4741863" y="4027488"/>
          <p14:tracePt t="24587" x="4751388" y="4027488"/>
          <p14:tracePt t="24601" x="4751388" y="4037013"/>
          <p14:tracePt t="24618" x="4759325" y="4037013"/>
          <p14:tracePt t="24654" x="4759325" y="4044950"/>
          <p14:tracePt t="24655" x="4768850" y="4044950"/>
          <p14:tracePt t="24668" x="4776788" y="4054475"/>
          <p14:tracePt t="24685" x="4776788" y="4062413"/>
          <p14:tracePt t="24702" x="4786313" y="4071938"/>
          <p14:tracePt t="24718" x="4803775" y="4089400"/>
          <p14:tracePt t="24735" x="4822825" y="4116388"/>
          <p14:tracePt t="24776" x="4830763" y="4125913"/>
          <p14:tracePt t="24801" x="4830763" y="4133850"/>
          <p14:tracePt t="24809" x="4840288" y="4133850"/>
          <p14:tracePt t="24809" x="4840288" y="4143375"/>
          <p14:tracePt t="24819" x="4848225" y="4143375"/>
          <p14:tracePt t="24835" x="4867275" y="4170363"/>
          <p14:tracePt t="24852" x="4884738" y="4197350"/>
          <p14:tracePt t="24868" x="4894263" y="4205288"/>
          <p14:tracePt t="24885" x="4911725" y="4232275"/>
          <p14:tracePt t="24902" x="4929188" y="4259263"/>
          <p14:tracePt t="24918" x="4938713" y="4268788"/>
          <p14:tracePt t="24935" x="4965700" y="4303713"/>
          <p14:tracePt t="24952" x="4991100" y="4340225"/>
          <p14:tracePt t="24968" x="5018088" y="4357688"/>
          <p14:tracePt t="24985" x="5062538" y="4411663"/>
          <p14:tracePt t="25002" x="5089525" y="4446588"/>
          <p14:tracePt t="25018" x="5089525" y="4456113"/>
          <p14:tracePt t="25035" x="5116513" y="4483100"/>
          <p14:tracePt t="25052" x="5126038" y="4500563"/>
          <p14:tracePt t="25068" x="5133975" y="4510088"/>
          <p14:tracePt t="25085" x="5153025" y="4527550"/>
          <p14:tracePt t="25101" x="5170488" y="4554538"/>
          <p14:tracePt t="25118" x="5197475" y="4572000"/>
          <p14:tracePt t="25135" x="5205413" y="4589463"/>
          <p14:tracePt t="25152" x="5224463" y="4608513"/>
          <p14:tracePt t="25168" x="5232400" y="4616450"/>
          <p14:tracePt t="25185" x="5241925" y="4625975"/>
          <p14:tracePt t="25220" x="5251450" y="4633913"/>
          <p14:tracePt t="25221" x="5259388" y="4633913"/>
          <p14:tracePt t="25235" x="5259388" y="4643438"/>
          <p14:tracePt t="25251" x="5259388" y="4652963"/>
          <p14:tracePt t="25268" x="5268913" y="4652963"/>
          <p14:tracePt t="25524" x="5268913" y="4643438"/>
          <p14:tracePt t="25534" x="5232400" y="4598988"/>
          <p14:tracePt t="25552" x="5126038" y="4465638"/>
          <p14:tracePt t="25569" x="4991100" y="4276725"/>
          <p14:tracePt t="25585" x="4938713" y="4214813"/>
          <p14:tracePt t="25602" x="4830763" y="4081463"/>
          <p14:tracePt t="25618" x="4714875" y="3938588"/>
          <p14:tracePt t="25635" x="4562475" y="3759200"/>
          <p14:tracePt t="25651" x="4491038" y="3660775"/>
          <p14:tracePt t="25668" x="4357688" y="3490913"/>
          <p14:tracePt t="25685" x="4241800" y="3367088"/>
          <p14:tracePt t="25701" x="4205288" y="3313113"/>
          <p14:tracePt t="25718" x="4133850" y="3232150"/>
          <p14:tracePt t="25734" x="4081463" y="3160713"/>
          <p14:tracePt t="25752" x="4054475" y="3143250"/>
          <p14:tracePt t="25752" x="4044950" y="3116263"/>
          <p14:tracePt t="25768" x="4037013" y="3108325"/>
          <p14:tracePt t="25785" x="4017963" y="3089275"/>
          <p14:tracePt t="25801" x="4010025" y="3081338"/>
          <p14:tracePt t="25836" x="4000500" y="3081338"/>
          <p14:tracePt t="25851" x="4000500" y="3071813"/>
          <p14:tracePt t="25894" x="3990975" y="3071813"/>
          <p14:tracePt t="25904" x="3990975" y="3062288"/>
          <p14:tracePt t="25923" x="3983038" y="3054350"/>
          <p14:tracePt t="25944" x="3973513" y="3054350"/>
          <p14:tracePt t="25952" x="3965575" y="3054350"/>
          <p14:tracePt t="25982" x="3956050" y="3054350"/>
          <p14:tracePt t="25987" x="3946525" y="3054350"/>
          <p14:tracePt t="26001" x="3919538" y="3054350"/>
          <p14:tracePt t="26018" x="3902075" y="3054350"/>
          <p14:tracePt t="26034" x="3884613" y="3054350"/>
          <p14:tracePt t="26052" x="3867150" y="3054350"/>
          <p14:tracePt t="26068" x="3830638" y="3054350"/>
          <p14:tracePt t="26085" x="3813175" y="3054350"/>
          <p14:tracePt t="26101" x="3795713" y="3054350"/>
          <p14:tracePt t="26118" x="3786188" y="3054350"/>
          <p14:tracePt t="26135" x="3776663" y="3054350"/>
          <p14:tracePt t="26151" x="3768725" y="3054350"/>
          <p14:tracePt t="26208" x="3759200" y="3054350"/>
          <p14:tracePt t="26217" x="3759200" y="3044825"/>
          <p14:tracePt t="26235" x="3741738" y="3044825"/>
          <p14:tracePt t="26519" x="3741738" y="3036888"/>
          <p14:tracePt t="26534" x="3741738" y="3027363"/>
          <p14:tracePt t="26536" x="3732213" y="3027363"/>
          <p14:tracePt t="26551" x="3732213" y="3017838"/>
          <p14:tracePt t="26608" x="3732213" y="3009900"/>
          <p14:tracePt t="26659" x="3732213" y="3000375"/>
          <p14:tracePt t="26717" x="3732213" y="2990850"/>
          <p14:tracePt t="26735" x="3741738" y="2990850"/>
          <p14:tracePt t="26737" x="3751263" y="2982913"/>
          <p14:tracePt t="26751" x="3759200" y="2965450"/>
          <p14:tracePt t="26768" x="3768725" y="2946400"/>
          <p14:tracePt t="26784" x="3786188" y="2928938"/>
          <p14:tracePt t="26801" x="3795713" y="2901950"/>
          <p14:tracePt t="26818" x="3813175" y="2874963"/>
          <p14:tracePt t="26835" x="3830638" y="2857500"/>
          <p14:tracePt t="26851" x="3857625" y="2813050"/>
          <p14:tracePt t="26869" x="3875088" y="2795588"/>
          <p14:tracePt t="26884" x="3884613" y="2768600"/>
          <p14:tracePt t="26901" x="3902075" y="2751138"/>
          <p14:tracePt t="26918" x="3911600" y="2732088"/>
          <p14:tracePt t="26960" x="3911600" y="2724150"/>
          <p14:tracePt t="27037" x="3919538" y="2714625"/>
          <p14:tracePt t="27097" x="3929063" y="2705100"/>
          <p14:tracePt t="27102" x="3929063" y="2697163"/>
          <p14:tracePt t="27117" x="3938588" y="2697163"/>
          <p14:tracePt t="27135" x="3946525" y="2687638"/>
          <p14:tracePt t="27151" x="3956050" y="2687638"/>
          <p14:tracePt t="27168" x="3956050" y="2679700"/>
          <p14:tracePt t="27184" x="3965575" y="2670175"/>
          <p14:tracePt t="27223" x="3973513" y="2660650"/>
          <p14:tracePt t="27274" x="3983038" y="2652713"/>
          <p14:tracePt t="27371" x="3990975" y="2652713"/>
          <p14:tracePt t="27396" x="4000500" y="2643188"/>
          <p14:tracePt t="27421" x="4010025" y="2643188"/>
          <p14:tracePt t="27422" x="4010025" y="2633663"/>
          <p14:tracePt t="27434" x="4017963" y="2633663"/>
          <p14:tracePt t="27451" x="4017963" y="2625725"/>
          <p14:tracePt t="27467" x="4037013" y="2616200"/>
          <p14:tracePt t="27484" x="4037013" y="2608263"/>
          <p14:tracePt t="27501" x="4044950" y="2608263"/>
          <p14:tracePt t="27517" x="4054475" y="2598738"/>
          <p14:tracePt t="27557" x="4062413" y="2598738"/>
          <p14:tracePt t="27576" x="4071938" y="2589213"/>
          <p14:tracePt t="27626" x="4071938" y="2581275"/>
          <p14:tracePt t="27646" x="4081463" y="2581275"/>
          <p14:tracePt t="27723" x="4089400" y="2581275"/>
          <p14:tracePt t="27735" x="4089400" y="2571750"/>
          <p14:tracePt t="27740" x="4098925" y="2571750"/>
          <p14:tracePt t="27771" x="4108450" y="2571750"/>
          <p14:tracePt t="27785" x="4116388" y="2562225"/>
          <p14:tracePt t="27786" x="4143375" y="2562225"/>
          <p14:tracePt t="27802" x="4143375" y="2554288"/>
          <p14:tracePt t="27819" x="4152900" y="2554288"/>
          <p14:tracePt t="27835" x="4160838" y="2554288"/>
          <p14:tracePt t="27852" x="4170363" y="2554288"/>
          <p14:tracePt t="27891" x="4179888" y="2554288"/>
          <p14:tracePt t="27939" x="4187825" y="2554288"/>
          <p14:tracePt t="28222" x="4187825" y="2544763"/>
          <p14:tracePt t="28272" x="4205288" y="2536825"/>
          <p14:tracePt t="28287" x="4232275" y="2527300"/>
          <p14:tracePt t="28302" x="4251325" y="2527300"/>
          <p14:tracePt t="28318" x="4276725" y="2527300"/>
          <p14:tracePt t="28335" x="4303713" y="2527300"/>
          <p14:tracePt t="28352" x="4322763" y="2527300"/>
          <p14:tracePt t="28368" x="4348163" y="2527300"/>
          <p14:tracePt t="28385" x="4375150" y="2527300"/>
          <p14:tracePt t="28401" x="4394200" y="2527300"/>
          <p14:tracePt t="28418" x="4411663" y="2527300"/>
          <p14:tracePt t="28435" x="4429125" y="2527300"/>
          <p14:tracePt t="28484" x="4438650" y="2527300"/>
          <p14:tracePt t="28503" x="4438650" y="2536825"/>
          <p14:tracePt t="28672" x="4446588" y="2536825"/>
          <p14:tracePt t="28700" x="4456113" y="2544763"/>
          <p14:tracePt t="28760" x="4456113" y="2554288"/>
          <p14:tracePt t="28789" x="4456113" y="2562225"/>
          <p14:tracePt t="28830" x="4465638" y="2562225"/>
          <p14:tracePt t="28867" x="4465638" y="2571750"/>
          <p14:tracePt t="28906" x="4473575" y="2571750"/>
          <p14:tracePt t="28918" x="4473575" y="2581275"/>
          <p14:tracePt t="28936" x="4483100" y="2581275"/>
          <p14:tracePt t="28966" x="4483100" y="2589213"/>
          <p14:tracePt t="28974" x="4483100" y="2598738"/>
          <p14:tracePt t="29004" x="4491038" y="2608263"/>
          <p14:tracePt t="29032" x="4491038" y="2616200"/>
          <p14:tracePt t="29035" x="4491038" y="2625725"/>
          <p14:tracePt t="29051" x="4500563" y="2633663"/>
          <p14:tracePt t="29090" x="4500563" y="2643188"/>
          <p14:tracePt t="29091" x="4510088" y="2643188"/>
          <p14:tracePt t="29102" x="4510088" y="2652713"/>
          <p14:tracePt t="29118" x="4518025" y="2660650"/>
          <p14:tracePt t="29135" x="4527550" y="2670175"/>
          <p14:tracePt t="29170" x="4537075" y="2670175"/>
          <p14:tracePt t="29171" x="4545013" y="2679700"/>
          <p14:tracePt t="29210" x="4554538" y="2687638"/>
          <p14:tracePt t="29228" x="4562475" y="2687638"/>
          <p14:tracePt t="29253" x="4572000" y="2687638"/>
          <p14:tracePt t="29268" x="4581525" y="2687638"/>
          <p14:tracePt t="29287" x="4589463" y="2687638"/>
          <p14:tracePt t="29307" x="4598988" y="2687638"/>
          <p14:tracePt t="29346" x="4608513" y="2687638"/>
          <p14:tracePt t="29355" x="4608513" y="2679700"/>
          <p14:tracePt t="29357" x="4616450" y="2670175"/>
          <p14:tracePt t="29373" x="4633913" y="2660650"/>
          <p14:tracePt t="29384" x="4652963" y="2608263"/>
          <p14:tracePt t="29401" x="4679950" y="2554288"/>
          <p14:tracePt t="29418" x="4687888" y="2482850"/>
          <p14:tracePt t="29435" x="4705350" y="2428875"/>
          <p14:tracePt t="29451" x="4751388" y="2276475"/>
          <p14:tracePt t="29468" x="4795838" y="2116138"/>
          <p14:tracePt t="29484" x="4813300" y="2036763"/>
          <p14:tracePt t="29502" x="4857750" y="1919288"/>
          <p14:tracePt t="29518" x="4902200" y="1847850"/>
          <p14:tracePt t="29535" x="4919663" y="1803400"/>
          <p14:tracePt t="29551" x="4938713" y="1795463"/>
          <p14:tracePt t="29568" x="4946650" y="1785938"/>
          <p14:tracePt t="29585" x="4973638" y="1768475"/>
          <p14:tracePt t="29601" x="4991100" y="1768475"/>
          <p14:tracePt t="29601" x="5018088" y="1776413"/>
          <p14:tracePt t="29618" x="5062538" y="1803400"/>
          <p14:tracePt t="29634" x="5197475" y="1911350"/>
          <p14:tracePt t="29652" x="5313363" y="2044700"/>
          <p14:tracePt t="29668" x="5367338" y="2089150"/>
          <p14:tracePt t="29685" x="5438775" y="2170113"/>
          <p14:tracePt t="29701" x="5483225" y="2197100"/>
          <p14:tracePt t="29718" x="5491163" y="2205038"/>
          <p14:tracePt t="29735" x="5510213" y="2205038"/>
          <p14:tracePt t="29751" x="5518150" y="2205038"/>
          <p14:tracePt t="29873" x="5518150" y="2197100"/>
          <p14:tracePt t="29892" x="5527675" y="2197100"/>
          <p14:tracePt t="29903" x="5527675" y="2187575"/>
          <p14:tracePt t="29933" x="5537200" y="2187575"/>
          <p14:tracePt t="29952" x="5537200" y="2179638"/>
          <p14:tracePt t="29953" x="5545138" y="2179638"/>
          <p14:tracePt t="29968" x="5554663" y="2179638"/>
          <p14:tracePt t="30018" x="5562600" y="2179638"/>
          <p14:tracePt t="30146" x="5545138" y="2179638"/>
          <p14:tracePt t="30150" x="5446713" y="2232025"/>
          <p14:tracePt t="30168" x="5357813" y="2268538"/>
          <p14:tracePt t="30185" x="5153025" y="2347913"/>
          <p14:tracePt t="30202" x="4965700" y="2411413"/>
          <p14:tracePt t="30218" x="4867275" y="2438400"/>
          <p14:tracePt t="30234" x="4724400" y="2482850"/>
          <p14:tracePt t="30252" x="4589463" y="2536825"/>
          <p14:tracePt t="30268" x="4491038" y="2571750"/>
          <p14:tracePt t="30285" x="4446588" y="2571750"/>
          <p14:tracePt t="30301" x="4367213" y="2598738"/>
          <p14:tracePt t="30318" x="4313238" y="2625725"/>
          <p14:tracePt t="30334" x="4295775" y="2625725"/>
          <p14:tracePt t="30351" x="4276725" y="2633663"/>
          <p14:tracePt t="30368" x="4268788" y="2633663"/>
          <p14:tracePt t="30384" x="4251325" y="2643188"/>
          <p14:tracePt t="30401" x="4241800" y="2643188"/>
          <p14:tracePt t="30418" x="4214813" y="2643188"/>
          <p14:tracePt t="30435" x="4170363" y="2652713"/>
          <p14:tracePt t="30451" x="4125913" y="2670175"/>
          <p14:tracePt t="30468" x="4071938" y="2687638"/>
          <p14:tracePt t="30484" x="4010025" y="2697163"/>
          <p14:tracePt t="30501" x="3990975" y="2705100"/>
          <p14:tracePt t="30518" x="3983038" y="2714625"/>
          <p14:tracePt t="30534" x="3973513" y="2714625"/>
          <p14:tracePt t="30551" x="3965575" y="2714625"/>
          <p14:tracePt t="30568" x="3956050" y="2714625"/>
          <p14:tracePt t="30635" x="3946525" y="2714625"/>
          <p14:tracePt t="30693" x="3946525" y="2724150"/>
          <p14:tracePt t="30703" x="3956050" y="2732088"/>
          <p14:tracePt t="30718" x="3973513" y="2759075"/>
          <p14:tracePt t="30719" x="4054475" y="2874963"/>
          <p14:tracePt t="30735" x="4108450" y="2938463"/>
          <p14:tracePt t="30751" x="4197350" y="3054350"/>
          <p14:tracePt t="30768" x="4286250" y="3179763"/>
          <p14:tracePt t="30784" x="4375150" y="3330575"/>
          <p14:tracePt t="30801" x="4419600" y="3419475"/>
          <p14:tracePt t="30818" x="4527550" y="3633788"/>
          <p14:tracePt t="30834" x="4608513" y="3830638"/>
          <p14:tracePt t="30851" x="4643438" y="3911600"/>
          <p14:tracePt t="30868" x="4679950" y="4044950"/>
          <p14:tracePt t="30884" x="4697413" y="4108450"/>
          <p14:tracePt t="31156" x="4714875" y="4125913"/>
          <p14:tracePt t="31162" x="4732338" y="4160838"/>
          <p14:tracePt t="31172" x="4795838" y="4232275"/>
          <p14:tracePt t="31185" x="4830763" y="4276725"/>
          <p14:tracePt t="31201" x="4894263" y="4357688"/>
          <p14:tracePt t="31218" x="4973638" y="4429125"/>
          <p14:tracePt t="31234" x="5018088" y="4483100"/>
          <p14:tracePt t="31251" x="5099050" y="4545013"/>
          <p14:tracePt t="31267" x="5170488" y="4616450"/>
          <p14:tracePt t="31285" x="5259388" y="4697413"/>
          <p14:tracePt t="31301" x="5295900" y="4714875"/>
          <p14:tracePt t="31318" x="5357813" y="4786313"/>
          <p14:tracePt t="31334" x="5394325" y="4803775"/>
          <p14:tracePt t="31351" x="5394325" y="4813300"/>
          <p14:tracePt t="31351" x="5402263" y="4813300"/>
          <p14:tracePt t="31524" x="5402263" y="4803775"/>
          <p14:tracePt t="31564" x="5394325" y="4786313"/>
          <p14:tracePt t="31564" x="5357813" y="4732338"/>
          <p14:tracePt t="31574" x="5322888" y="4670425"/>
          <p14:tracePt t="31584" x="5251450" y="4581525"/>
          <p14:tracePt t="31601" x="5045075" y="4303713"/>
          <p14:tracePt t="31618" x="4848225" y="4027488"/>
          <p14:tracePt t="31634" x="4776788" y="3929063"/>
          <p14:tracePt t="31651" x="4625975" y="3751263"/>
          <p14:tracePt t="31668" x="4483100" y="3562350"/>
          <p14:tracePt t="31684" x="4357688" y="3419475"/>
          <p14:tracePt t="31701" x="4295775" y="3375025"/>
          <p14:tracePt t="31717" x="4232275" y="3295650"/>
          <p14:tracePt t="31735" x="4179888" y="3241675"/>
          <p14:tracePt t="31751" x="4152900" y="3224213"/>
          <p14:tracePt t="31767" x="4125913" y="3187700"/>
          <p14:tracePt t="31784" x="4098925" y="3170238"/>
          <p14:tracePt t="31801" x="4081463" y="3143250"/>
          <p14:tracePt t="31818" x="4044950" y="3108325"/>
          <p14:tracePt t="31834" x="4027488" y="3081338"/>
          <p14:tracePt t="31851" x="4010025" y="3054350"/>
          <p14:tracePt t="31867" x="4010025" y="3044825"/>
          <p14:tracePt t="31884" x="4000500" y="3036888"/>
          <p14:tracePt t="31900" x="3990975" y="3036888"/>
          <p14:tracePt t="32124" x="0" y="0"/>
        </p14:tracePtLst>
        <p14:tracePtLst>
          <p14:tracePt t="65416" x="857250" y="2938463"/>
          <p14:tracePt t="65446" x="847725" y="2938463"/>
          <p14:tracePt t="65692" x="847725" y="2946400"/>
          <p14:tracePt t="65710" x="847725" y="2955925"/>
          <p14:tracePt t="65727" x="839788" y="2965450"/>
          <p14:tracePt t="65727" x="830263" y="2990850"/>
          <p14:tracePt t="65743" x="822325" y="3044825"/>
          <p14:tracePt t="65760" x="822325" y="3081338"/>
          <p14:tracePt t="65777" x="803275" y="3116263"/>
          <p14:tracePt t="65793" x="795338" y="3160713"/>
          <p14:tracePt t="65810" x="795338" y="3187700"/>
          <p14:tracePt t="65826" x="785813" y="3197225"/>
          <p14:tracePt t="65843" x="785813" y="3205163"/>
          <p14:tracePt t="65860" x="785813" y="3214688"/>
          <p14:tracePt t="65897" x="785813" y="3224213"/>
          <p14:tracePt t="65910" x="785813" y="3232150"/>
          <p14:tracePt t="65945" x="785813" y="3241675"/>
          <p14:tracePt t="65975" x="785813" y="3251200"/>
          <p14:tracePt t="66001" x="785813" y="3259138"/>
          <p14:tracePt t="66041" x="785813" y="3268663"/>
          <p14:tracePt t="66070" x="785813" y="3276600"/>
          <p14:tracePt t="66093" x="785813" y="3286125"/>
          <p14:tracePt t="66094" x="776288" y="3313113"/>
          <p14:tracePt t="66130" x="776288" y="3322638"/>
          <p14:tracePt t="66130" x="776288" y="3340100"/>
          <p14:tracePt t="66143" x="776288" y="3357563"/>
          <p14:tracePt t="66160" x="776288" y="3375025"/>
          <p14:tracePt t="66176" x="768350" y="3411538"/>
          <p14:tracePt t="66193" x="768350" y="3438525"/>
          <p14:tracePt t="66238" x="768350" y="3446463"/>
          <p14:tracePt t="66248" x="768350" y="3455988"/>
          <p14:tracePt t="66287" x="768350" y="3465513"/>
          <p14:tracePt t="66336" x="768350" y="3473450"/>
          <p14:tracePt t="66568" x="768350" y="3465513"/>
          <p14:tracePt t="66579" x="776288" y="3455988"/>
          <p14:tracePt t="66588" x="785813" y="3438525"/>
          <p14:tracePt t="66593" x="822325" y="3394075"/>
          <p14:tracePt t="66609" x="857250" y="3357563"/>
          <p14:tracePt t="66626" x="938213" y="3286125"/>
          <p14:tracePt t="66643" x="1009650" y="3214688"/>
          <p14:tracePt t="66660" x="1036638" y="3170238"/>
          <p14:tracePt t="66676" x="1108075" y="3098800"/>
          <p14:tracePt t="66693" x="1169988" y="3036888"/>
          <p14:tracePt t="66710" x="1187450" y="3017838"/>
          <p14:tracePt t="66726" x="1223963" y="2982913"/>
          <p14:tracePt t="66743" x="1250950" y="2955925"/>
          <p14:tracePt t="66759" x="1268413" y="2938463"/>
          <p14:tracePt t="66776" x="1276350" y="2928938"/>
          <p14:tracePt t="66824" x="1276350" y="2919413"/>
          <p14:tracePt t="66831" x="1285875" y="2919413"/>
          <p14:tracePt t="66874" x="1285875" y="2911475"/>
          <p14:tracePt t="66882" x="1295400" y="2911475"/>
          <p14:tracePt t="66993" x="1303338" y="2911475"/>
          <p14:tracePt t="67402" x="1303338" y="2919413"/>
          <p14:tracePt t="67479" x="1303338" y="2928938"/>
          <p14:tracePt t="67509" x="1303338" y="2938463"/>
          <p14:tracePt t="67528" x="1303338" y="2955925"/>
          <p14:tracePt t="67543" x="1303338" y="3027363"/>
          <p14:tracePt t="67560" x="1303338" y="3098800"/>
          <p14:tracePt t="67576" x="1312863" y="3276600"/>
          <p14:tracePt t="67593" x="1312863" y="3482975"/>
          <p14:tracePt t="67609" x="1312863" y="3643313"/>
          <p14:tracePt t="67626" x="1312863" y="3724275"/>
          <p14:tracePt t="67642" x="1312863" y="3857625"/>
          <p14:tracePt t="67660" x="1312863" y="3946525"/>
          <p14:tracePt t="67676" x="1312863" y="3973513"/>
          <p14:tracePt t="67693" x="1312863" y="4000500"/>
          <p14:tracePt t="67734" x="1312863" y="4010025"/>
          <p14:tracePt t="67832" x="1312863" y="4000500"/>
          <p14:tracePt t="67851" x="1312863" y="3983038"/>
          <p14:tracePt t="67857" x="1322388" y="3938588"/>
          <p14:tracePt t="67876" x="1339850" y="3857625"/>
          <p14:tracePt t="67893" x="1339850" y="3830638"/>
          <p14:tracePt t="67909" x="1357313" y="3759200"/>
          <p14:tracePt t="67926" x="1357313" y="3732213"/>
          <p14:tracePt t="67943" x="1374775" y="3705225"/>
          <p14:tracePt t="67960" x="1374775" y="3697288"/>
          <p14:tracePt t="67976" x="1393825" y="3633788"/>
          <p14:tracePt t="67993" x="1428750" y="3562350"/>
          <p14:tracePt t="68009" x="1455738" y="3517900"/>
          <p14:tracePt t="68026" x="1465263" y="3490913"/>
          <p14:tracePt t="68043" x="1482725" y="3465513"/>
          <p14:tracePt t="68059" x="1490663" y="3446463"/>
          <p14:tracePt t="68076" x="1509713" y="3419475"/>
          <p14:tracePt t="68092" x="1536700" y="3357563"/>
          <p14:tracePt t="68109" x="1554163" y="3322638"/>
          <p14:tracePt t="68126" x="1562100" y="3295650"/>
          <p14:tracePt t="68143" x="1571625" y="3276600"/>
          <p14:tracePt t="68159" x="1581150" y="3259138"/>
          <p14:tracePt t="68176" x="1598613" y="3232150"/>
          <p14:tracePt t="68193" x="1598613" y="3214688"/>
          <p14:tracePt t="68209" x="1616075" y="3197225"/>
          <p14:tracePt t="68226" x="1616075" y="3179763"/>
          <p14:tracePt t="68243" x="1616075" y="3170238"/>
          <p14:tracePt t="68259" x="1625600" y="3160713"/>
          <p14:tracePt t="68276" x="1633538" y="3152775"/>
          <p14:tracePt t="68311" x="1633538" y="3143250"/>
          <p14:tracePt t="68312" x="1643063" y="3143250"/>
          <p14:tracePt t="68326" x="1643063" y="3133725"/>
          <p14:tracePt t="68342" x="1652588" y="3133725"/>
          <p14:tracePt t="68359" x="1660525" y="3133725"/>
          <p14:tracePt t="68376" x="1670050" y="3133725"/>
          <p14:tracePt t="68418" x="1679575" y="3143250"/>
          <p14:tracePt t="68425" x="1679575" y="3160713"/>
          <p14:tracePt t="68443" x="1697038" y="3179763"/>
          <p14:tracePt t="68459" x="1697038" y="3197225"/>
          <p14:tracePt t="68476" x="1704975" y="3224213"/>
          <p14:tracePt t="68492" x="1714500" y="3259138"/>
          <p14:tracePt t="68509" x="1724025" y="3286125"/>
          <p14:tracePt t="68526" x="1731963" y="3313113"/>
          <p14:tracePt t="68542" x="1731963" y="3340100"/>
          <p14:tracePt t="68559" x="1731963" y="3367088"/>
          <p14:tracePt t="68575" x="1731963" y="3375025"/>
          <p14:tracePt t="68593" x="1731963" y="3384550"/>
          <p14:tracePt t="68609" x="1731963" y="3394075"/>
          <p14:tracePt t="68670" x="1741488" y="3394075"/>
          <p14:tracePt t="68699" x="1751013" y="3394075"/>
          <p14:tracePt t="68710" x="1758950" y="3367088"/>
          <p14:tracePt t="68712" x="1768475" y="3340100"/>
          <p14:tracePt t="68726" x="1795463" y="3232150"/>
          <p14:tracePt t="68743" x="1839913" y="3108325"/>
          <p14:tracePt t="68759" x="1874838" y="3017838"/>
          <p14:tracePt t="68776" x="1928813" y="2867025"/>
          <p14:tracePt t="68792" x="1990725" y="2724150"/>
          <p14:tracePt t="68809" x="2009775" y="2670175"/>
          <p14:tracePt t="68826" x="2044700" y="2598738"/>
          <p14:tracePt t="68842" x="2071688" y="2562225"/>
          <p14:tracePt t="68859" x="2071688" y="2554288"/>
          <p14:tracePt t="68876" x="2081213" y="2544763"/>
          <p14:tracePt t="68936" x="2081213" y="2536825"/>
          <p14:tracePt t="69033" x="2089150" y="2536825"/>
          <p14:tracePt t="69092" x="2098675" y="2536825"/>
          <p14:tracePt t="69119" x="2108200" y="2536825"/>
          <p14:tracePt t="69140" x="2108200" y="2544763"/>
          <p14:tracePt t="69141" x="2143125" y="2598738"/>
          <p14:tracePt t="69159" x="2170113" y="2643188"/>
          <p14:tracePt t="69176" x="2205038" y="2705100"/>
          <p14:tracePt t="69192" x="2224088" y="2759075"/>
          <p14:tracePt t="69209" x="2241550" y="2795588"/>
          <p14:tracePt t="69226" x="2251075" y="2822575"/>
          <p14:tracePt t="69243" x="2276475" y="2884488"/>
          <p14:tracePt t="69259" x="2286000" y="2911475"/>
          <p14:tracePt t="69275" x="2312988" y="3017838"/>
          <p14:tracePt t="69293" x="2366963" y="3170238"/>
          <p14:tracePt t="69309" x="2384425" y="3241675"/>
          <p14:tracePt t="69326" x="2428875" y="3375025"/>
          <p14:tracePt t="69342" x="2465388" y="3517900"/>
          <p14:tracePt t="69359" x="2490788" y="3643313"/>
          <p14:tracePt t="69376" x="2509838" y="3697288"/>
          <p14:tracePt t="69392" x="2536825" y="3776663"/>
          <p14:tracePt t="69409" x="2544763" y="3822700"/>
          <p14:tracePt t="69425" x="2544763" y="3840163"/>
          <p14:tracePt t="69442" x="2554288" y="3840163"/>
          <p14:tracePt t="69459" x="2554288" y="3848100"/>
          <p14:tracePt t="69630" x="2554288" y="3830638"/>
          <p14:tracePt t="69637" x="2562225" y="3795713"/>
          <p14:tracePt t="69642" x="2562225" y="3679825"/>
          <p14:tracePt t="69659" x="2571750" y="3581400"/>
          <p14:tracePt t="69676" x="2589213" y="3384550"/>
          <p14:tracePt t="69692" x="2616200" y="3224213"/>
          <p14:tracePt t="69709" x="2625725" y="3160713"/>
          <p14:tracePt t="69725" x="2652713" y="3054350"/>
          <p14:tracePt t="69742" x="2679700" y="2973388"/>
          <p14:tracePt t="69759" x="2705100" y="2901950"/>
          <p14:tracePt t="69775" x="2714625" y="2857500"/>
          <p14:tracePt t="69792" x="2741613" y="2803525"/>
          <p14:tracePt t="69809" x="2759075" y="2759075"/>
          <p14:tracePt t="69826" x="2768600" y="2741613"/>
          <p14:tracePt t="69842" x="2776538" y="2714625"/>
          <p14:tracePt t="69859" x="2786063" y="2697163"/>
          <p14:tracePt t="69893" x="2795588" y="2697163"/>
          <p14:tracePt t="69895" x="2795588" y="2687638"/>
          <p14:tracePt t="69942" x="2803525" y="2687638"/>
          <p14:tracePt t="69962" x="2813050" y="2687638"/>
          <p14:tracePt t="69963" x="2822575" y="2705100"/>
          <p14:tracePt t="69975" x="2884488" y="2786063"/>
          <p14:tracePt t="69992" x="2919413" y="2830513"/>
          <p14:tracePt t="70009" x="2990850" y="2938463"/>
          <p14:tracePt t="70025" x="3062288" y="3036888"/>
          <p14:tracePt t="70042" x="3098800" y="3071813"/>
          <p14:tracePt t="70059" x="3170238" y="3170238"/>
          <p14:tracePt t="70075" x="3232150" y="3259138"/>
          <p14:tracePt t="70092" x="3268663" y="3340100"/>
          <p14:tracePt t="70109" x="3286125" y="3375025"/>
          <p14:tracePt t="70125" x="3322638" y="3429000"/>
          <p14:tracePt t="70142" x="3330575" y="3446463"/>
          <p14:tracePt t="70195" x="3330575" y="3455988"/>
          <p14:tracePt t="70616" x="3330575" y="3438525"/>
          <p14:tracePt t="70627" x="3313113" y="3375025"/>
          <p14:tracePt t="70642" x="3286125" y="3286125"/>
          <p14:tracePt t="70658" x="3259138" y="3251200"/>
          <p14:tracePt t="70675" x="3232150" y="3179763"/>
          <p14:tracePt t="70692" x="3205163" y="3098800"/>
          <p14:tracePt t="70709" x="3179763" y="3000375"/>
          <p14:tracePt t="70725" x="3160713" y="2965450"/>
          <p14:tracePt t="70742" x="3133725" y="2894013"/>
          <p14:tracePt t="70758" x="3125788" y="2840038"/>
          <p14:tracePt t="70775" x="3116263" y="2822575"/>
          <p14:tracePt t="70792" x="3116263" y="2813050"/>
          <p14:tracePt t="70809" x="3108325" y="2803525"/>
          <p14:tracePt t="70852" x="3108325" y="2795588"/>
          <p14:tracePt t="71065" x="0" y="0"/>
        </p14:tracePtLst>
      </p14:laserTraceLst>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1710518422"/>
      </p:ext>
    </p:extLst>
  </p:cSld>
  <p:clrMapOvr>
    <a:masterClrMapping/>
  </p:clrMapOvr>
  <p:transition advTm="147954"/>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2989780017"/>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71685" name="Worksheet" r:id="rId5" imgW="5362575" imgH="3086100" progId="Excel.Sheet.8">
                  <p:embed/>
                </p:oleObj>
              </mc:Choice>
              <mc:Fallback>
                <p:oleObj name="Worksheet" r:id="rId5" imgW="5362575" imgH="30861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custDataLst>
      <p:tags r:id="rId2"/>
    </p:custDataLst>
    <p:extLst>
      <p:ext uri="{BB962C8B-B14F-4D97-AF65-F5344CB8AC3E}">
        <p14:creationId xmlns:p14="http://schemas.microsoft.com/office/powerpoint/2010/main" val="1796500737"/>
      </p:ext>
    </p:extLst>
  </p:cSld>
  <p:clrMapOvr>
    <a:masterClrMapping/>
  </p:clrMapOvr>
  <mc:AlternateContent xmlns:mc="http://schemas.openxmlformats.org/markup-compatibility/2006" xmlns:p14="http://schemas.microsoft.com/office/powerpoint/2010/main">
    <mc:Choice Requires="p14">
      <p:transition spd="slow" p14:dur="2000" advTm="233199"/>
    </mc:Choice>
    <mc:Fallback xmlns="">
      <p:transition spd="slow" advTm="2331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extLst mod="1">
    <p:ext uri="{3A86A75C-4F4B-4683-9AE1-C65F6400EC91}">
      <p14:laserTraceLst xmlns:p14="http://schemas.microsoft.com/office/powerpoint/2010/main">
        <p14:tracePtLst>
          <p14:tracePt t="10544" x="1879600" y="2325688"/>
          <p14:tracePt t="10602" x="1874838" y="2325688"/>
          <p14:tracePt t="10603" x="1874838" y="2320925"/>
          <p14:tracePt t="10639" x="1868488" y="2314575"/>
          <p14:tracePt t="10746" x="1868488" y="2320925"/>
          <p14:tracePt t="10763" x="1868488" y="2332038"/>
          <p14:tracePt t="10770" x="1879600" y="2354263"/>
          <p14:tracePt t="10786" x="1897063" y="2382838"/>
          <p14:tracePt t="10786" x="1903413" y="2393950"/>
          <p14:tracePt t="10802" x="1920875" y="2422525"/>
          <p14:tracePt t="10819" x="1949450" y="2463800"/>
          <p14:tracePt t="10836" x="1978025" y="2492375"/>
          <p14:tracePt t="10853" x="2011363" y="2536825"/>
          <p14:tracePt t="10869" x="2051050" y="2578100"/>
          <p14:tracePt t="10886" x="2097088" y="2622550"/>
          <p14:tracePt t="10902" x="2154238" y="2674938"/>
          <p14:tracePt t="10919" x="2211388" y="2732088"/>
          <p14:tracePt t="10936" x="2279650" y="2782888"/>
          <p14:tracePt t="10953" x="2354263" y="2840038"/>
          <p14:tracePt t="10970" x="2411413" y="2892425"/>
          <p14:tracePt t="10970" x="2446338" y="2925763"/>
          <p14:tracePt t="10987" x="2508250" y="2965450"/>
          <p14:tracePt t="11002" x="2565400" y="3000375"/>
          <p14:tracePt t="11019" x="2617788" y="3035300"/>
          <p14:tracePt t="11036" x="2679700" y="3068638"/>
          <p14:tracePt t="11052" x="2749550" y="3108325"/>
          <p14:tracePt t="11069" x="2828925" y="3143250"/>
          <p14:tracePt t="11086" x="2903538" y="3182938"/>
          <p14:tracePt t="11102" x="2989263" y="3222625"/>
          <p14:tracePt t="11120" x="3068638" y="3263900"/>
          <p14:tracePt t="11136" x="3171825" y="3308350"/>
          <p14:tracePt t="11153" x="3268663" y="3349625"/>
          <p14:tracePt t="11169" x="3382963" y="3394075"/>
          <p14:tracePt t="11186" x="3549650" y="3463925"/>
          <p14:tracePt t="11202" x="3668713" y="3497263"/>
          <p14:tracePt t="11220" x="3783013" y="3521075"/>
          <p14:tracePt t="11236" x="3897313" y="3543300"/>
          <p14:tracePt t="11252" x="3989388" y="3560763"/>
          <p14:tracePt t="11269" x="4068763" y="3582988"/>
          <p14:tracePt t="11286" x="4132263" y="3594100"/>
          <p14:tracePt t="11302" x="4206875" y="3617913"/>
          <p14:tracePt t="11319" x="4268788" y="3635375"/>
          <p14:tracePt t="11336" x="4360863" y="3663950"/>
          <p14:tracePt t="11352" x="4446588" y="3692525"/>
          <p14:tracePt t="11369" x="4532313" y="3703638"/>
          <p14:tracePt t="11386" x="4611688" y="3721100"/>
          <p14:tracePt t="11402" x="4778375" y="3732213"/>
          <p14:tracePt t="11419" x="4903788" y="3743325"/>
          <p14:tracePt t="11436" x="5035550" y="3754438"/>
          <p14:tracePt t="11453" x="5172075" y="3765550"/>
          <p14:tracePt t="11469" x="5349875" y="3783013"/>
          <p14:tracePt t="11486" x="5508625" y="3806825"/>
          <p14:tracePt t="11502" x="5692775" y="3822700"/>
          <p14:tracePt t="11519" x="5846763" y="3846513"/>
          <p14:tracePt t="11536" x="5994400" y="3868738"/>
          <p14:tracePt t="11552" x="6137275" y="3897313"/>
          <p14:tracePt t="11569" x="6251575" y="3925888"/>
          <p14:tracePt t="11586" x="6389688" y="3978275"/>
          <p14:tracePt t="11603" x="6475413" y="4017963"/>
          <p14:tracePt t="11619" x="6550025" y="4057650"/>
          <p14:tracePt t="11636" x="6623050" y="4114800"/>
          <p14:tracePt t="11652" x="6675438" y="4160838"/>
          <p14:tracePt t="11669" x="6708775" y="4189413"/>
          <p14:tracePt t="11686" x="6732588" y="4200525"/>
          <p14:tracePt t="11703" x="6737350" y="4200525"/>
          <p14:tracePt t="11719" x="6743700" y="4206875"/>
          <p14:tracePt t="11930" x="6737350" y="4206875"/>
          <p14:tracePt t="11938" x="6732588" y="4206875"/>
          <p14:tracePt t="11939" x="6726238" y="4194175"/>
          <p14:tracePt t="11952" x="6675438" y="4160838"/>
          <p14:tracePt t="11969" x="6543675" y="4092575"/>
          <p14:tracePt t="11986" x="6286500" y="3965575"/>
          <p14:tracePt t="11986" x="6103938" y="3875088"/>
          <p14:tracePt t="12003" x="5646738" y="3675063"/>
          <p14:tracePt t="12019" x="5121275" y="3486150"/>
          <p14:tracePt t="12036" x="4554538" y="3279775"/>
          <p14:tracePt t="12052" x="4011613" y="3086100"/>
          <p14:tracePt t="12069" x="3497263" y="2897188"/>
          <p14:tracePt t="12086" x="3028950" y="2708275"/>
          <p14:tracePt t="12103" x="2674938" y="2532063"/>
          <p14:tracePt t="12119" x="2439988" y="2400300"/>
          <p14:tracePt t="12136" x="2325688" y="2314575"/>
          <p14:tracePt t="12152" x="2263775" y="2257425"/>
          <p14:tracePt t="12169" x="2222500" y="2211388"/>
          <p14:tracePt t="12185" x="2189163" y="2160588"/>
          <p14:tracePt t="12203" x="2171700" y="2120900"/>
          <p14:tracePt t="12219" x="2160588" y="2079625"/>
          <p14:tracePt t="12236" x="2149475" y="2046288"/>
          <p14:tracePt t="12252" x="2143125" y="2011363"/>
          <p14:tracePt t="12269" x="2136775" y="1989138"/>
          <p14:tracePt t="12285" x="2125663" y="1954213"/>
          <p14:tracePt t="12303" x="2108200" y="1925638"/>
          <p14:tracePt t="12319" x="2092325" y="1903413"/>
          <p14:tracePt t="12336" x="2079625" y="1885950"/>
          <p14:tracePt t="12352" x="2074863" y="1868488"/>
          <p14:tracePt t="12369" x="2068513" y="1863725"/>
          <p14:tracePt t="12434" x="2063750" y="1863725"/>
          <p14:tracePt t="12482" x="2063750" y="1868488"/>
          <p14:tracePt t="12502" x="2063750" y="1874838"/>
          <p14:tracePt t="12504" x="2074863" y="1908175"/>
          <p14:tracePt t="12519" x="2108200" y="1971675"/>
          <p14:tracePt t="12536" x="2178050" y="2046288"/>
          <p14:tracePt t="12552" x="2257425" y="2120900"/>
          <p14:tracePt t="12569" x="2343150" y="2189163"/>
          <p14:tracePt t="12586" x="2492375" y="2279650"/>
          <p14:tracePt t="12603" x="2600325" y="2336800"/>
          <p14:tracePt t="12619" x="2725738" y="2393950"/>
          <p14:tracePt t="12636" x="2846388" y="2439988"/>
          <p14:tracePt t="12652" x="2982913" y="2486025"/>
          <p14:tracePt t="12669" x="3114675" y="2508250"/>
          <p14:tracePt t="12685" x="3240088" y="2532063"/>
          <p14:tracePt t="12703" x="3360738" y="2549525"/>
          <p14:tracePt t="12719" x="3468688" y="2565400"/>
          <p14:tracePt t="12736" x="3565525" y="2578100"/>
          <p14:tracePt t="12752" x="3651250" y="2582863"/>
          <p14:tracePt t="12769" x="3703638" y="2589213"/>
          <p14:tracePt t="12785" x="3760788" y="2589213"/>
          <p14:tracePt t="12803" x="3789363" y="2593975"/>
          <p14:tracePt t="12819" x="3822700" y="2593975"/>
          <p14:tracePt t="12836" x="3863975" y="2593975"/>
          <p14:tracePt t="12852" x="3925888" y="2593975"/>
          <p14:tracePt t="12869" x="3989388" y="2593975"/>
          <p14:tracePt t="12885" x="4068763" y="2593975"/>
          <p14:tracePt t="12902" x="4149725" y="2593975"/>
          <p14:tracePt t="12919" x="4229100" y="2593975"/>
          <p14:tracePt t="12936" x="4321175" y="2593975"/>
          <p14:tracePt t="12952" x="4418013" y="2589213"/>
          <p14:tracePt t="12969" x="4514850" y="2582863"/>
          <p14:tracePt t="12985" x="4646613" y="2571750"/>
          <p14:tracePt t="13003" x="4743450" y="2565400"/>
          <p14:tracePt t="13019" x="4822825" y="2560638"/>
          <p14:tracePt t="13036" x="4908550" y="2560638"/>
          <p14:tracePt t="13052" x="4994275" y="2560638"/>
          <p14:tracePt t="13069" x="5075238" y="2560638"/>
          <p14:tracePt t="13085" x="5137150" y="2560638"/>
          <p14:tracePt t="13102" x="5211763" y="2571750"/>
          <p14:tracePt t="13119" x="5292725" y="2589213"/>
          <p14:tracePt t="13136" x="5372100" y="2611438"/>
          <p14:tracePt t="13152" x="5464175" y="2628900"/>
          <p14:tracePt t="13169" x="5561013" y="2651125"/>
          <p14:tracePt t="13185" x="5715000" y="2692400"/>
          <p14:tracePt t="13202" x="5822950" y="2714625"/>
          <p14:tracePt t="13219" x="5932488" y="2736850"/>
          <p14:tracePt t="13235" x="6035675" y="2760663"/>
          <p14:tracePt t="13253" x="6121400" y="2782888"/>
          <p14:tracePt t="13269" x="6211888" y="2811463"/>
          <p14:tracePt t="13286" x="6297613" y="2840038"/>
          <p14:tracePt t="13302" x="6365875" y="2868613"/>
          <p14:tracePt t="13319" x="6423025" y="2897188"/>
          <p14:tracePt t="13335" x="6486525" y="2921000"/>
          <p14:tracePt t="13353" x="6532563" y="2936875"/>
          <p14:tracePt t="13369" x="6578600" y="2960688"/>
          <p14:tracePt t="13386" x="6600825" y="2971800"/>
          <p14:tracePt t="13402" x="6635750" y="2982913"/>
          <p14:tracePt t="13419" x="6651625" y="2994025"/>
          <p14:tracePt t="13435" x="6657975" y="2994025"/>
          <p14:tracePt t="13453" x="6669088" y="3000375"/>
          <p14:tracePt t="13469" x="6680200" y="3006725"/>
          <p14:tracePt t="13486" x="6692900" y="3006725"/>
          <p14:tracePt t="13502" x="6697663" y="3011488"/>
          <p14:tracePt t="14290" x="6692900" y="3011488"/>
          <p14:tracePt t="14298" x="6686550" y="3006725"/>
          <p14:tracePt t="14306" x="6640513" y="2994025"/>
          <p14:tracePt t="14319" x="6578600" y="2982913"/>
          <p14:tracePt t="14335" x="6486525" y="2971800"/>
          <p14:tracePt t="14353" x="6378575" y="2960688"/>
          <p14:tracePt t="14369" x="6251575" y="2949575"/>
          <p14:tracePt t="14386" x="6121400" y="2936875"/>
          <p14:tracePt t="14402" x="5932488" y="2936875"/>
          <p14:tracePt t="14419" x="5807075" y="2936875"/>
          <p14:tracePt t="14435" x="5697538" y="2932113"/>
          <p14:tracePt t="14452" x="5607050" y="2932113"/>
          <p14:tracePt t="14469" x="5526088" y="2925763"/>
          <p14:tracePt t="14486" x="5451475" y="2921000"/>
          <p14:tracePt t="14502" x="5389563" y="2908300"/>
          <p14:tracePt t="14519" x="5326063" y="2897188"/>
          <p14:tracePt t="14535" x="5264150" y="2886075"/>
          <p14:tracePt t="14552" x="5183188" y="2879725"/>
          <p14:tracePt t="14569" x="5103813" y="2868613"/>
          <p14:tracePt t="14586" x="5022850" y="2863850"/>
          <p14:tracePt t="14602" x="4932363" y="2851150"/>
          <p14:tracePt t="14619" x="4879975" y="2840038"/>
          <p14:tracePt t="14635" x="4840288" y="2828925"/>
          <p14:tracePt t="14652" x="4811713" y="2822575"/>
          <p14:tracePt t="14669" x="4789488" y="2817813"/>
          <p14:tracePt t="14686" x="4754563" y="2806700"/>
          <p14:tracePt t="14702" x="4725988" y="2800350"/>
          <p14:tracePt t="14719" x="4697413" y="2794000"/>
          <p14:tracePt t="14735" x="4664075" y="2789238"/>
          <p14:tracePt t="14752" x="4640263" y="2789238"/>
          <p14:tracePt t="14769" x="4618038" y="2782888"/>
          <p14:tracePt t="14786" x="4606925" y="2782888"/>
          <p14:tracePt t="14802" x="4600575" y="2778125"/>
          <p14:tracePt t="14819" x="4589463" y="2778125"/>
          <p14:tracePt t="14835" x="4583113" y="2771775"/>
          <p14:tracePt t="14852" x="4572000" y="2771775"/>
          <p14:tracePt t="14869" x="4565650" y="2765425"/>
          <p14:tracePt t="15114" x="4565650" y="2760663"/>
          <p14:tracePt t="15250" x="4565650" y="2754313"/>
          <p14:tracePt t="15265" x="4565650" y="2749550"/>
          <p14:tracePt t="15269" x="4560888" y="2743200"/>
          <p14:tracePt t="15285" x="4554538" y="2736850"/>
          <p14:tracePt t="15303" x="4549775" y="2725738"/>
          <p14:tracePt t="15319" x="4543425" y="2714625"/>
          <p14:tracePt t="15336" x="4537075" y="2703513"/>
          <p14:tracePt t="15352" x="4532313" y="2697163"/>
          <p14:tracePt t="15369" x="4532313" y="2692400"/>
          <p14:tracePt t="15578" x="4532313" y="2686050"/>
          <p14:tracePt t="15610" x="4525963" y="2686050"/>
          <p14:tracePt t="15618" x="4525963" y="2674938"/>
          <p14:tracePt t="15636" x="4525963" y="2668588"/>
          <p14:tracePt t="15674" x="4525963" y="2663825"/>
          <p14:tracePt t="15685" x="4525963" y="2657475"/>
          <p14:tracePt t="15722" x="4525963" y="2651125"/>
          <p14:tracePt t="15727" x="4521200" y="2651125"/>
          <p14:tracePt t="15762" x="4521200" y="2646363"/>
          <p14:tracePt t="15802" x="4514850" y="2646363"/>
          <p14:tracePt t="19754" x="0" y="0"/>
        </p14:tracePtLst>
        <p14:tracePtLst>
          <p14:tracePt t="29527" x="1920875" y="5246688"/>
          <p14:tracePt t="29691" x="1925638" y="5246688"/>
          <p14:tracePt t="29739" x="1931988" y="5246688"/>
          <p14:tracePt t="29755" x="1943100" y="5246688"/>
          <p14:tracePt t="29770" x="1954213" y="5246688"/>
          <p14:tracePt t="29771" x="1982788" y="5246688"/>
          <p14:tracePt t="29787" x="2039938" y="5246688"/>
          <p14:tracePt t="29803" x="2182813" y="5251450"/>
          <p14:tracePt t="29820" x="2314575" y="5251450"/>
          <p14:tracePt t="29836" x="2463800" y="5251450"/>
          <p14:tracePt t="29853" x="2617788" y="5251450"/>
          <p14:tracePt t="29870" x="2749550" y="5251450"/>
          <p14:tracePt t="29886" x="2897188" y="5251450"/>
          <p14:tracePt t="29903" x="3035300" y="5246688"/>
          <p14:tracePt t="29920" x="3189288" y="5246688"/>
          <p14:tracePt t="29936" x="3354388" y="5240338"/>
          <p14:tracePt t="29953" x="3521075" y="5235575"/>
          <p14:tracePt t="29970" x="3697288" y="5235575"/>
          <p14:tracePt t="29987" x="3857625" y="5235575"/>
          <p14:tracePt t="30003" x="4075113" y="5222875"/>
          <p14:tracePt t="30020" x="4222750" y="5222875"/>
          <p14:tracePt t="30036" x="4383088" y="5222875"/>
          <p14:tracePt t="30053" x="4565650" y="5229225"/>
          <p14:tracePt t="30070" x="4743450" y="5229225"/>
          <p14:tracePt t="30086" x="4908550" y="5235575"/>
          <p14:tracePt t="30103" x="5068888" y="5235575"/>
          <p14:tracePt t="30120" x="5218113" y="5235575"/>
          <p14:tracePt t="30136" x="5354638" y="5235575"/>
          <p14:tracePt t="30153" x="5464175" y="5235575"/>
          <p14:tracePt t="30169" x="5565775" y="5235575"/>
          <p14:tracePt t="30186" x="5651500" y="5235575"/>
          <p14:tracePt t="30203" x="5765800" y="5235575"/>
          <p14:tracePt t="30220" x="5840413" y="5235575"/>
          <p14:tracePt t="30237" x="5915025" y="5235575"/>
          <p14:tracePt t="30253" x="6000750" y="5235575"/>
          <p14:tracePt t="30270" x="6092825" y="5235575"/>
          <p14:tracePt t="30286" x="6207125" y="5235575"/>
          <p14:tracePt t="30303" x="6332538" y="5240338"/>
          <p14:tracePt t="30319" x="6475413" y="5240338"/>
          <p14:tracePt t="30337" x="6623050" y="5240338"/>
          <p14:tracePt t="30353" x="6765925" y="5240338"/>
          <p14:tracePt t="30370" x="6886575" y="5240338"/>
          <p14:tracePt t="30386" x="7007225" y="5235575"/>
          <p14:tracePt t="30386" x="7069138" y="5229225"/>
          <p14:tracePt t="30404" x="7178675" y="5229225"/>
          <p14:tracePt t="30420" x="7286625" y="5222875"/>
          <p14:tracePt t="30437" x="7383463" y="5222875"/>
          <p14:tracePt t="30453" x="7451725" y="5218113"/>
          <p14:tracePt t="30470" x="7515225" y="5218113"/>
          <p14:tracePt t="30486" x="7561263" y="5211763"/>
          <p14:tracePt t="30503" x="7594600" y="5211763"/>
          <p14:tracePt t="30519" x="7623175" y="5211763"/>
          <p14:tracePt t="30537" x="7646988" y="5207000"/>
          <p14:tracePt t="31499" x="7651750" y="5207000"/>
          <p14:tracePt t="31507" x="7664450" y="5194300"/>
          <p14:tracePt t="31523" x="7693025" y="5183188"/>
          <p14:tracePt t="31536" x="7697788" y="5178425"/>
          <p14:tracePt t="31553" x="7704138" y="5172075"/>
          <p14:tracePt t="31570" x="7708900" y="5160963"/>
          <p14:tracePt t="31586" x="7708900" y="5154613"/>
          <p14:tracePt t="31635" x="7708900" y="5149850"/>
          <p14:tracePt t="31653" x="7715250" y="5149850"/>
          <p14:tracePt t="31699" x="7715250" y="5143500"/>
          <p14:tracePt t="31739" x="7721600" y="5143500"/>
          <p14:tracePt t="31796" x="7726363" y="5143500"/>
          <p14:tracePt t="31907" x="7726363" y="5137150"/>
          <p14:tracePt t="31923" x="7732713" y="5137150"/>
          <p14:tracePt t="31955" x="7732713" y="5132388"/>
          <p14:tracePt t="32003" x="7732713" y="5126038"/>
          <p14:tracePt t="32007" x="7732713" y="5121275"/>
          <p14:tracePt t="32059" x="7732713" y="5114925"/>
          <p14:tracePt t="32091" x="7732713" y="5108575"/>
          <p14:tracePt t="32235" x="7726363" y="5108575"/>
          <p14:tracePt t="33483" x="7726363" y="5114925"/>
          <p14:tracePt t="33503" x="7721600" y="5114925"/>
          <p14:tracePt t="33611" x="7715250" y="5114925"/>
          <p14:tracePt t="33621" x="7686675" y="5114925"/>
          <p14:tracePt t="33636" x="7640638" y="5114925"/>
          <p14:tracePt t="33653" x="7561263" y="5121275"/>
          <p14:tracePt t="33670" x="7451725" y="5126038"/>
          <p14:tracePt t="33686" x="7321550" y="5132388"/>
          <p14:tracePt t="33703" x="7172325" y="5132388"/>
          <p14:tracePt t="33719" x="7007225" y="5132388"/>
          <p14:tracePt t="33736" x="6840538" y="5137150"/>
          <p14:tracePt t="33753" x="6657975" y="5137150"/>
          <p14:tracePt t="33770" x="6497638" y="5137150"/>
          <p14:tracePt t="33786" x="6326188" y="5137150"/>
          <p14:tracePt t="33803" x="6086475" y="5137150"/>
          <p14:tracePt t="33820" x="5897563" y="5137150"/>
          <p14:tracePt t="33836" x="5708650" y="5137150"/>
          <p14:tracePt t="33853" x="5537200" y="5132388"/>
          <p14:tracePt t="33870" x="5378450" y="5132388"/>
          <p14:tracePt t="33886" x="5222875" y="5132388"/>
          <p14:tracePt t="33903" x="5075238" y="5132388"/>
          <p14:tracePt t="33919" x="4921250" y="5132388"/>
          <p14:tracePt t="33936" x="4765675" y="5126038"/>
          <p14:tracePt t="33953" x="4600575" y="5114925"/>
          <p14:tracePt t="33970" x="4451350" y="5103813"/>
          <p14:tracePt t="33986" x="4321175" y="5092700"/>
          <p14:tracePt t="33986" x="4251325" y="5086350"/>
          <p14:tracePt t="34003" x="4125913" y="5075238"/>
          <p14:tracePt t="34019" x="4006850" y="5057775"/>
          <p14:tracePt t="34036" x="3886200" y="5040313"/>
          <p14:tracePt t="34053" x="3778250" y="5029200"/>
          <p14:tracePt t="34070" x="3657600" y="5011738"/>
          <p14:tracePt t="34086" x="3549650" y="5000625"/>
          <p14:tracePt t="34103" x="3451225" y="4983163"/>
          <p14:tracePt t="34119" x="3365500" y="4972050"/>
          <p14:tracePt t="34136" x="3279775" y="4954588"/>
          <p14:tracePt t="34153" x="3200400" y="4932363"/>
          <p14:tracePt t="34170" x="3114675" y="4903788"/>
          <p14:tracePt t="34186" x="3028950" y="4886325"/>
          <p14:tracePt t="34186" x="2978150" y="4875213"/>
          <p14:tracePt t="34203" x="2892425" y="4864100"/>
          <p14:tracePt t="34219" x="2817813" y="4857750"/>
          <p14:tracePt t="34236" x="2754313" y="4857750"/>
          <p14:tracePt t="34253" x="2686050" y="4857750"/>
          <p14:tracePt t="34270" x="2606675" y="4857750"/>
          <p14:tracePt t="34286" x="2514600" y="4857750"/>
          <p14:tracePt t="34303" x="2406650" y="4857750"/>
          <p14:tracePt t="34319" x="2286000" y="4857750"/>
          <p14:tracePt t="34336" x="2143125" y="4864100"/>
          <p14:tracePt t="34353" x="1989138" y="4868863"/>
          <p14:tracePt t="34370" x="1835150" y="4875213"/>
          <p14:tracePt t="34386" x="1679575" y="4875213"/>
          <p14:tracePt t="34403" x="1457325" y="4875213"/>
          <p14:tracePt t="34420" x="1325563" y="4875213"/>
          <p14:tracePt t="34437" x="1200150" y="4875213"/>
          <p14:tracePt t="34453" x="1079500" y="4875213"/>
          <p14:tracePt t="34470" x="989013" y="4875213"/>
          <p14:tracePt t="34486" x="908050" y="4868863"/>
          <p14:tracePt t="34503" x="846138" y="4868863"/>
          <p14:tracePt t="34519" x="793750" y="4868863"/>
          <p14:tracePt t="34536" x="760413" y="4868863"/>
          <p14:tracePt t="34553" x="731838" y="4868863"/>
          <p14:tracePt t="34570" x="708025" y="4868863"/>
          <p14:tracePt t="34586" x="692150" y="4868863"/>
          <p14:tracePt t="34586" x="685800" y="4868863"/>
          <p14:tracePt t="34747" x="692150" y="4868863"/>
          <p14:tracePt t="34753" x="765175" y="4875213"/>
          <p14:tracePt t="34770" x="892175" y="4886325"/>
          <p14:tracePt t="34786" x="1046163" y="4892675"/>
          <p14:tracePt t="34786" x="1114425" y="4892675"/>
          <p14:tracePt t="34803" x="1239838" y="4892675"/>
          <p14:tracePt t="34819" x="1343025" y="4892675"/>
          <p14:tracePt t="34836" x="1428750" y="4892675"/>
          <p14:tracePt t="34852" x="1474788" y="4892675"/>
          <p14:tracePt t="34869" x="1497013" y="4892675"/>
          <p14:tracePt t="35019" x="1492250" y="4892675"/>
          <p14:tracePt t="35022" x="1479550" y="4892675"/>
          <p14:tracePt t="35036" x="1450975" y="4892675"/>
          <p14:tracePt t="35052" x="1411288" y="4886325"/>
          <p14:tracePt t="35069" x="1343025" y="4879975"/>
          <p14:tracePt t="35086" x="1274763" y="4875213"/>
          <p14:tracePt t="35103" x="1193800" y="4868863"/>
          <p14:tracePt t="35119" x="1120775" y="4864100"/>
          <p14:tracePt t="35136" x="1063625" y="4864100"/>
          <p14:tracePt t="35152" x="1028700" y="4864100"/>
          <p14:tracePt t="35169" x="1017588" y="4864100"/>
          <p14:tracePt t="35227" x="1022350" y="4864100"/>
          <p14:tracePt t="35235" x="1092200" y="4864100"/>
          <p14:tracePt t="35253" x="1160463" y="4857750"/>
          <p14:tracePt t="35269" x="1257300" y="4851400"/>
          <p14:tracePt t="35287" x="1354138" y="4840288"/>
          <p14:tracePt t="35303" x="1422400" y="4840288"/>
          <p14:tracePt t="35320" x="1463675" y="4840288"/>
          <p14:tracePt t="35336" x="1474788" y="4840288"/>
          <p14:tracePt t="35387" x="1474788" y="4835525"/>
          <p14:tracePt t="35388" x="1463675" y="4835525"/>
          <p14:tracePt t="35402" x="1360488" y="4822825"/>
          <p14:tracePt t="35420" x="1250950" y="4818063"/>
          <p14:tracePt t="35436" x="1108075" y="4818063"/>
          <p14:tracePt t="35453" x="954088" y="4811713"/>
          <p14:tracePt t="35469" x="817563" y="4811713"/>
          <p14:tracePt t="35486" x="714375" y="4811713"/>
          <p14:tracePt t="35502" x="674688" y="4811713"/>
          <p14:tracePt t="35519" x="663575" y="4811713"/>
          <p14:tracePt t="35611" x="668338" y="4811713"/>
          <p14:tracePt t="35635" x="674688" y="4811713"/>
          <p14:tracePt t="35643" x="685800" y="4800600"/>
          <p14:tracePt t="35653" x="703263" y="4789488"/>
          <p14:tracePt t="35669" x="742950" y="4760913"/>
          <p14:tracePt t="35686" x="777875" y="4714875"/>
          <p14:tracePt t="35702" x="811213" y="4664075"/>
          <p14:tracePt t="35720" x="857250" y="4600575"/>
          <p14:tracePt t="35736" x="903288" y="4521200"/>
          <p14:tracePt t="35753" x="931863" y="4422775"/>
          <p14:tracePt t="35769" x="949325" y="4321175"/>
          <p14:tracePt t="35786" x="960438" y="4211638"/>
          <p14:tracePt t="35802" x="977900" y="4046538"/>
          <p14:tracePt t="35820" x="989013" y="3925888"/>
          <p14:tracePt t="35836" x="993775" y="3817938"/>
          <p14:tracePt t="35853" x="1000125" y="3714750"/>
          <p14:tracePt t="35869" x="1011238" y="3611563"/>
          <p14:tracePt t="35886" x="1017588" y="3514725"/>
          <p14:tracePt t="35902" x="1022350" y="3429000"/>
          <p14:tracePt t="35920" x="1028700" y="3349625"/>
          <p14:tracePt t="35936" x="1035050" y="3268663"/>
          <p14:tracePt t="35953" x="1039813" y="3200400"/>
          <p14:tracePt t="35969" x="1046163" y="3125788"/>
          <p14:tracePt t="35986" x="1050925" y="3068638"/>
          <p14:tracePt t="36002" x="1063625" y="3000375"/>
          <p14:tracePt t="36020" x="1063625" y="2960688"/>
          <p14:tracePt t="36036" x="1068388" y="2925763"/>
          <p14:tracePt t="36053" x="1074738" y="2903538"/>
          <p14:tracePt t="36069" x="1079500" y="2892425"/>
          <p14:tracePt t="36086" x="1079500" y="2886075"/>
          <p14:tracePt t="36282" x="1079500" y="2892425"/>
          <p14:tracePt t="36346" x="1079500" y="2897188"/>
          <p14:tracePt t="36362" x="1079500" y="2903538"/>
          <p14:tracePt t="36385" x="1079500" y="2908300"/>
          <p14:tracePt t="36386" x="1085850" y="2932113"/>
          <p14:tracePt t="36401" x="1108075" y="2982913"/>
          <p14:tracePt t="36419" x="1131888" y="3040063"/>
          <p14:tracePt t="36435" x="1171575" y="3103563"/>
          <p14:tracePt t="36452" x="1222375" y="3171825"/>
          <p14:tracePt t="36468" x="1268413" y="3246438"/>
          <p14:tracePt t="36485" x="1320800" y="3325813"/>
          <p14:tracePt t="36501" x="1371600" y="3394075"/>
          <p14:tracePt t="36518" x="1422400" y="3463925"/>
          <p14:tracePt t="36535" x="1474788" y="3521075"/>
          <p14:tracePt t="36552" x="1520825" y="3560763"/>
          <p14:tracePt t="36568" x="1577975" y="3594100"/>
          <p14:tracePt t="36585" x="1617663" y="3611563"/>
          <p14:tracePt t="36601" x="1651000" y="3629025"/>
          <p14:tracePt t="36619" x="1657350" y="3629025"/>
          <p14:tracePt t="36635" x="1663700" y="3629025"/>
          <p14:tracePt t="37341" x="0" y="0"/>
        </p14:tracePtLst>
        <p14:tracePtLst>
          <p14:tracePt t="64143" x="2217738" y="2520950"/>
          <p14:tracePt t="64251" x="2211388" y="2520950"/>
          <p14:tracePt t="64273" x="2206625" y="2520950"/>
          <p14:tracePt t="64300" x="2206625" y="2514600"/>
          <p14:tracePt t="64302" x="2200275" y="2514600"/>
          <p14:tracePt t="64331" x="2193925" y="2514600"/>
          <p14:tracePt t="64339" x="2189163" y="2508250"/>
          <p14:tracePt t="64371" x="2189163" y="2503488"/>
          <p14:tracePt t="64379" x="2182813" y="2503488"/>
          <p14:tracePt t="64387" x="2182813" y="2497138"/>
          <p14:tracePt t="64419" x="2178050" y="2492375"/>
          <p14:tracePt t="64421" x="2171700" y="2492375"/>
          <p14:tracePt t="64436" x="2165350" y="2479675"/>
          <p14:tracePt t="64453" x="2154238" y="2474913"/>
          <p14:tracePt t="64469" x="2143125" y="2457450"/>
          <p14:tracePt t="64486" x="2132013" y="2439988"/>
          <p14:tracePt t="64502" x="2125663" y="2435225"/>
          <p14:tracePt t="64519" x="2114550" y="2417763"/>
          <p14:tracePt t="64536" x="2103438" y="2400300"/>
          <p14:tracePt t="64553" x="2097088" y="2378075"/>
          <p14:tracePt t="64569" x="2085975" y="2365375"/>
          <p14:tracePt t="64586" x="2079625" y="2343150"/>
          <p14:tracePt t="64602" x="2068513" y="2314575"/>
          <p14:tracePt t="64620" x="2063750" y="2292350"/>
          <p14:tracePt t="64636" x="2057400" y="2268538"/>
          <p14:tracePt t="64653" x="2057400" y="2246313"/>
          <p14:tracePt t="64669" x="2051050" y="2222500"/>
          <p14:tracePt t="64686" x="2046288" y="2193925"/>
          <p14:tracePt t="64702" x="2039938" y="2165350"/>
          <p14:tracePt t="64719" x="2039938" y="2143125"/>
          <p14:tracePt t="64736" x="2039938" y="2108200"/>
          <p14:tracePt t="64753" x="2035175" y="2085975"/>
          <p14:tracePt t="64769" x="2035175" y="2063750"/>
          <p14:tracePt t="64786" x="2028825" y="2039938"/>
          <p14:tracePt t="64802" x="2022475" y="2017713"/>
          <p14:tracePt t="64802" x="2022475" y="2011363"/>
          <p14:tracePt t="64820" x="2022475" y="1993900"/>
          <p14:tracePt t="64836" x="2017713" y="1982788"/>
          <p14:tracePt t="64853" x="2017713" y="1965325"/>
          <p14:tracePt t="64869" x="2011363" y="1949450"/>
          <p14:tracePt t="64886" x="2011363" y="1943100"/>
          <p14:tracePt t="64902" x="2011363" y="1931988"/>
          <p14:tracePt t="64920" x="2006600" y="1925638"/>
          <p14:tracePt t="64936" x="2006600" y="1914525"/>
          <p14:tracePt t="64952" x="2006600" y="1908175"/>
          <p14:tracePt t="64969" x="2006600" y="1897063"/>
          <p14:tracePt t="64986" x="2000250" y="1892300"/>
          <p14:tracePt t="65020" x="2000250" y="1885950"/>
          <p14:tracePt t="65021" x="2000250" y="1879600"/>
          <p14:tracePt t="65036" x="2000250" y="1874838"/>
          <p14:tracePt t="65083" x="1993900" y="1874838"/>
          <p14:tracePt t="65275" x="1993900" y="1879600"/>
          <p14:tracePt t="65276" x="1993900" y="1885950"/>
          <p14:tracePt t="65286" x="1993900" y="1897063"/>
          <p14:tracePt t="65302" x="2000250" y="1920875"/>
          <p14:tracePt t="65319" x="2006600" y="1936750"/>
          <p14:tracePt t="65336" x="2017713" y="1960563"/>
          <p14:tracePt t="65352" x="2017713" y="1978025"/>
          <p14:tracePt t="65369" x="2022475" y="1989138"/>
          <p14:tracePt t="65386" x="2035175" y="2006600"/>
          <p14:tracePt t="65402" x="2039938" y="2028825"/>
          <p14:tracePt t="65420" x="2046288" y="2051050"/>
          <p14:tracePt t="65436" x="2051050" y="2074863"/>
          <p14:tracePt t="65452" x="2063750" y="2097088"/>
          <p14:tracePt t="65469" x="2068513" y="2120900"/>
          <p14:tracePt t="65486" x="2079625" y="2143125"/>
          <p14:tracePt t="65502" x="2079625" y="2171700"/>
          <p14:tracePt t="65519" x="2097088" y="2189163"/>
          <p14:tracePt t="65536" x="2103438" y="2211388"/>
          <p14:tracePt t="65552" x="2108200" y="2228850"/>
          <p14:tracePt t="65569" x="2125663" y="2251075"/>
          <p14:tracePt t="65586" x="2132013" y="2263775"/>
          <p14:tracePt t="65602" x="2136775" y="2279650"/>
          <p14:tracePt t="65619" x="2149475" y="2303463"/>
          <p14:tracePt t="65635" x="2160588" y="2314575"/>
          <p14:tracePt t="65652" x="2165350" y="2336800"/>
          <p14:tracePt t="65669" x="2178050" y="2349500"/>
          <p14:tracePt t="65685" x="2182813" y="2365375"/>
          <p14:tracePt t="65703" x="2189163" y="2382838"/>
          <p14:tracePt t="65719" x="2193925" y="2393950"/>
          <p14:tracePt t="65736" x="2200275" y="2406650"/>
          <p14:tracePt t="65752" x="2206625" y="2411413"/>
          <p14:tracePt t="65769" x="2206625" y="2422525"/>
          <p14:tracePt t="65785" x="2211388" y="2428875"/>
          <p14:tracePt t="65803" x="2217738" y="2435225"/>
          <p14:tracePt t="65819" x="2222500" y="2446338"/>
          <p14:tracePt t="65836" x="2222500" y="2451100"/>
          <p14:tracePt t="65875" x="2222500" y="2457450"/>
          <p14:tracePt t="65883" x="2228850" y="2457450"/>
          <p14:tracePt t="65915" x="2228850" y="2463800"/>
          <p14:tracePt t="65935" x="2235200" y="2463800"/>
          <p14:tracePt t="65952" x="2239963" y="2468563"/>
          <p14:tracePt t="65953" x="2239963" y="2474913"/>
          <p14:tracePt t="65969" x="2246313" y="2479675"/>
          <p14:tracePt t="65985" x="2246313" y="2486025"/>
          <p14:tracePt t="66019" x="2246313" y="2492375"/>
          <p14:tracePt t="66020" x="2251075" y="2492375"/>
          <p14:tracePt t="66596" x="2246313" y="2492375"/>
          <p14:tracePt t="66604" x="2246313" y="2497138"/>
          <p14:tracePt t="66628" x="2246313" y="2503488"/>
          <p14:tracePt t="67555" x="0" y="0"/>
        </p14:tracePtLst>
        <p14:tracePtLst>
          <p14:tracePt t="225999" x="2108200" y="2028825"/>
          <p14:tracePt t="226000" x="2103438" y="2017713"/>
          <p14:tracePt t="226019" x="2085975" y="2000250"/>
          <p14:tracePt t="226035" x="2074863" y="1978025"/>
          <p14:tracePt t="226052" x="2063750" y="1960563"/>
          <p14:tracePt t="226068" x="2046288" y="1936750"/>
          <p14:tracePt t="226085" x="2039938" y="1920875"/>
          <p14:tracePt t="226102" x="2028825" y="1903413"/>
          <p14:tracePt t="226119" x="2011363" y="1879600"/>
          <p14:tracePt t="226135" x="2006600" y="1868488"/>
          <p14:tracePt t="226152" x="2000250" y="1857375"/>
          <p14:tracePt t="226175" x="1993900" y="1846263"/>
          <p14:tracePt t="226191" x="1989138" y="1835150"/>
          <p14:tracePt t="226207" x="1982788" y="1817688"/>
          <p14:tracePt t="226223" x="1978025" y="1806575"/>
          <p14:tracePt t="226239" x="1978025" y="1800225"/>
          <p14:tracePt t="226255" x="1971675" y="1789113"/>
          <p14:tracePt t="226269" x="1971675" y="1782763"/>
          <p14:tracePt t="226285" x="1971675" y="1778000"/>
          <p14:tracePt t="226391" x="1971675" y="1782763"/>
          <p14:tracePt t="226399" x="1978025" y="1800225"/>
          <p14:tracePt t="226407" x="1982788" y="1835150"/>
          <p14:tracePt t="226419" x="2000250" y="1868488"/>
          <p14:tracePt t="226435" x="2006600" y="1908175"/>
          <p14:tracePt t="226452" x="2011363" y="1949450"/>
          <p14:tracePt t="226468" x="2022475" y="1982788"/>
          <p14:tracePt t="226485" x="2028825" y="2006600"/>
          <p14:tracePt t="226502" x="2028825" y="2022475"/>
          <p14:tracePt t="226519" x="2028825" y="2028825"/>
          <p14:tracePt t="226535" x="2028825" y="2035175"/>
          <p14:tracePt t="226631" x="2028825" y="2028825"/>
          <p14:tracePt t="226652" x="2028825" y="2017713"/>
          <p14:tracePt t="226652" x="2028825" y="2000250"/>
          <p14:tracePt t="226668" x="2028825" y="1971675"/>
          <p14:tracePt t="226685" x="2022475" y="1936750"/>
          <p14:tracePt t="226702" x="2017713" y="1908175"/>
          <p14:tracePt t="226702" x="2017713" y="1897063"/>
          <p14:tracePt t="226719" x="2017713" y="1863725"/>
          <p14:tracePt t="226735" x="2011363" y="1835150"/>
          <p14:tracePt t="226752" x="2006600" y="1817688"/>
          <p14:tracePt t="226768" x="2000250" y="1800225"/>
          <p14:tracePt t="226785" x="2000250" y="1789113"/>
          <p14:tracePt t="226802" x="2000250" y="1782763"/>
          <p14:tracePt t="226871" x="2000250" y="1789113"/>
          <p14:tracePt t="226887" x="2000250" y="1806575"/>
          <p14:tracePt t="226887" x="2006600" y="1822450"/>
          <p14:tracePt t="226902" x="2022475" y="1879600"/>
          <p14:tracePt t="226902" x="2028825" y="1908175"/>
          <p14:tracePt t="226919" x="2051050" y="1960563"/>
          <p14:tracePt t="226935" x="2063750" y="1989138"/>
          <p14:tracePt t="226952" x="2063750" y="2000250"/>
          <p14:tracePt t="227047" x="2063750" y="1989138"/>
          <p14:tracePt t="227055" x="2057400" y="1971675"/>
          <p14:tracePt t="227063" x="2051050" y="1954213"/>
          <p14:tracePt t="227071" x="2039938" y="1920875"/>
          <p14:tracePt t="227085" x="2028825" y="1879600"/>
          <p14:tracePt t="227102" x="2022475" y="1851025"/>
          <p14:tracePt t="227102" x="2017713" y="1839913"/>
          <p14:tracePt t="227119" x="2011363" y="1811338"/>
          <p14:tracePt t="227135" x="2006600" y="1800225"/>
          <p14:tracePt t="227152" x="2006600" y="1793875"/>
          <p14:tracePt t="227223" x="2006600" y="1806575"/>
          <p14:tracePt t="227231" x="2006600" y="1822450"/>
          <p14:tracePt t="227239" x="2011363" y="1874838"/>
          <p14:tracePt t="227252" x="2011363" y="1908175"/>
          <p14:tracePt t="227268" x="2017713" y="1936750"/>
          <p14:tracePt t="227286" x="2022475" y="1943100"/>
          <p14:tracePt t="227359" x="2017713" y="1925638"/>
          <p14:tracePt t="227367" x="2000250" y="1868488"/>
          <p14:tracePt t="227385" x="1993900" y="1835150"/>
          <p14:tracePt t="227402" x="1989138" y="1806575"/>
          <p14:tracePt t="227418" x="1982788" y="1789113"/>
          <p14:tracePt t="227435" x="1982788" y="1782763"/>
          <p14:tracePt t="227487" x="1982788" y="1789113"/>
          <p14:tracePt t="227502" x="1982788" y="1800225"/>
          <p14:tracePt t="227503" x="1982788" y="1839913"/>
          <p14:tracePt t="227519" x="1989138" y="1903413"/>
          <p14:tracePt t="227535" x="1989138" y="1925638"/>
          <p14:tracePt t="227552" x="1989138" y="1931988"/>
          <p14:tracePt t="227615" x="1989138" y="1925638"/>
          <p14:tracePt t="227631" x="1989138" y="1920875"/>
          <p14:tracePt t="227636" x="1989138" y="1885950"/>
          <p14:tracePt t="227652" x="1982788" y="1863725"/>
          <p14:tracePt t="227668" x="1978025" y="1839913"/>
          <p14:tracePt t="227685" x="1978025" y="1828800"/>
          <p14:tracePt t="227702" x="1978025" y="1822450"/>
          <p14:tracePt t="227751" x="1978025" y="1828800"/>
          <p14:tracePt t="227759" x="1978025" y="1857375"/>
          <p14:tracePt t="227768" x="1978025" y="1897063"/>
          <p14:tracePt t="227785" x="1978025" y="1925638"/>
          <p14:tracePt t="227802" x="1978025" y="1943100"/>
          <p14:tracePt t="227818" x="1978025" y="1949450"/>
          <p14:tracePt t="227871" x="1978025" y="1943100"/>
          <p14:tracePt t="227887" x="1978025" y="1936750"/>
          <p14:tracePt t="227895" x="1978025" y="1931988"/>
          <p14:tracePt t="227902" x="1978025" y="1914525"/>
          <p14:tracePt t="227918" x="1978025" y="1897063"/>
          <p14:tracePt t="227936" x="1978025" y="1885950"/>
          <p14:tracePt t="227952" x="1978025" y="1879600"/>
          <p14:tracePt t="228191" x="1978025" y="1874838"/>
          <p14:tracePt t="228223" x="1978025" y="1868488"/>
          <p14:tracePt t="228247" x="1978025" y="1863725"/>
          <p14:tracePt t="228431" x="1978025" y="1857375"/>
          <p14:tracePt t="228687" x="1978025" y="1863725"/>
          <p14:tracePt t="228701" x="1978025" y="1868488"/>
          <p14:tracePt t="228703" x="1978025" y="1874838"/>
          <p14:tracePt t="228718" x="1978025" y="1920875"/>
          <p14:tracePt t="228735" x="1978025" y="1960563"/>
          <p14:tracePt t="228752" x="1978025" y="2028825"/>
          <p14:tracePt t="228768" x="1978025" y="2125663"/>
          <p14:tracePt t="228785" x="1978025" y="2239963"/>
          <p14:tracePt t="228802" x="1978025" y="2382838"/>
          <p14:tracePt t="228818" x="1978025" y="2525713"/>
          <p14:tracePt t="228835" x="1971675" y="2692400"/>
          <p14:tracePt t="228852" x="1971675" y="2846388"/>
          <p14:tracePt t="228869" x="1965325" y="3000375"/>
          <p14:tracePt t="228885" x="1965325" y="3165475"/>
          <p14:tracePt t="228902" x="1965325" y="3321050"/>
          <p14:tracePt t="228918" x="1965325" y="3536950"/>
          <p14:tracePt t="228935" x="1965325" y="3646488"/>
          <p14:tracePt t="228951" x="1965325" y="3736975"/>
          <p14:tracePt t="228968" x="1965325" y="3817938"/>
          <p14:tracePt t="228985" x="1971675" y="3879850"/>
          <p14:tracePt t="229002" x="1982788" y="3949700"/>
          <p14:tracePt t="229018" x="1993900" y="4000500"/>
          <p14:tracePt t="229035" x="2000250" y="4040188"/>
          <p14:tracePt t="229051" x="2000250" y="4075113"/>
          <p14:tracePt t="229068" x="2006600" y="4114800"/>
          <p14:tracePt t="229085" x="2011363" y="4149725"/>
          <p14:tracePt t="229102" x="2017713" y="4178300"/>
          <p14:tracePt t="229118" x="2022475" y="4217988"/>
          <p14:tracePt t="229136" x="2022475" y="4251325"/>
          <p14:tracePt t="229152" x="2035175" y="4286250"/>
          <p14:tracePt t="229168" x="2039938" y="4332288"/>
          <p14:tracePt t="229185" x="2046288" y="4365625"/>
          <p14:tracePt t="229202" x="2046288" y="4394200"/>
          <p14:tracePt t="229218" x="2046288" y="4429125"/>
          <p14:tracePt t="229235" x="2046288" y="4457700"/>
          <p14:tracePt t="229251" x="2046288" y="4508500"/>
          <p14:tracePt t="229268" x="2051050" y="4543425"/>
          <p14:tracePt t="229285" x="2051050" y="4583113"/>
          <p14:tracePt t="229302" x="2051050" y="4618038"/>
          <p14:tracePt t="229318" x="2051050" y="4646613"/>
          <p14:tracePt t="229336" x="2051050" y="4668838"/>
          <p14:tracePt t="229351" x="2051050" y="4679950"/>
          <p14:tracePt t="229368" x="2051050" y="4697413"/>
          <p14:tracePt t="229386" x="2051050" y="4714875"/>
          <p14:tracePt t="229401" x="2051050" y="4721225"/>
          <p14:tracePt t="229419" x="2046288" y="4737100"/>
          <p14:tracePt t="229435" x="2046288" y="4760913"/>
          <p14:tracePt t="229452" x="2046288" y="4778375"/>
          <p14:tracePt t="229468" x="2046288" y="4794250"/>
          <p14:tracePt t="229485" x="2046288" y="4811713"/>
          <p14:tracePt t="229501" x="2046288" y="4822825"/>
          <p14:tracePt t="229501" x="2046288" y="4829175"/>
          <p14:tracePt t="229520" x="2046288" y="4840288"/>
          <p14:tracePt t="229536" x="2039938" y="4840288"/>
          <p14:tracePt t="229704" x="2039938" y="4835525"/>
          <p14:tracePt t="229719" x="2039938" y="4829175"/>
          <p14:tracePt t="229720" x="2039938" y="4818063"/>
          <p14:tracePt t="229736" x="2039938" y="4806950"/>
          <p14:tracePt t="229753" x="2039938" y="4800600"/>
          <p14:tracePt t="229769" x="2039938" y="4794250"/>
          <p14:tracePt t="229786" x="2039938" y="4789488"/>
          <p14:tracePt t="230311" x="0" y="0"/>
        </p14:tracePtLst>
      </p14:laserTraceLst>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5</a:t>
            </a:r>
            <a:r>
              <a:rPr lang="en-US" dirty="0">
                <a:latin typeface="Times New Roman" pitchFamily="-80" charset="0"/>
                <a:cs typeface="Times New Roman" pitchFamily="-80" charset="0"/>
              </a:rPr>
              <a:t>: </a:t>
            </a:r>
            <a:r>
              <a:rPr lang="en-US" dirty="0" smtClean="0">
                <a:latin typeface="Times New Roman" pitchFamily="-80" charset="0"/>
                <a:cs typeface="Times New Roman" pitchFamily="-80" charset="0"/>
              </a:rPr>
              <a:t>Case Study of Residential Demand Response</a:t>
            </a:r>
          </a:p>
        </p:txBody>
      </p:sp>
      <p:sp>
        <p:nvSpPr>
          <p:cNvPr id="5" name="Content Placeholder 4"/>
          <p:cNvSpPr>
            <a:spLocks noGrp="1"/>
          </p:cNvSpPr>
          <p:nvPr>
            <p:ph idx="1"/>
          </p:nvPr>
        </p:nvSpPr>
        <p:spPr/>
        <p:txBody>
          <a:bodyPr>
            <a:normAutofit fontScale="77500" lnSpcReduction="20000"/>
          </a:bodyPr>
          <a:lstStyle/>
          <a:p>
            <a:r>
              <a:rPr lang="en-US" dirty="0" smtClean="0"/>
              <a:t>In this section will examine the operational impacts of DR at the distribution level.</a:t>
            </a:r>
          </a:p>
          <a:p>
            <a:endParaRPr lang="en-US" dirty="0"/>
          </a:p>
          <a:p>
            <a:r>
              <a:rPr lang="en-US" dirty="0" smtClean="0"/>
              <a:t>Once again we will use a modified version of the IEEE 13 node test system, this time to examine a TOU price signal in a DR program.</a:t>
            </a:r>
          </a:p>
          <a:p>
            <a:pPr lvl="1"/>
            <a:r>
              <a:rPr lang="en-US" dirty="0" smtClean="0"/>
              <a:t>The IEEE 13 node test system with 1,247 single family residences will be used, each residence will have price responsive thermostats and hot water heaters.</a:t>
            </a:r>
          </a:p>
          <a:p>
            <a:pPr lvl="1"/>
            <a:r>
              <a:rPr lang="en-US" dirty="0" smtClean="0"/>
              <a:t>The 24 hour period under examination will include a high cooling peak.</a:t>
            </a:r>
          </a:p>
          <a:p>
            <a:pPr lvl="1"/>
            <a:r>
              <a:rPr lang="en-US" dirty="0" smtClean="0"/>
              <a:t>The utility will broadcast a TOU signal designed to reduce the peak load.</a:t>
            </a:r>
          </a:p>
          <a:p>
            <a:pPr lvl="1"/>
            <a:r>
              <a:rPr lang="en-US" dirty="0" smtClean="0"/>
              <a:t>Voltage regulators and shunt capacitors are in local control.</a:t>
            </a:r>
          </a:p>
          <a:p>
            <a:endParaRPr lang="en-US" dirty="0"/>
          </a:p>
          <a:p>
            <a:r>
              <a:rPr lang="en-US" dirty="0" smtClean="0"/>
              <a:t>In the simulations for this case study, a TOU DR scheme will be implemented in hardware in an attempt to reduce the peak distribution feeder load.</a:t>
            </a:r>
          </a:p>
          <a:p>
            <a:endParaRPr lang="en-US" dirty="0"/>
          </a:p>
          <a:p>
            <a:r>
              <a:rPr lang="en-US" dirty="0" smtClean="0"/>
              <a:t>Multiple cases will be examined to study the TOU price signal.  These simulations will be run in the GridLAB-D simulation environment.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819836296"/>
      </p:ext>
    </p:extLst>
  </p:cSld>
  <p:clrMapOvr>
    <a:masterClrMapping/>
  </p:clrMapOvr>
  <mc:AlternateContent xmlns:mc="http://schemas.openxmlformats.org/markup-compatibility/2006" xmlns:p14="http://schemas.microsoft.com/office/powerpoint/2010/main">
    <mc:Choice Requires="p14">
      <p:transition spd="slow" p14:dur="2000" advTm="116409"/>
    </mc:Choice>
    <mc:Fallback xmlns="">
      <p:transition spd="slow" advTm="116409"/>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TOU Case Study</a:t>
            </a:r>
          </a:p>
        </p:txBody>
      </p:sp>
      <p:sp>
        <p:nvSpPr>
          <p:cNvPr id="4" name="Content Placeholder 3"/>
          <p:cNvSpPr>
            <a:spLocks noGrp="1"/>
          </p:cNvSpPr>
          <p:nvPr>
            <p:ph idx="1"/>
          </p:nvPr>
        </p:nvSpPr>
        <p:spPr/>
        <p:txBody>
          <a:bodyPr>
            <a:normAutofit fontScale="92500" lnSpcReduction="10000"/>
          </a:bodyPr>
          <a:lstStyle/>
          <a:p>
            <a:r>
              <a:rPr lang="en-US" dirty="0" smtClean="0"/>
              <a:t>The TOU case study will be broken into 3 cases.</a:t>
            </a:r>
          </a:p>
          <a:p>
            <a:pPr lvl="1"/>
            <a:r>
              <a:rPr lang="en-US" dirty="0" smtClean="0"/>
              <a:t>Case 1: No price signal, business as usual.</a:t>
            </a:r>
          </a:p>
          <a:p>
            <a:pPr lvl="1"/>
            <a:r>
              <a:rPr lang="en-US" dirty="0" smtClean="0"/>
              <a:t>Case 2: TOU price single, with 1 hour price single</a:t>
            </a:r>
          </a:p>
          <a:p>
            <a:pPr lvl="1"/>
            <a:r>
              <a:rPr lang="en-US" dirty="0" smtClean="0"/>
              <a:t>Case 3: TOU </a:t>
            </a:r>
            <a:r>
              <a:rPr lang="en-US" dirty="0"/>
              <a:t>price single, with </a:t>
            </a:r>
            <a:r>
              <a:rPr lang="en-US" dirty="0" smtClean="0"/>
              <a:t>15 minute price signal</a:t>
            </a:r>
            <a:endParaRPr lang="en-US" dirty="0"/>
          </a:p>
          <a:p>
            <a:pPr lvl="1"/>
            <a:endParaRPr lang="en-US" dirty="0" smtClean="0"/>
          </a:p>
          <a:p>
            <a:r>
              <a:rPr lang="en-US" dirty="0" smtClean="0"/>
              <a:t>In case 1 we will examine a system with a high peak load due to cooling operations of the residential HVAC systems.</a:t>
            </a:r>
          </a:p>
          <a:p>
            <a:endParaRPr lang="en-US" dirty="0"/>
          </a:p>
          <a:p>
            <a:r>
              <a:rPr lang="en-US" dirty="0" smtClean="0"/>
              <a:t>In case 2 a TOU signal is used to reduce the peak load, but this introduces some issues with loss of load diversity.</a:t>
            </a:r>
          </a:p>
          <a:p>
            <a:endParaRPr lang="en-US" dirty="0"/>
          </a:p>
          <a:p>
            <a:r>
              <a:rPr lang="en-US" dirty="0" smtClean="0"/>
              <a:t>Case 3 attempt to address the reduction of the feeder peak without causing an excessive loss of diversity.</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582442626"/>
      </p:ext>
    </p:extLst>
  </p:cSld>
  <p:clrMapOvr>
    <a:masterClrMapping/>
  </p:clrMapOvr>
  <mc:AlternateContent xmlns:mc="http://schemas.openxmlformats.org/markup-compatibility/2006" xmlns:p14="http://schemas.microsoft.com/office/powerpoint/2010/main">
    <mc:Choice Requires="p14">
      <p:transition spd="slow" p14:dur="2000" advTm="91643"/>
    </mc:Choice>
    <mc:Fallback xmlns="">
      <p:transition spd="slow" advTm="9164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TOU Price Signal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2" name="Content Placeholder 1"/>
          <p:cNvSpPr>
            <a:spLocks noGrp="1"/>
          </p:cNvSpPr>
          <p:nvPr>
            <p:ph sz="half" idx="1"/>
          </p:nvPr>
        </p:nvSpPr>
        <p:spPr/>
        <p:txBody>
          <a:bodyPr>
            <a:normAutofit fontScale="55000" lnSpcReduction="20000"/>
          </a:bodyPr>
          <a:lstStyle/>
          <a:p>
            <a:r>
              <a:rPr lang="en-US" dirty="0" smtClean="0"/>
              <a:t>In this implementation the TOU price signal is based on the deviation from the 24 hour average.</a:t>
            </a:r>
          </a:p>
          <a:p>
            <a:endParaRPr lang="en-US" dirty="0"/>
          </a:p>
          <a:p>
            <a:r>
              <a:rPr lang="en-US" dirty="0" smtClean="0"/>
              <a:t>A deviation from average in used in lieu of a raw value since a value of X</a:t>
            </a:r>
            <a:r>
              <a:rPr lang="en-US" dirty="0" smtClean="0">
                <a:latin typeface="Times New Roman"/>
                <a:cs typeface="Times New Roman"/>
              </a:rPr>
              <a:t>₵/kW-Hr does not properly capture the time varying value of energy.</a:t>
            </a:r>
          </a:p>
          <a:p>
            <a:endParaRPr lang="en-US" dirty="0">
              <a:latin typeface="Times New Roman"/>
              <a:cs typeface="Times New Roman"/>
            </a:endParaRPr>
          </a:p>
          <a:p>
            <a:r>
              <a:rPr lang="en-US" dirty="0" smtClean="0">
                <a:latin typeface="Times New Roman"/>
                <a:cs typeface="Times New Roman"/>
              </a:rPr>
              <a:t>The deviation from average does not need to adjusted for different seasons.</a:t>
            </a:r>
          </a:p>
          <a:p>
            <a:endParaRPr lang="en-US" dirty="0">
              <a:latin typeface="Times New Roman"/>
              <a:cs typeface="Times New Roman"/>
            </a:endParaRPr>
          </a:p>
          <a:p>
            <a:r>
              <a:rPr lang="en-US" dirty="0" smtClean="0">
                <a:latin typeface="Times New Roman"/>
                <a:cs typeface="Times New Roman"/>
              </a:rPr>
              <a:t>When a thermostat sees a price below the 24 hour average it views this as an incentive to consume energy, and vice versa.</a:t>
            </a:r>
          </a:p>
          <a:p>
            <a:endParaRPr lang="en-US" dirty="0">
              <a:latin typeface="Times New Roman"/>
              <a:cs typeface="Times New Roman"/>
            </a:endParaRPr>
          </a:p>
          <a:p>
            <a:r>
              <a:rPr lang="en-US" dirty="0" smtClean="0">
                <a:latin typeface="Times New Roman"/>
                <a:cs typeface="Times New Roman"/>
              </a:rPr>
              <a:t>A 24 hour average value is used to capture the daily load cycle, but other time frames could potentially be used.</a:t>
            </a:r>
            <a:endParaRPr lang="en-US" dirty="0"/>
          </a:p>
        </p:txBody>
      </p:sp>
      <p:pic>
        <p:nvPicPr>
          <p:cNvPr id="7680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6065"/>
            <a:ext cx="4038600" cy="255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048696"/>
      </p:ext>
    </p:extLst>
  </p:cSld>
  <p:clrMapOvr>
    <a:masterClrMapping/>
  </p:clrMapOvr>
  <mc:AlternateContent xmlns:mc="http://schemas.openxmlformats.org/markup-compatibility/2006" xmlns:p14="http://schemas.microsoft.com/office/powerpoint/2010/main">
    <mc:Choice Requires="p14">
      <p:transition spd="slow" p14:dur="2000" advTm="71924"/>
    </mc:Choice>
    <mc:Fallback xmlns="">
      <p:transition spd="slow" advTm="71924"/>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a:t>
            </a:r>
          </a:p>
        </p:txBody>
      </p:sp>
      <p:sp>
        <p:nvSpPr>
          <p:cNvPr id="2" name="Content Placeholder 1"/>
          <p:cNvSpPr>
            <a:spLocks noGrp="1"/>
          </p:cNvSpPr>
          <p:nvPr>
            <p:ph idx="1"/>
          </p:nvPr>
        </p:nvSpPr>
        <p:spPr/>
        <p:txBody>
          <a:bodyPr>
            <a:normAutofit lnSpcReduction="10000"/>
          </a:bodyPr>
          <a:lstStyle/>
          <a:p>
            <a:r>
              <a:rPr lang="en-US" dirty="0" smtClean="0"/>
              <a:t>In the first case there is no price signal sent to the end-use customer, or more accurately, their thermostats.  </a:t>
            </a:r>
          </a:p>
          <a:p>
            <a:endParaRPr lang="en-US" dirty="0" smtClean="0"/>
          </a:p>
          <a:p>
            <a:r>
              <a:rPr lang="en-US" dirty="0" smtClean="0"/>
              <a:t>In effect this can be treated as a price signal that is constant, continually equal to the 24 hour average.  </a:t>
            </a:r>
          </a:p>
          <a:p>
            <a:endParaRPr lang="en-US" dirty="0"/>
          </a:p>
          <a:p>
            <a:r>
              <a:rPr lang="en-US" dirty="0" smtClean="0"/>
              <a:t>With the implementation of the deviation from 24 hour average, a constant price single will lead to an insensitivity to the price magnitude.</a:t>
            </a:r>
          </a:p>
          <a:p>
            <a:endParaRPr lang="en-US" dirty="0"/>
          </a:p>
          <a:p>
            <a:r>
              <a:rPr lang="en-US" dirty="0" smtClean="0"/>
              <a:t>A price of 1</a:t>
            </a:r>
            <a:r>
              <a:rPr lang="en-US" dirty="0" smtClean="0">
                <a:latin typeface="Times New Roman"/>
                <a:cs typeface="Times New Roman"/>
              </a:rPr>
              <a:t>₵</a:t>
            </a:r>
            <a:r>
              <a:rPr lang="en-US" dirty="0">
                <a:latin typeface="Times New Roman"/>
                <a:cs typeface="Times New Roman"/>
              </a:rPr>
              <a:t>/kW-Hr </a:t>
            </a:r>
            <a:r>
              <a:rPr lang="en-US" dirty="0" smtClean="0">
                <a:latin typeface="Times New Roman"/>
                <a:cs typeface="Times New Roman"/>
              </a:rPr>
              <a:t>or </a:t>
            </a:r>
            <a:r>
              <a:rPr lang="en-US" dirty="0" smtClean="0"/>
              <a:t>1,000</a:t>
            </a:r>
            <a:r>
              <a:rPr lang="en-US" dirty="0" smtClean="0">
                <a:latin typeface="Times New Roman"/>
                <a:cs typeface="Times New Roman"/>
              </a:rPr>
              <a:t>₵</a:t>
            </a:r>
            <a:r>
              <a:rPr lang="en-US" dirty="0">
                <a:latin typeface="Times New Roman"/>
                <a:cs typeface="Times New Roman"/>
              </a:rPr>
              <a:t>/</a:t>
            </a:r>
            <a:r>
              <a:rPr lang="en-US" dirty="0" smtClean="0">
                <a:latin typeface="Times New Roman"/>
                <a:cs typeface="Times New Roman"/>
              </a:rPr>
              <a:t>kW-Hr will both be handled identically.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466240384"/>
      </p:ext>
    </p:extLst>
  </p:cSld>
  <p:clrMapOvr>
    <a:masterClrMapping/>
  </p:clrMapOvr>
  <mc:AlternateContent xmlns:mc="http://schemas.openxmlformats.org/markup-compatibility/2006" xmlns:p14="http://schemas.microsoft.com/office/powerpoint/2010/main">
    <mc:Choice Requires="p14">
      <p:transition spd="slow" p14:dur="2000" advTm="73366"/>
    </mc:Choice>
    <mc:Fallback xmlns="">
      <p:transition spd="slow" advTm="73366"/>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 Cont.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pic>
        <p:nvPicPr>
          <p:cNvPr id="7373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607412"/>
            <a:ext cx="4038600" cy="251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588729"/>
            <a:ext cx="4038600" cy="254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997359"/>
      </p:ext>
    </p:extLst>
  </p:cSld>
  <p:clrMapOvr>
    <a:masterClrMapping/>
  </p:clrMapOvr>
  <mc:AlternateContent xmlns:mc="http://schemas.openxmlformats.org/markup-compatibility/2006" xmlns:p14="http://schemas.microsoft.com/office/powerpoint/2010/main">
    <mc:Choice Requires="p14">
      <p:transition spd="slow" p14:dur="2000" advTm="81526"/>
    </mc:Choice>
    <mc:Fallback xmlns="">
      <p:transition spd="slow" advTm="81526"/>
    </mc:Fallback>
  </mc:AlternateContent>
  <p:timing>
    <p:tnLst>
      <p:par>
        <p:cTn id="1" dur="indefinite" restart="never" nodeType="tmRoot"/>
      </p:par>
    </p:tnLst>
  </p:timing>
  <p:extLst mod="1">
    <p:ext uri="{3A86A75C-4F4B-4683-9AE1-C65F6400EC91}">
      <p14:laserTraceLst xmlns:p14="http://schemas.microsoft.com/office/powerpoint/2010/main">
        <p14:tracePtLst>
          <p14:tracePt t="46522" x="7286625" y="3313113"/>
          <p14:tracePt t="46542" x="7277100" y="3313113"/>
          <p14:tracePt t="46558" x="7277100" y="3322638"/>
          <p14:tracePt t="46566" x="7269163" y="3322638"/>
          <p14:tracePt t="46601" x="7259638" y="3322638"/>
          <p14:tracePt t="46602" x="7251700" y="3322638"/>
          <p14:tracePt t="46616" x="7224713" y="3330575"/>
          <p14:tracePt t="46633" x="7215188" y="3330575"/>
          <p14:tracePt t="46650" x="7188200" y="3340100"/>
          <p14:tracePt t="46666" x="7161213" y="3340100"/>
          <p14:tracePt t="46683" x="7143750" y="3340100"/>
          <p14:tracePt t="46699" x="7126288" y="3340100"/>
          <p14:tracePt t="46716" x="7108825" y="3340100"/>
          <p14:tracePt t="46733" x="7089775" y="3340100"/>
          <p14:tracePt t="46750" x="7081838" y="3340100"/>
          <p14:tracePt t="46784" x="7072313" y="3340100"/>
          <p14:tracePt t="46785" x="7062788" y="3330575"/>
          <p14:tracePt t="46800" x="7037388" y="3276600"/>
          <p14:tracePt t="46816" x="7010400" y="3251200"/>
          <p14:tracePt t="46816" x="6991350" y="3224213"/>
          <p14:tracePt t="46833" x="6991350" y="3205163"/>
          <p14:tracePt t="46849" x="6965950" y="3187700"/>
          <p14:tracePt t="46867" x="6946900" y="3179763"/>
          <p14:tracePt t="46883" x="6929438" y="3160713"/>
          <p14:tracePt t="46900" x="6902450" y="3160713"/>
          <p14:tracePt t="46916" x="6867525" y="3160713"/>
          <p14:tracePt t="46933" x="6858000" y="3160713"/>
          <p14:tracePt t="46950" x="6831013" y="3160713"/>
          <p14:tracePt t="46966" x="6786563" y="3179763"/>
          <p14:tracePt t="46983" x="6769100" y="3197225"/>
          <p14:tracePt t="46999" x="6742113" y="3224213"/>
          <p14:tracePt t="47017" x="6715125" y="3259138"/>
          <p14:tracePt t="47033" x="6715125" y="3340100"/>
          <p14:tracePt t="47050" x="6715125" y="3375025"/>
          <p14:tracePt t="47066" x="6724650" y="3438525"/>
          <p14:tracePt t="47083" x="6769100" y="3490913"/>
          <p14:tracePt t="47100" x="6813550" y="3509963"/>
          <p14:tracePt t="47116" x="6902450" y="3517900"/>
          <p14:tracePt t="47133" x="6991350" y="3490913"/>
          <p14:tracePt t="47149" x="7081838" y="3411538"/>
          <p14:tracePt t="47166" x="7116763" y="3367088"/>
          <p14:tracePt t="47183" x="7180263" y="3268663"/>
          <p14:tracePt t="47200" x="7215188" y="3179763"/>
          <p14:tracePt t="47216" x="7232650" y="3143250"/>
          <p14:tracePt t="47233" x="7242175" y="3071813"/>
          <p14:tracePt t="47250" x="7242175" y="3027363"/>
          <p14:tracePt t="47266" x="7242175" y="3009900"/>
          <p14:tracePt t="47283" x="7224713" y="2990850"/>
          <p14:tracePt t="47299" x="7205663" y="2982913"/>
          <p14:tracePt t="47316" x="7188200" y="2982913"/>
          <p14:tracePt t="47333" x="7143750" y="2973388"/>
          <p14:tracePt t="47350" x="7108825" y="2973388"/>
          <p14:tracePt t="47366" x="7072313" y="2990850"/>
          <p14:tracePt t="47383" x="7054850" y="3000375"/>
          <p14:tracePt t="47400" x="7018338" y="3054350"/>
          <p14:tracePt t="47416" x="6983413" y="3152775"/>
          <p14:tracePt t="47433" x="6983413" y="3197225"/>
          <p14:tracePt t="47449" x="6991350" y="3276600"/>
          <p14:tracePt t="47466" x="7018338" y="3330575"/>
          <p14:tracePt t="47483" x="7045325" y="3348038"/>
          <p14:tracePt t="47500" x="7081838" y="3357563"/>
          <p14:tracePt t="47516" x="7161213" y="3340100"/>
          <p14:tracePt t="47533" x="7251700" y="3276600"/>
          <p14:tracePt t="47550" x="7286625" y="3232150"/>
          <p14:tracePt t="47566" x="7331075" y="3160713"/>
          <p14:tracePt t="47583" x="7358063" y="3089275"/>
          <p14:tracePt t="47599" x="7358063" y="3054350"/>
          <p14:tracePt t="47616" x="7348538" y="3036888"/>
          <p14:tracePt t="47632" x="7296150" y="3027363"/>
          <p14:tracePt t="47650" x="7188200" y="3044825"/>
          <p14:tracePt t="47666" x="7134225" y="3062288"/>
          <p14:tracePt t="47683" x="7018338" y="3116263"/>
          <p14:tracePt t="47700" x="6919913" y="3179763"/>
          <p14:tracePt t="47716" x="6875463" y="3214688"/>
          <p14:tracePt t="47733" x="6823075" y="3276600"/>
          <p14:tracePt t="47749" x="6769100" y="3340100"/>
          <p14:tracePt t="47766" x="6751638" y="3419475"/>
          <p14:tracePt t="47782" x="6742113" y="3455988"/>
          <p14:tracePt t="47799" x="6732588" y="3517900"/>
          <p14:tracePt t="47816" x="6732588" y="3562350"/>
          <p14:tracePt t="47833" x="6742113" y="3571875"/>
          <p14:tracePt t="47850" x="6751638" y="3589338"/>
          <p14:tracePt t="47866" x="6796088" y="3589338"/>
          <p14:tracePt t="47883" x="6831013" y="3571875"/>
          <p14:tracePt t="47899" x="6867525" y="3544888"/>
          <p14:tracePt t="47916" x="6894513" y="3490913"/>
          <p14:tracePt t="47933" x="6902450" y="3455988"/>
          <p14:tracePt t="47949" x="6902450" y="3384550"/>
          <p14:tracePt t="47966" x="6894513" y="3348038"/>
          <p14:tracePt t="47983" x="6867525" y="3330575"/>
          <p14:tracePt t="48000" x="6840538" y="3330575"/>
          <p14:tracePt t="48016" x="6813550" y="3330575"/>
          <p14:tracePt t="48033" x="6751638" y="3340100"/>
          <p14:tracePt t="48049" x="6715125" y="3367088"/>
          <p14:tracePt t="48066" x="6688138" y="3384550"/>
          <p14:tracePt t="48082" x="6661150" y="3394075"/>
          <p14:tracePt t="48099" x="6661150" y="3402013"/>
          <p14:tracePt t="48116" x="6653213" y="3402013"/>
          <p14:tracePt t="48475" x="6634163" y="3402013"/>
          <p14:tracePt t="48485" x="6608763" y="3402013"/>
          <p14:tracePt t="48485" x="6572250" y="3402013"/>
          <p14:tracePt t="48505" x="6394450" y="3384550"/>
          <p14:tracePt t="48516" x="6296025" y="3340100"/>
          <p14:tracePt t="48532" x="6018213" y="3241675"/>
          <p14:tracePt t="48549" x="5616575" y="3125788"/>
          <p14:tracePt t="48566" x="5411788" y="3054350"/>
          <p14:tracePt t="48582" x="4991100" y="2928938"/>
          <p14:tracePt t="48599" x="4581525" y="2857500"/>
          <p14:tracePt t="48616" x="4394200" y="2830513"/>
          <p14:tracePt t="48616" x="4205288" y="2803525"/>
          <p14:tracePt t="48633" x="4044950" y="2795588"/>
          <p14:tracePt t="48649" x="3803650" y="2768600"/>
          <p14:tracePt t="48666" x="3598863" y="2759075"/>
          <p14:tracePt t="48682" x="3509963" y="2759075"/>
          <p14:tracePt t="48699" x="3411538" y="2759075"/>
          <p14:tracePt t="48715" x="3348038" y="2759075"/>
          <p14:tracePt t="48732" x="3330575" y="2759075"/>
          <p14:tracePt t="48749" x="3313113" y="2759075"/>
          <p14:tracePt t="49023" x="3295650" y="2768600"/>
          <p14:tracePt t="49033" x="3268663" y="2776538"/>
          <p14:tracePt t="49033" x="3224213" y="2795588"/>
          <p14:tracePt t="49049" x="3133725" y="2867025"/>
          <p14:tracePt t="49066" x="3062288" y="2928938"/>
          <p14:tracePt t="49082" x="3017838" y="2965450"/>
          <p14:tracePt t="49099" x="2938463" y="3036888"/>
          <p14:tracePt t="49115" x="2847975" y="3116263"/>
          <p14:tracePt t="49132" x="2813050" y="3160713"/>
          <p14:tracePt t="49149" x="2741613" y="3241675"/>
          <p14:tracePt t="49166" x="2714625" y="3313113"/>
          <p14:tracePt t="49182" x="2697163" y="3340100"/>
          <p14:tracePt t="49218" x="2697163" y="3357563"/>
          <p14:tracePt t="49218" x="2697163" y="3384550"/>
          <p14:tracePt t="49249" x="2724150" y="3446463"/>
          <p14:tracePt t="49250" x="2732088" y="3473450"/>
          <p14:tracePt t="49265" x="2803525" y="3544888"/>
          <p14:tracePt t="49283" x="2894013" y="3608388"/>
          <p14:tracePt t="49299" x="2928938" y="3625850"/>
          <p14:tracePt t="49316" x="3000375" y="3643313"/>
          <p14:tracePt t="49332" x="3062288" y="3643313"/>
          <p14:tracePt t="49349" x="3125788" y="3625850"/>
          <p14:tracePt t="49366" x="3152775" y="3598863"/>
          <p14:tracePt t="49382" x="3205163" y="3544888"/>
          <p14:tracePt t="49399" x="3251200" y="3465513"/>
          <p14:tracePt t="49415" x="3268663" y="3429000"/>
          <p14:tracePt t="49432" x="3295650" y="3384550"/>
          <p14:tracePt t="49449" x="3303588" y="3330575"/>
          <p14:tracePt t="49466" x="3313113" y="3295650"/>
          <p14:tracePt t="49466" x="3313113" y="3268663"/>
          <p14:tracePt t="49482" x="3313113" y="3251200"/>
          <p14:tracePt t="49499" x="3313113" y="3214688"/>
          <p14:tracePt t="49516" x="3313113" y="3187700"/>
          <p14:tracePt t="49532" x="3313113" y="3133725"/>
          <p14:tracePt t="49549" x="3276600" y="3098800"/>
          <p14:tracePt t="49565" x="3224213" y="3054350"/>
          <p14:tracePt t="49583" x="3170238" y="3017838"/>
          <p14:tracePt t="49599" x="3152775" y="3017838"/>
          <p14:tracePt t="49616" x="3125788" y="3009900"/>
          <p14:tracePt t="49632" x="3089275" y="3009900"/>
          <p14:tracePt t="49649" x="3071813" y="3009900"/>
          <p14:tracePt t="49666" x="3044825" y="3027363"/>
          <p14:tracePt t="49682" x="3009900" y="3062288"/>
          <p14:tracePt t="49699" x="2990850" y="3089275"/>
          <p14:tracePt t="49715" x="2982913" y="3170238"/>
          <p14:tracePt t="49732" x="3000375" y="3295650"/>
          <p14:tracePt t="49749" x="3027363" y="3340100"/>
          <p14:tracePt t="49765" x="3081338" y="3411538"/>
          <p14:tracePt t="49782" x="3187700" y="3446463"/>
          <p14:tracePt t="49799" x="3303588" y="3438525"/>
          <p14:tracePt t="49816" x="3357563" y="3419475"/>
          <p14:tracePt t="49832" x="3455988" y="3348038"/>
          <p14:tracePt t="49849" x="3509963" y="3276600"/>
          <p14:tracePt t="49865" x="3527425" y="3241675"/>
          <p14:tracePt t="49882" x="3536950" y="3214688"/>
          <p14:tracePt t="49899" x="3527425" y="3160713"/>
          <p14:tracePt t="49916" x="3500438" y="3071813"/>
          <p14:tracePt t="49932" x="3473450" y="3044825"/>
          <p14:tracePt t="49949" x="3411538" y="2982913"/>
          <p14:tracePt t="49965" x="3340100" y="2965450"/>
          <p14:tracePt t="49982" x="3295650" y="2955925"/>
          <p14:tracePt t="49998" x="3232150" y="2955925"/>
          <p14:tracePt t="50015" x="3160713" y="2965450"/>
          <p14:tracePt t="50032" x="3108325" y="3009900"/>
          <p14:tracePt t="50049" x="3081338" y="3027363"/>
          <p14:tracePt t="50066" x="3044825" y="3098800"/>
          <p14:tracePt t="50082" x="3009900" y="3197225"/>
          <p14:tracePt t="50099" x="3000375" y="3232150"/>
          <p14:tracePt t="50115" x="3000375" y="3313113"/>
          <p14:tracePt t="50132" x="3000375" y="3357563"/>
          <p14:tracePt t="50148" x="3000375" y="3375025"/>
          <p14:tracePt t="50165" x="3009900" y="3394075"/>
          <p14:tracePt t="50182" x="3036888" y="3411538"/>
          <p14:tracePt t="50198" x="3108325" y="3419475"/>
          <p14:tracePt t="50216" x="3152775" y="3411538"/>
          <p14:tracePt t="50232" x="3259138" y="3357563"/>
          <p14:tracePt t="50249" x="3348038" y="3241675"/>
          <p14:tracePt t="50265" x="3384550" y="3187700"/>
          <p14:tracePt t="50282" x="3419475" y="3081338"/>
          <p14:tracePt t="50298" x="3419475" y="3009900"/>
          <p14:tracePt t="50316" x="3419475" y="2973388"/>
          <p14:tracePt t="50332" x="3375025" y="2938463"/>
          <p14:tracePt t="50348" x="3295650" y="2928938"/>
          <p14:tracePt t="50366" x="3241675" y="2928938"/>
          <p14:tracePt t="50382" x="3133725" y="2973388"/>
          <p14:tracePt t="50399" x="3027363" y="3036888"/>
          <p14:tracePt t="50415" x="2955925" y="3089275"/>
          <p14:tracePt t="50432" x="2894013" y="3160713"/>
          <p14:tracePt t="50448" x="2884488" y="3187700"/>
          <p14:tracePt t="50465" x="2867025" y="3259138"/>
          <p14:tracePt t="50482" x="2867025" y="3348038"/>
          <p14:tracePt t="50499" x="2894013" y="3384550"/>
          <p14:tracePt t="50516" x="2946400" y="3455988"/>
          <p14:tracePt t="50532" x="3017838" y="3482975"/>
          <p14:tracePt t="50549" x="3054350" y="3482975"/>
          <p14:tracePt t="50565" x="3152775" y="3465513"/>
          <p14:tracePt t="50582" x="3224213" y="3402013"/>
          <p14:tracePt t="50599" x="3259138" y="3367088"/>
          <p14:tracePt t="50615" x="3303588" y="3295650"/>
          <p14:tracePt t="50632" x="3330575" y="3224213"/>
          <p14:tracePt t="50648" x="3340100" y="3179763"/>
          <p14:tracePt t="50665" x="3340100" y="3152775"/>
          <p14:tracePt t="50682" x="3322638" y="3108325"/>
          <p14:tracePt t="50699" x="3268663" y="3071813"/>
          <p14:tracePt t="50715" x="3232150" y="3062288"/>
          <p14:tracePt t="50732" x="3143250" y="3062288"/>
          <p14:tracePt t="50748" x="3062288" y="3098800"/>
          <p14:tracePt t="50765" x="3027363" y="3108325"/>
          <p14:tracePt t="50782" x="2973388" y="3160713"/>
          <p14:tracePt t="50798" x="2946400" y="3214688"/>
          <p14:tracePt t="50816" x="2928938" y="3259138"/>
          <p14:tracePt t="50832" x="2928938" y="3313113"/>
          <p14:tracePt t="50849" x="2938463" y="3340100"/>
          <p14:tracePt t="50865" x="2965450" y="3375025"/>
          <p14:tracePt t="50882" x="3036888" y="3394075"/>
          <p14:tracePt t="50898" x="3071813" y="3394075"/>
          <p14:tracePt t="50915" x="3170238" y="3348038"/>
          <p14:tracePt t="50932" x="3241675" y="3295650"/>
          <p14:tracePt t="50949" x="3259138" y="3276600"/>
          <p14:tracePt t="50965" x="3286125" y="3241675"/>
          <p14:tracePt t="50982" x="3295650" y="3214688"/>
          <p14:tracePt t="50998" x="3295650" y="3197225"/>
          <p14:tracePt t="51015" x="3259138" y="3152775"/>
          <p14:tracePt t="51032" x="3197225" y="3116263"/>
          <p14:tracePt t="51048" x="3098800" y="3089275"/>
          <p14:tracePt t="51066" x="3044825" y="3089275"/>
          <p14:tracePt t="51082" x="2965450" y="3089275"/>
          <p14:tracePt t="51099" x="2946400" y="3108325"/>
          <p14:tracePt t="51115" x="2938463" y="3108325"/>
          <p14:tracePt t="51132" x="2928938" y="3108325"/>
          <p14:tracePt t="51148" x="2928938" y="3152775"/>
          <p14:tracePt t="51165" x="2938463" y="3187700"/>
          <p14:tracePt t="51181" x="2973388" y="3214688"/>
          <p14:tracePt t="51198" x="3009900" y="3232150"/>
          <p14:tracePt t="51231" x="3044825" y="3241675"/>
          <p14:tracePt t="51232" x="3062288" y="3241675"/>
          <p14:tracePt t="51249" x="3071813" y="3232150"/>
          <p14:tracePt t="51265" x="3081338" y="3232150"/>
          <p14:tracePt t="51318" x="3081338" y="3224213"/>
          <p14:tracePt t="51331" x="3081338" y="3214688"/>
          <p14:tracePt t="51332" x="3081338" y="3205163"/>
          <p14:tracePt t="51348" x="3071813" y="3197225"/>
          <p14:tracePt t="51365" x="3062288" y="3197225"/>
          <p14:tracePt t="51381" x="3054350" y="3197225"/>
          <p14:tracePt t="51426" x="3044825" y="3197225"/>
          <p14:tracePt t="51485" x="3054350" y="3197225"/>
          <p14:tracePt t="51495" x="3071813" y="3197225"/>
          <p14:tracePt t="51505" x="3098800" y="3205163"/>
          <p14:tracePt t="51515" x="3108325" y="3205163"/>
          <p14:tracePt t="51531" x="3125788" y="3205163"/>
          <p14:tracePt t="51549" x="3143250" y="3205163"/>
          <p14:tracePt t="51603" x="3152775" y="3205163"/>
          <p14:tracePt t="51836" x="3160713" y="3205163"/>
          <p14:tracePt t="51885" x="3179763" y="3205163"/>
          <p14:tracePt t="51895" x="3214688" y="3205163"/>
          <p14:tracePt t="51902" x="3251200" y="3205163"/>
          <p14:tracePt t="51915" x="3357563" y="3205163"/>
          <p14:tracePt t="51931" x="3536950" y="3214688"/>
          <p14:tracePt t="51948" x="3643313" y="3232150"/>
          <p14:tracePt t="51965" x="3875088" y="3322638"/>
          <p14:tracePt t="51982" x="4170363" y="3527425"/>
          <p14:tracePt t="51998" x="4581525" y="3848100"/>
          <p14:tracePt t="52015" x="4741863" y="3983038"/>
          <p14:tracePt t="52031" x="4965700" y="4170363"/>
          <p14:tracePt t="52048" x="5116513" y="4286250"/>
          <p14:tracePt t="52065" x="5241925" y="4375150"/>
          <p14:tracePt t="52081" x="5295900" y="4411663"/>
          <p14:tracePt t="52098" x="5348288" y="4446588"/>
          <p14:tracePt t="52403" x="5357813" y="4446588"/>
          <p14:tracePt t="52432" x="5367338" y="4446588"/>
          <p14:tracePt t="52433" x="5394325" y="4446588"/>
          <p14:tracePt t="52448" x="5465763" y="4456113"/>
          <p14:tracePt t="52465" x="5572125" y="4500563"/>
          <p14:tracePt t="52481" x="5653088" y="4537075"/>
          <p14:tracePt t="52498" x="5741988" y="4562475"/>
          <p14:tracePt t="52515" x="5813425" y="4589463"/>
          <p14:tracePt t="52531" x="5840413" y="4589463"/>
          <p14:tracePt t="52578" x="5848350" y="4589463"/>
          <p14:tracePt t="52647" x="5830888" y="4589463"/>
          <p14:tracePt t="52665" x="5813425" y="4589463"/>
          <p14:tracePt t="52665" x="5768975" y="4589463"/>
          <p14:tracePt t="52681" x="5724525" y="4589463"/>
          <p14:tracePt t="52698" x="5715000" y="4589463"/>
          <p14:tracePt t="52714" x="5680075" y="4581525"/>
          <p14:tracePt t="52732" x="5643563" y="4581525"/>
          <p14:tracePt t="52748" x="5608638" y="4572000"/>
          <p14:tracePt t="52765" x="5581650" y="4562475"/>
          <p14:tracePt t="52781" x="5554663" y="4562475"/>
          <p14:tracePt t="52798" x="5518150" y="4562475"/>
          <p14:tracePt t="52815" x="5500688" y="4562475"/>
          <p14:tracePt t="52831" x="5446713" y="4562475"/>
          <p14:tracePt t="52848" x="5402263" y="4572000"/>
          <p14:tracePt t="52864" x="5367338" y="4581525"/>
          <p14:tracePt t="52882" x="5340350" y="4598988"/>
          <p14:tracePt t="52898" x="5276850" y="4616450"/>
          <p14:tracePt t="52915" x="5251450" y="4633913"/>
          <p14:tracePt t="52931" x="5214938" y="4643438"/>
          <p14:tracePt t="52931" x="5205413" y="4652963"/>
          <p14:tracePt t="52948" x="5187950" y="4660900"/>
          <p14:tracePt t="52964" x="5160963" y="4670425"/>
          <p14:tracePt t="52982" x="5153025" y="4670425"/>
          <p14:tracePt t="52998" x="5143500" y="4670425"/>
          <p14:tracePt t="53038" x="5133975" y="4670425"/>
          <p14:tracePt t="53067" x="5126038" y="4670425"/>
          <p14:tracePt t="53096" x="5126038" y="4679950"/>
          <p14:tracePt t="53184" x="5116513" y="4679950"/>
          <p14:tracePt t="53204" x="5116513" y="4687888"/>
          <p14:tracePt t="53213" x="5108575" y="4687888"/>
          <p14:tracePt t="53215" x="5099050" y="4687888"/>
          <p14:tracePt t="53253" x="5089525" y="4687888"/>
          <p14:tracePt t="53283" x="5081588" y="4687888"/>
          <p14:tracePt t="53297" x="5062538" y="4687888"/>
          <p14:tracePt t="53359" x="5054600" y="4687888"/>
          <p14:tracePt t="53576" x="5054600" y="4697413"/>
          <p14:tracePt t="53605" x="5062538" y="4705350"/>
          <p14:tracePt t="53615" x="5089525" y="4705350"/>
          <p14:tracePt t="53615" x="5108575" y="4705350"/>
          <p14:tracePt t="53631" x="5126038" y="4705350"/>
          <p14:tracePt t="53648" x="5143500" y="4705350"/>
          <p14:tracePt t="53665" x="5153025" y="4705350"/>
          <p14:tracePt t="53681" x="5153025" y="4697413"/>
          <p14:tracePt t="53698" x="5170488" y="4697413"/>
          <p14:tracePt t="53714" x="5170488" y="4687888"/>
          <p14:tracePt t="53731" x="5180013" y="4687888"/>
          <p14:tracePt t="53769" x="5180013" y="4679950"/>
          <p14:tracePt t="53799" x="5187950" y="4679950"/>
          <p14:tracePt t="53820" x="5197475" y="4670425"/>
          <p14:tracePt t="53839" x="5197475" y="4660900"/>
          <p14:tracePt t="53849" x="5197475" y="4652963"/>
          <p14:tracePt t="53849" x="5205413" y="4633913"/>
          <p14:tracePt t="53864" x="5224463" y="4598988"/>
          <p14:tracePt t="53882" x="5232400" y="4589463"/>
          <p14:tracePt t="53897" x="5241925" y="4562475"/>
          <p14:tracePt t="53915" x="5251450" y="4545013"/>
          <p14:tracePt t="53931" x="5259388" y="4518025"/>
          <p14:tracePt t="53948" x="5268913" y="4510088"/>
          <p14:tracePt t="53964" x="5276850" y="4483100"/>
          <p14:tracePt t="53981" x="5276850" y="4456113"/>
          <p14:tracePt t="53997" x="5286375" y="4456113"/>
          <p14:tracePt t="54014" x="5286375" y="4438650"/>
          <p14:tracePt t="54054" x="5295900" y="4429125"/>
          <p14:tracePt t="54104" x="5303838" y="4419600"/>
          <p14:tracePt t="54150" x="5313363" y="4419600"/>
          <p14:tracePt t="54155" x="5313363" y="4411663"/>
          <p14:tracePt t="54164" x="5313363" y="4402138"/>
          <p14:tracePt t="54210" x="5322888" y="4402138"/>
          <p14:tracePt t="54215" x="5330825" y="4402138"/>
          <p14:tracePt t="54231" x="5330825" y="4394200"/>
          <p14:tracePt t="54288" x="5340350" y="4394200"/>
          <p14:tracePt t="54318" x="5348288" y="4394200"/>
          <p14:tracePt t="54357" x="5357813" y="4394200"/>
          <p14:tracePt t="54386" x="5367338" y="4394200"/>
          <p14:tracePt t="54435" x="5375275" y="4394200"/>
          <p14:tracePt t="54474" x="5375275" y="4384675"/>
          <p14:tracePt t="54494" x="5384800" y="4375150"/>
          <p14:tracePt t="54515" x="5394325" y="4375150"/>
          <p14:tracePt t="54560" x="5402263" y="4367213"/>
          <p14:tracePt t="54590" x="5411788" y="4367213"/>
          <p14:tracePt t="54614" x="5419725" y="4357688"/>
          <p14:tracePt t="54614" x="5429250" y="4357688"/>
          <p14:tracePt t="54650" x="5438775" y="4357688"/>
          <p14:tracePt t="54650" x="5438775" y="4348163"/>
          <p14:tracePt t="54664" x="5465763" y="4340225"/>
          <p14:tracePt t="54681" x="5473700" y="4340225"/>
          <p14:tracePt t="54697" x="5500688" y="4330700"/>
          <p14:tracePt t="54714" x="5527675" y="4322763"/>
          <p14:tracePt t="54731" x="5537200" y="4313238"/>
          <p14:tracePt t="54747" x="5545138" y="4313238"/>
          <p14:tracePt t="54764" x="5554663" y="4313238"/>
          <p14:tracePt t="54781" x="5562600" y="4313238"/>
          <p14:tracePt t="54817" x="5572125" y="4313238"/>
          <p14:tracePt t="54871" x="5581650" y="4313238"/>
          <p14:tracePt t="54932" x="5589588" y="4313238"/>
          <p14:tracePt t="54962" x="5599113" y="4313238"/>
          <p14:tracePt t="54981" x="5608638" y="4313238"/>
          <p14:tracePt t="55001" x="5616575" y="4313238"/>
          <p14:tracePt t="55030" x="5626100" y="4313238"/>
          <p14:tracePt t="55050" x="5626100" y="4322763"/>
          <p14:tracePt t="55070" x="5634038" y="4322763"/>
          <p14:tracePt t="55097" x="5643563" y="4322763"/>
          <p14:tracePt t="55098" x="5643563" y="4330700"/>
          <p14:tracePt t="55114" x="5653088" y="4330700"/>
          <p14:tracePt t="55149" x="5653088" y="4340225"/>
          <p14:tracePt t="55149" x="5661025" y="4340225"/>
          <p14:tracePt t="55164" x="5661025" y="4348163"/>
          <p14:tracePt t="55207" x="5670550" y="4348163"/>
          <p14:tracePt t="55276" x="5670550" y="4357688"/>
          <p14:tracePt t="55319" x="5670550" y="4367213"/>
          <p14:tracePt t="55362" x="5670550" y="4375150"/>
          <p14:tracePt t="55365" x="5670550" y="4384675"/>
          <p14:tracePt t="55381" x="5680075" y="4384675"/>
          <p14:tracePt t="55430" x="5680075" y="4394200"/>
          <p14:tracePt t="55480" x="5680075" y="4402138"/>
          <p14:tracePt t="55486" x="5688013" y="4402138"/>
          <p14:tracePt t="55497" x="5688013" y="4411663"/>
          <p14:tracePt t="55514" x="5688013" y="4419600"/>
          <p14:tracePt t="55578" x="5688013" y="4429125"/>
          <p14:tracePt t="55752" x="5688013" y="4438650"/>
          <p14:tracePt t="55782" x="5688013" y="4446588"/>
          <p14:tracePt t="55831" x="5688013" y="4456113"/>
          <p14:tracePt t="55891" x="5688013" y="4465638"/>
          <p14:tracePt t="55917" x="5697538" y="4465638"/>
          <p14:tracePt t="56106" x="5697538" y="4473575"/>
          <p14:tracePt t="56173" x="5697538" y="4483100"/>
          <p14:tracePt t="56322" x="5705475" y="4483100"/>
          <p14:tracePt t="56370" x="5705475" y="4491038"/>
          <p14:tracePt t="56642" x="5705475" y="4500563"/>
          <p14:tracePt t="56648" x="5715000" y="4500563"/>
          <p14:tracePt t="56667" x="5715000" y="4510088"/>
          <p14:tracePt t="56722" x="5724525" y="4510088"/>
          <p14:tracePt t="56770" x="5724525" y="4518025"/>
          <p14:tracePt t="56897" x="5724525" y="4527550"/>
          <p14:tracePt t="57013" x="5732463" y="4527550"/>
          <p14:tracePt t="57033" x="5732463" y="4537075"/>
          <p14:tracePt t="57052" x="5732463" y="4545013"/>
          <p14:tracePt t="57122" x="5732463" y="4554538"/>
          <p14:tracePt t="57141" x="5741988" y="4554538"/>
          <p14:tracePt t="57181" x="5741988" y="4562475"/>
          <p14:tracePt t="57200" x="5741988" y="4572000"/>
          <p14:tracePt t="57200" x="5751513" y="4572000"/>
          <p14:tracePt t="57239" x="5759450" y="4572000"/>
          <p14:tracePt t="57269" x="5759450" y="4581525"/>
          <p14:tracePt t="57288" x="5768975" y="4581525"/>
          <p14:tracePt t="57317" x="5768975" y="4589463"/>
          <p14:tracePt t="57327" x="5776913" y="4589463"/>
          <p14:tracePt t="57331" x="5786438" y="4589463"/>
          <p14:tracePt t="57347" x="5795963" y="4589463"/>
          <p14:tracePt t="57363" x="5795963" y="4598988"/>
          <p14:tracePt t="57380" x="5822950" y="4608513"/>
          <p14:tracePt t="57396" x="5830888" y="4608513"/>
          <p14:tracePt t="57413" x="5840413" y="4608513"/>
          <p14:tracePt t="57430" x="5840413" y="4616450"/>
          <p14:tracePt t="57446" x="5848350" y="4625975"/>
          <p14:tracePt t="57464" x="5857875" y="4625975"/>
          <p14:tracePt t="57480" x="5867400" y="4625975"/>
          <p14:tracePt t="57497" x="5867400" y="4633913"/>
          <p14:tracePt t="57532" x="5875338" y="4633913"/>
          <p14:tracePt t="58392" x="5848350" y="4625975"/>
          <p14:tracePt t="58398" x="5724525" y="4562475"/>
          <p14:tracePt t="58413" x="5634038" y="4510088"/>
          <p14:tracePt t="58430" x="5465763" y="4394200"/>
          <p14:tracePt t="58446" x="5276850" y="4303713"/>
          <p14:tracePt t="58463" x="5180013" y="4259263"/>
          <p14:tracePt t="58479" x="4938713" y="4187825"/>
          <p14:tracePt t="58497" x="4687888" y="4133850"/>
          <p14:tracePt t="58513" x="4446588" y="4108450"/>
          <p14:tracePt t="58531" x="4330700" y="4081463"/>
          <p14:tracePt t="58547" x="4152900" y="4071938"/>
          <p14:tracePt t="58564" x="3990975" y="4071938"/>
          <p14:tracePt t="58581" x="3830638" y="4071938"/>
          <p14:tracePt t="58597" x="3768725" y="4071938"/>
          <p14:tracePt t="58614" x="3633788" y="4071938"/>
          <p14:tracePt t="58630" x="3509963" y="4071938"/>
          <p14:tracePt t="58648" x="3465513" y="4071938"/>
          <p14:tracePt t="58664" x="3367088" y="4071938"/>
          <p14:tracePt t="58681" x="3251200" y="4081463"/>
          <p14:tracePt t="58697" x="3089275" y="4089400"/>
          <p14:tracePt t="58715" x="2990850" y="4116388"/>
          <p14:tracePt t="58731" x="2795588" y="4133850"/>
          <p14:tracePt t="58747" x="2705100" y="4143375"/>
          <p14:tracePt t="58747" x="2625725" y="4160838"/>
          <p14:tracePt t="58764" x="2527300" y="4160838"/>
          <p14:tracePt t="58780" x="2347913" y="4187825"/>
          <p14:tracePt t="58798" x="2187575" y="4214813"/>
          <p14:tracePt t="58814" x="2116138" y="4232275"/>
          <p14:tracePt t="58831" x="1990725" y="4241800"/>
          <p14:tracePt t="58847" x="1884363" y="4251325"/>
          <p14:tracePt t="58864" x="1847850" y="4259263"/>
          <p14:tracePt t="58881" x="1803400" y="4259263"/>
          <p14:tracePt t="58897" x="1785938" y="4259263"/>
          <p14:tracePt t="58914" x="1768475" y="4259263"/>
          <p14:tracePt t="58931" x="1741488" y="4259263"/>
          <p14:tracePt t="58947" x="1724025" y="4259263"/>
          <p14:tracePt t="58964" x="1679575" y="4276725"/>
          <p14:tracePt t="58981" x="1608138" y="4295775"/>
          <p14:tracePt t="58997" x="1562100" y="4303713"/>
          <p14:tracePt t="59014" x="1500188" y="4322763"/>
          <p14:tracePt t="59030" x="1446213" y="4330700"/>
          <p14:tracePt t="59048" x="1428750" y="4340225"/>
          <p14:tracePt t="59064" x="1401763" y="4340225"/>
          <p14:tracePt t="59081" x="1366838" y="4357688"/>
          <p14:tracePt t="59097" x="1357313" y="4357688"/>
          <p14:tracePt t="59114" x="1330325" y="4367213"/>
          <p14:tracePt t="59131" x="1303338" y="4375150"/>
          <p14:tracePt t="59147" x="1295400" y="4375150"/>
          <p14:tracePt t="59185" x="1285875" y="4375150"/>
          <p14:tracePt t="59204" x="1276350" y="4375150"/>
          <p14:tracePt t="59252" x="1268413" y="4375150"/>
          <p14:tracePt t="59281" x="1258888" y="4375150"/>
          <p14:tracePt t="59466" x="1268413" y="4375150"/>
          <p14:tracePt t="59480" x="1276350" y="4375150"/>
          <p14:tracePt t="59497" x="1295400" y="4375150"/>
          <p14:tracePt t="59498" x="1312863" y="4375150"/>
          <p14:tracePt t="59514" x="1339850" y="4384675"/>
          <p14:tracePt t="59531" x="1384300" y="4384675"/>
          <p14:tracePt t="59547" x="1393825" y="4384675"/>
          <p14:tracePt t="59564" x="1428750" y="4384675"/>
          <p14:tracePt t="59581" x="1465263" y="4384675"/>
          <p14:tracePt t="59597" x="1473200" y="4384675"/>
          <p14:tracePt t="59597" x="1490663" y="4384675"/>
          <p14:tracePt t="59614" x="1517650" y="4384675"/>
          <p14:tracePt t="59630" x="1544638" y="4384675"/>
          <p14:tracePt t="59647" x="1581150" y="4384675"/>
          <p14:tracePt t="59664" x="1598613" y="4384675"/>
          <p14:tracePt t="59680" x="1643063" y="4384675"/>
          <p14:tracePt t="59697" x="1714500" y="4384675"/>
          <p14:tracePt t="59714" x="1776413" y="4384675"/>
          <p14:tracePt t="59714" x="1874838" y="4384675"/>
          <p14:tracePt t="59731" x="1982788" y="4384675"/>
          <p14:tracePt t="59747" x="2241550" y="4402138"/>
          <p14:tracePt t="59764" x="2633663" y="4429125"/>
          <p14:tracePt t="59780" x="2919413" y="4465638"/>
          <p14:tracePt t="59797" x="3643313" y="4483100"/>
          <p14:tracePt t="59813" x="4340225" y="4491038"/>
          <p14:tracePt t="59831" x="4660900" y="4491038"/>
          <p14:tracePt t="59847" x="5322888" y="4456113"/>
          <p14:tracePt t="59864" x="5724525" y="4402138"/>
          <p14:tracePt t="59881" x="6037263" y="4348163"/>
          <p14:tracePt t="59897" x="6170613" y="4330700"/>
          <p14:tracePt t="59913" x="6242050" y="4303713"/>
          <p14:tracePt t="59930" x="6518275" y="4224338"/>
          <p14:tracePt t="59947" x="6581775" y="4197350"/>
          <p14:tracePt t="59964" x="6688138" y="4152900"/>
          <p14:tracePt t="59980" x="6751638" y="4125913"/>
          <p14:tracePt t="59997" x="6759575" y="4116388"/>
          <p14:tracePt t="60014" x="6769100" y="4108450"/>
          <p14:tracePt t="60073" x="6769100" y="4098925"/>
          <p14:tracePt t="60122" x="6769100" y="4089400"/>
          <p14:tracePt t="60150" x="6769100" y="4081463"/>
          <p14:tracePt t="60163" x="6769100" y="4071938"/>
          <p14:tracePt t="60164" x="6759575" y="4044950"/>
          <p14:tracePt t="60180" x="6724650" y="3938588"/>
          <p14:tracePt t="60197" x="6680200" y="3830638"/>
          <p14:tracePt t="60213" x="6634163" y="3741738"/>
          <p14:tracePt t="60231" x="6608763" y="3670300"/>
          <p14:tracePt t="60247" x="6589713" y="3643313"/>
          <p14:tracePt t="60264" x="6581775" y="3625850"/>
          <p14:tracePt t="60280" x="6554788" y="3581400"/>
          <p14:tracePt t="60297" x="6554788" y="3571875"/>
          <p14:tracePt t="60314" x="6545263" y="3562350"/>
          <p14:tracePt t="60330" x="6527800" y="3554413"/>
          <p14:tracePt t="60347" x="6518275" y="3544888"/>
          <p14:tracePt t="60385" x="6518275" y="3536950"/>
          <p14:tracePt t="60405" x="6510338" y="3527425"/>
          <p14:tracePt t="60425" x="6500813" y="3527425"/>
          <p14:tracePt t="60763" x="0" y="0"/>
        </p14:tracePtLst>
      </p14:laserTraceLst>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1: No Price Signal Cont.</a:t>
            </a:r>
          </a:p>
        </p:txBody>
      </p:sp>
      <p:sp>
        <p:nvSpPr>
          <p:cNvPr id="4" name="Content Placeholder 3"/>
          <p:cNvSpPr>
            <a:spLocks noGrp="1"/>
          </p:cNvSpPr>
          <p:nvPr>
            <p:ph idx="1"/>
          </p:nvPr>
        </p:nvSpPr>
        <p:spPr/>
        <p:txBody>
          <a:bodyPr>
            <a:normAutofit fontScale="92500" lnSpcReduction="20000"/>
          </a:bodyPr>
          <a:lstStyle/>
          <a:p>
            <a:r>
              <a:rPr lang="en-US" dirty="0" smtClean="0"/>
              <a:t>In this first case we see that the peak load of approximately 2.2 MVA occurs at around 4:00 p.m. </a:t>
            </a:r>
          </a:p>
          <a:p>
            <a:endParaRPr lang="en-US" dirty="0" smtClean="0"/>
          </a:p>
          <a:p>
            <a:r>
              <a:rPr lang="en-US" dirty="0"/>
              <a:t>The peak load is driving by the cooling operations of the HVAC units</a:t>
            </a:r>
            <a:r>
              <a:rPr lang="en-US" dirty="0" smtClean="0"/>
              <a:t>.</a:t>
            </a:r>
          </a:p>
          <a:p>
            <a:endParaRPr lang="en-US" dirty="0"/>
          </a:p>
          <a:p>
            <a:r>
              <a:rPr lang="en-US" dirty="0" smtClean="0"/>
              <a:t>Since there is no demand response signal, the HVAC units operate based solely on local conditions.</a:t>
            </a:r>
          </a:p>
          <a:p>
            <a:endParaRPr lang="en-US" dirty="0"/>
          </a:p>
          <a:p>
            <a:r>
              <a:rPr lang="en-US" dirty="0" smtClean="0"/>
              <a:t>With only local information there is nothing to stop HVAC units from operating during high load conditions.</a:t>
            </a:r>
          </a:p>
          <a:p>
            <a:endParaRPr lang="en-US" dirty="0"/>
          </a:p>
          <a:p>
            <a:r>
              <a:rPr lang="en-US" dirty="0" smtClean="0"/>
              <a:t>One possible method to reduce the peak load is to tie a demand response signal into automated thermostats.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0413" y="6094413"/>
            <a:ext cx="609600" cy="609600"/>
          </a:xfrm>
          <a:prstGeom prst="rect">
            <a:avLst/>
          </a:prstGeom>
        </p:spPr>
      </p:pic>
    </p:spTree>
    <p:extLst>
      <p:ext uri="{BB962C8B-B14F-4D97-AF65-F5344CB8AC3E}">
        <p14:creationId xmlns:p14="http://schemas.microsoft.com/office/powerpoint/2010/main" val="1429497747"/>
      </p:ext>
    </p:extLst>
  </p:cSld>
  <p:clrMapOvr>
    <a:masterClrMapping/>
  </p:clrMapOvr>
  <mc:AlternateContent xmlns:mc="http://schemas.openxmlformats.org/markup-compatibility/2006" xmlns:p14="http://schemas.microsoft.com/office/powerpoint/2010/main">
    <mc:Choice Requires="p14">
      <p:transition spd="slow" p14:dur="2000" advTm="55165"/>
    </mc:Choice>
    <mc:Fallback xmlns="">
      <p:transition spd="slow" advTm="551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56</a:t>
            </a:fld>
            <a:endParaRPr lang="en-US"/>
          </a:p>
        </p:txBody>
      </p:sp>
      <p:sp>
        <p:nvSpPr>
          <p:cNvPr id="2" name="Content Placeholder 1"/>
          <p:cNvSpPr>
            <a:spLocks noGrp="1"/>
          </p:cNvSpPr>
          <p:nvPr>
            <p:ph sz="half" idx="1"/>
          </p:nvPr>
        </p:nvSpPr>
        <p:spPr/>
        <p:txBody>
          <a:bodyPr>
            <a:normAutofit fontScale="70000" lnSpcReduction="20000"/>
          </a:bodyPr>
          <a:lstStyle/>
          <a:p>
            <a:r>
              <a:rPr lang="en-US" dirty="0" smtClean="0"/>
              <a:t>In case 2 a TOU signal is sent to each of the end-use customers.</a:t>
            </a:r>
          </a:p>
          <a:p>
            <a:endParaRPr lang="en-US" dirty="0"/>
          </a:p>
          <a:p>
            <a:r>
              <a:rPr lang="en-US" dirty="0" smtClean="0"/>
              <a:t>The TOU signal changes once and hour for a total of 24 signals throughout the day.</a:t>
            </a:r>
          </a:p>
          <a:p>
            <a:endParaRPr lang="en-US" dirty="0"/>
          </a:p>
          <a:p>
            <a:r>
              <a:rPr lang="en-US" dirty="0" smtClean="0"/>
              <a:t>With this TOU system the utility must determine what the appropriate price signal is each hour.</a:t>
            </a:r>
          </a:p>
          <a:p>
            <a:endParaRPr lang="en-US" dirty="0"/>
          </a:p>
          <a:p>
            <a:r>
              <a:rPr lang="en-US" dirty="0" smtClean="0"/>
              <a:t>The generation of an effective price signal is one of the most complicated components of a TOU DR signal.</a:t>
            </a:r>
            <a:endParaRPr lang="en-US" dirty="0"/>
          </a:p>
        </p:txBody>
      </p:sp>
      <p:pic>
        <p:nvPicPr>
          <p:cNvPr id="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6065"/>
            <a:ext cx="4038600" cy="255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481564"/>
      </p:ext>
    </p:extLst>
  </p:cSld>
  <p:clrMapOvr>
    <a:masterClrMapping/>
  </p:clrMapOvr>
  <mc:AlternateContent xmlns:mc="http://schemas.openxmlformats.org/markup-compatibility/2006" xmlns:p14="http://schemas.microsoft.com/office/powerpoint/2010/main">
    <mc:Choice Requires="p14">
      <p:transition spd="slow" p14:dur="2000" advTm="92692"/>
    </mc:Choice>
    <mc:Fallback xmlns="">
      <p:transition spd="slow" advTm="92692"/>
    </mc:Fallback>
  </mc:AlternateContent>
  <p:timing>
    <p:tnLst>
      <p:par>
        <p:cTn id="1" dur="indefinite" restart="never" nodeType="tmRoot"/>
      </p:par>
    </p:tnLst>
  </p:timing>
  <p:extLst mod="1">
    <p:ext uri="{3A86A75C-4F4B-4683-9AE1-C65F6400EC91}">
      <p14:laserTraceLst xmlns:p14="http://schemas.microsoft.com/office/powerpoint/2010/main">
        <p14:tracePtLst>
          <p14:tracePt t="12993" x="6527800" y="4116388"/>
          <p14:tracePt t="13122" x="6500813" y="4116388"/>
          <p14:tracePt t="13132" x="6411913" y="4125913"/>
          <p14:tracePt t="13149" x="6303963" y="4133850"/>
          <p14:tracePt t="13164" x="6259513" y="4133850"/>
          <p14:tracePt t="13181" x="6170613" y="4133850"/>
          <p14:tracePt t="13198" x="6081713" y="4133850"/>
          <p14:tracePt t="13214" x="6027738" y="4125913"/>
          <p14:tracePt t="13214" x="5983288" y="4125913"/>
          <p14:tracePt t="13231" x="5929313" y="4116388"/>
          <p14:tracePt t="13247" x="5840413" y="4116388"/>
          <p14:tracePt t="13264" x="5751513" y="4098925"/>
          <p14:tracePt t="13281" x="5697538" y="4098925"/>
          <p14:tracePt t="13298" x="5616575" y="4071938"/>
          <p14:tracePt t="13314" x="5562600" y="4054475"/>
          <p14:tracePt t="13331" x="5545138" y="4054475"/>
          <p14:tracePt t="13348" x="5527675" y="4037013"/>
          <p14:tracePt t="13729" x="5518150" y="4037013"/>
          <p14:tracePt t="13738" x="5518150" y="4027488"/>
          <p14:tracePt t="13748" x="5500688" y="4017963"/>
          <p14:tracePt t="13764" x="5483225" y="4000500"/>
          <p14:tracePt t="13781" x="5438775" y="3983038"/>
          <p14:tracePt t="13798" x="5411788" y="3965575"/>
          <p14:tracePt t="13814" x="5357813" y="3919538"/>
          <p14:tracePt t="13831" x="5303838" y="3894138"/>
          <p14:tracePt t="13847" x="5286375" y="3875088"/>
          <p14:tracePt t="13894" x="5286375" y="3867150"/>
          <p14:tracePt t="13903" x="5286375" y="3857625"/>
          <p14:tracePt t="13913" x="5276850" y="3848100"/>
          <p14:tracePt t="13918" x="5259388" y="3840163"/>
          <p14:tracePt t="13931" x="5232400" y="3830638"/>
          <p14:tracePt t="13947" x="5214938" y="3822700"/>
          <p14:tracePt t="15321" x="5214938" y="3857625"/>
          <p14:tracePt t="15330" x="5214938" y="3884613"/>
          <p14:tracePt t="15331" x="5224463" y="3919538"/>
          <p14:tracePt t="15347" x="5232400" y="3983038"/>
          <p14:tracePt t="15364" x="5251450" y="4000500"/>
          <p14:tracePt t="15380" x="5251450" y="4010025"/>
          <p14:tracePt t="15397" x="5251450" y="4017963"/>
          <p14:tracePt t="15414" x="5251450" y="4027488"/>
          <p14:tracePt t="15460" x="5251450" y="4044950"/>
          <p14:tracePt t="15480" x="5251450" y="4054475"/>
          <p14:tracePt t="15487" x="5251450" y="4062413"/>
          <p14:tracePt t="15497" x="5259388" y="4071938"/>
          <p14:tracePt t="15514" x="5259388" y="4081463"/>
          <p14:tracePt t="15673" x="5259388" y="4071938"/>
          <p14:tracePt t="15702" x="5259388" y="4062413"/>
          <p14:tracePt t="15711" x="5268913" y="4062413"/>
          <p14:tracePt t="15751" x="5276850" y="4062413"/>
          <p14:tracePt t="15764" x="5276850" y="4054475"/>
          <p14:tracePt t="15809" x="5276850" y="4044950"/>
          <p14:tracePt t="15815" x="5286375" y="4037013"/>
          <p14:tracePt t="15831" x="5286375" y="4027488"/>
          <p14:tracePt t="15868" x="5295900" y="4017963"/>
          <p14:tracePt t="15902" x="5295900" y="4010025"/>
          <p14:tracePt t="15934" x="5295900" y="4000500"/>
          <p14:tracePt t="15993" x="5295900" y="3990975"/>
          <p14:tracePt t="16043" x="5303838" y="3990975"/>
          <p14:tracePt t="16049" x="5313363" y="3990975"/>
          <p14:tracePt t="16064" x="5330825" y="3990975"/>
          <p14:tracePt t="16080" x="5394325" y="3990975"/>
          <p14:tracePt t="16097" x="5446713" y="3990975"/>
          <p14:tracePt t="16114" x="5473700" y="3990975"/>
          <p14:tracePt t="16131" x="5527675" y="3990975"/>
          <p14:tracePt t="16147" x="5554663" y="3990975"/>
          <p14:tracePt t="16164" x="5581650" y="3990975"/>
          <p14:tracePt t="16180" x="5608638" y="3990975"/>
          <p14:tracePt t="16197" x="5634038" y="3990975"/>
          <p14:tracePt t="16214" x="5653088" y="3990975"/>
          <p14:tracePt t="16230" x="5661025" y="3990975"/>
          <p14:tracePt t="16247" x="5670550" y="3990975"/>
          <p14:tracePt t="16288" x="5680075" y="3990975"/>
          <p14:tracePt t="16354" x="5680075" y="3983038"/>
          <p14:tracePt t="16424" x="5680075" y="3973513"/>
          <p14:tracePt t="16494" x="5680075" y="3965575"/>
          <p14:tracePt t="16523" x="5680075" y="3956050"/>
          <p14:tracePt t="16532" x="5680075" y="3946525"/>
          <p14:tracePt t="16548" x="5680075" y="3938588"/>
          <p14:tracePt t="16590" x="5680075" y="3929063"/>
          <p14:tracePt t="16639" x="5680075" y="3919538"/>
          <p14:tracePt t="16804" x="5688013" y="3919538"/>
          <p14:tracePt t="16814" x="5705475" y="3919538"/>
          <p14:tracePt t="16830" x="5715000" y="3919538"/>
          <p14:tracePt t="16847" x="5724525" y="3919538"/>
          <p14:tracePt t="16884" x="5732463" y="3919538"/>
          <p14:tracePt t="16923" x="5741988" y="3919538"/>
          <p14:tracePt t="17294" x="5741988" y="3929063"/>
          <p14:tracePt t="17297" x="5732463" y="3929063"/>
          <p14:tracePt t="17333" x="5715000" y="3929063"/>
          <p14:tracePt t="17333" x="5705475" y="3929063"/>
          <p14:tracePt t="17353" x="5680075" y="3929063"/>
          <p14:tracePt t="17363" x="5670550" y="3929063"/>
          <p14:tracePt t="17380" x="5643563" y="3929063"/>
          <p14:tracePt t="17397" x="5616575" y="3929063"/>
          <p14:tracePt t="17413" x="5608638" y="3929063"/>
          <p14:tracePt t="17430" x="5581650" y="3929063"/>
          <p14:tracePt t="17446" x="5572125" y="3929063"/>
          <p14:tracePt t="17463" x="5562600" y="3929063"/>
          <p14:tracePt t="17480" x="5554663" y="3929063"/>
          <p14:tracePt t="17497" x="5545138" y="3929063"/>
          <p14:tracePt t="17546" x="5537200" y="3929063"/>
          <p14:tracePt t="17566" x="5527675" y="3929063"/>
          <p14:tracePt t="17575" x="5518150" y="3929063"/>
          <p14:tracePt t="17580" x="5491163" y="3929063"/>
          <p14:tracePt t="17596" x="5483225" y="3929063"/>
          <p14:tracePt t="17614" x="5446713" y="3929063"/>
          <p14:tracePt t="17630" x="5419725" y="3929063"/>
          <p14:tracePt t="17647" x="5411788" y="3929063"/>
          <p14:tracePt t="17663" x="5384800" y="3929063"/>
          <p14:tracePt t="17680" x="5357813" y="3929063"/>
          <p14:tracePt t="17696" x="5348288" y="3929063"/>
          <p14:tracePt t="17713" x="5322888" y="3929063"/>
          <p14:tracePt t="17730" x="5303838" y="3929063"/>
          <p14:tracePt t="17746" x="5286375" y="3929063"/>
          <p14:tracePt t="17783" x="5276850" y="3929063"/>
          <p14:tracePt t="17802" x="5268913" y="3929063"/>
          <p14:tracePt t="17812" x="5251450" y="3929063"/>
          <p14:tracePt t="17830" x="5224463" y="3929063"/>
          <p14:tracePt t="17846" x="5197475" y="3929063"/>
          <p14:tracePt t="17863" x="5187950" y="3929063"/>
          <p14:tracePt t="17880" x="5180013" y="3929063"/>
          <p14:tracePt t="17896" x="5170488" y="3929063"/>
          <p14:tracePt t="17913" x="5160963" y="3929063"/>
          <p14:tracePt t="17957" x="5153025" y="3929063"/>
          <p14:tracePt t="18074" x="5160963" y="3929063"/>
          <p14:tracePt t="18124" x="5170488" y="3929063"/>
          <p14:tracePt t="18153" x="5180013" y="3929063"/>
          <p14:tracePt t="18163" x="5187950" y="3929063"/>
          <p14:tracePt t="18193" x="5197475" y="3929063"/>
          <p14:tracePt t="18202" x="5205413" y="3929063"/>
          <p14:tracePt t="18242" x="5214938" y="3929063"/>
          <p14:tracePt t="18252" x="5224463" y="3929063"/>
          <p14:tracePt t="18269" x="5232400" y="3929063"/>
          <p14:tracePt t="18300" x="5241925" y="3929063"/>
          <p14:tracePt t="18301" x="5251450" y="3929063"/>
          <p14:tracePt t="18330" x="5259388" y="3929063"/>
          <p14:tracePt t="18357" x="5276850" y="3929063"/>
          <p14:tracePt t="18369" x="5286375" y="3929063"/>
          <p14:tracePt t="18379" x="5295900" y="3929063"/>
          <p14:tracePt t="18386" x="5322888" y="3929063"/>
          <p14:tracePt t="18396" x="5330825" y="3929063"/>
          <p14:tracePt t="18413" x="5357813" y="3929063"/>
          <p14:tracePt t="18430" x="5375275" y="3929063"/>
          <p14:tracePt t="18446" x="5394325" y="3929063"/>
          <p14:tracePt t="18463" x="5411788" y="3929063"/>
          <p14:tracePt t="18479" x="5438775" y="3929063"/>
          <p14:tracePt t="18496" x="5446713" y="3929063"/>
          <p14:tracePt t="18513" x="5473700" y="3929063"/>
          <p14:tracePt t="18530" x="5500688" y="3929063"/>
          <p14:tracePt t="18546" x="5510213" y="3929063"/>
          <p14:tracePt t="18563" x="5537200" y="3938588"/>
          <p14:tracePt t="18580" x="5554663" y="3938588"/>
          <p14:tracePt t="18596" x="5581650" y="3938588"/>
          <p14:tracePt t="18613" x="5589588" y="3938588"/>
          <p14:tracePt t="18629" x="5599113" y="3938588"/>
          <p14:tracePt t="18646" x="5608638" y="3938588"/>
          <p14:tracePt t="18663" x="5616575" y="3938588"/>
          <p14:tracePt t="18679" x="5626100" y="3938588"/>
          <p14:tracePt t="18717" x="5634038" y="3938588"/>
          <p14:tracePt t="18779" x="5634038" y="3946525"/>
          <p14:tracePt t="18974" x="5626100" y="3946525"/>
          <p14:tracePt t="19022" x="5616575" y="3946525"/>
          <p14:tracePt t="19030" x="5599113" y="3946525"/>
          <p14:tracePt t="19046" x="5581650" y="3946525"/>
          <p14:tracePt t="19063" x="5562600" y="3946525"/>
          <p14:tracePt t="19079" x="5537200" y="3946525"/>
          <p14:tracePt t="19096" x="5500688" y="3946525"/>
          <p14:tracePt t="19113" x="5473700" y="3946525"/>
          <p14:tracePt t="19129" x="5411788" y="3946525"/>
          <p14:tracePt t="19146" x="5357813" y="3946525"/>
          <p14:tracePt t="19163" x="5313363" y="3956050"/>
          <p14:tracePt t="19179" x="5286375" y="3956050"/>
          <p14:tracePt t="19196" x="5259388" y="3956050"/>
          <p14:tracePt t="19213" x="5214938" y="3956050"/>
          <p14:tracePt t="19229" x="5197475" y="3956050"/>
          <p14:tracePt t="19246" x="5187950" y="3956050"/>
          <p14:tracePt t="19263" x="5180013" y="3956050"/>
          <p14:tracePt t="19279" x="5170488" y="3956050"/>
          <p14:tracePt t="19495" x="5180013" y="3956050"/>
          <p14:tracePt t="19554" x="5187950" y="3956050"/>
          <p14:tracePt t="19593" x="5197475" y="3956050"/>
          <p14:tracePt t="19632" x="5205413" y="3956050"/>
          <p14:tracePt t="19637" x="5214938" y="3965575"/>
          <p14:tracePt t="19646" x="5224463" y="3965575"/>
          <p14:tracePt t="19685" x="5232400" y="3965575"/>
          <p14:tracePt t="19695" x="5251450" y="3965575"/>
          <p14:tracePt t="19713" x="5268913" y="3965575"/>
          <p14:tracePt t="19729" x="5303838" y="3965575"/>
          <p14:tracePt t="19746" x="5322888" y="3965575"/>
          <p14:tracePt t="19763" x="5375275" y="3965575"/>
          <p14:tracePt t="19779" x="5411788" y="3965575"/>
          <p14:tracePt t="19796" x="5429250" y="3965575"/>
          <p14:tracePt t="19812" x="5456238" y="3965575"/>
          <p14:tracePt t="19830" x="5483225" y="3965575"/>
          <p14:tracePt t="19846" x="5491163" y="3965575"/>
          <p14:tracePt t="19863" x="5500688" y="3965575"/>
          <p14:tracePt t="19879" x="5510213" y="3965575"/>
          <p14:tracePt t="19896" x="5518150" y="3965575"/>
          <p14:tracePt t="19961" x="5527675" y="3965575"/>
          <p14:tracePt t="20439" x="5527675" y="3973513"/>
          <p14:tracePt t="20449" x="5537200" y="3973513"/>
          <p14:tracePt t="20493" x="5545138" y="3973513"/>
          <p14:tracePt t="20537" x="5554663" y="3973513"/>
          <p14:tracePt t="20869" x="5554663" y="3983038"/>
          <p14:tracePt t="21134" x="5562600" y="3983038"/>
          <p14:tracePt t="21236" x="5572125" y="3983038"/>
          <p14:tracePt t="21652" x="5581650" y="3983038"/>
          <p14:tracePt t="21887" x="5589588" y="3983038"/>
          <p14:tracePt t="21935" x="5599113" y="3983038"/>
          <p14:tracePt t="21943" x="5608638" y="3983038"/>
          <p14:tracePt t="21964" x="5616575" y="3983038"/>
          <p14:tracePt t="21965" x="5626100" y="3983038"/>
          <p14:tracePt t="21980" x="5653088" y="3983038"/>
          <p14:tracePt t="21996" x="5670550" y="3983038"/>
          <p14:tracePt t="22032" x="5680075" y="3983038"/>
          <p14:tracePt t="22052" x="5688013" y="3983038"/>
          <p14:tracePt t="22058" x="5697538" y="3973513"/>
          <p14:tracePt t="22089" x="5705475" y="3973513"/>
          <p14:tracePt t="22128" x="5715000" y="3973513"/>
          <p14:tracePt t="22158" x="5724525" y="3973513"/>
          <p14:tracePt t="22355" x="5724525" y="3965575"/>
          <p14:tracePt t="22363" x="5732463" y="3965575"/>
          <p14:tracePt t="22379" x="5732463" y="3956050"/>
          <p14:tracePt t="22413" x="5741988" y="3956050"/>
          <p14:tracePt t="22433" x="5751513" y="3946525"/>
          <p14:tracePt t="22453" x="5759450" y="3946525"/>
          <p14:tracePt t="22480" x="5759450" y="3938588"/>
          <p14:tracePt t="22499" x="5768975" y="3938588"/>
          <p14:tracePt t="22500" x="5768975" y="3929063"/>
          <p14:tracePt t="22558" x="5776913" y="3929063"/>
          <p14:tracePt t="22579" x="5786438" y="3929063"/>
          <p14:tracePt t="22648" x="5786438" y="3919538"/>
          <p14:tracePt t="22668" x="5795963" y="3919538"/>
          <p14:tracePt t="22716" x="5803900" y="3919538"/>
          <p14:tracePt t="22726" x="5803900" y="3911600"/>
          <p14:tracePt t="22733" x="5830888" y="3902075"/>
          <p14:tracePt t="22746" x="5840413" y="3894138"/>
          <p14:tracePt t="22763" x="5867400" y="3875088"/>
          <p14:tracePt t="22779" x="5902325" y="3857625"/>
          <p14:tracePt t="22796" x="5919788" y="3848100"/>
          <p14:tracePt t="22813" x="5946775" y="3830638"/>
          <p14:tracePt t="22830" x="5965825" y="3813175"/>
          <p14:tracePt t="22846" x="5983288" y="3813175"/>
          <p14:tracePt t="22863" x="6000750" y="3803650"/>
          <p14:tracePt t="22879" x="6018213" y="3795713"/>
          <p14:tracePt t="22896" x="6037263" y="3795713"/>
          <p14:tracePt t="22913" x="6045200" y="3786188"/>
          <p14:tracePt t="22978" x="6054725" y="3786188"/>
          <p14:tracePt t="23127" x="6054725" y="3776663"/>
          <p14:tracePt t="23146" x="6062663" y="3776663"/>
          <p14:tracePt t="23148" x="6062663" y="3768725"/>
          <p14:tracePt t="23163" x="6072188" y="3768725"/>
          <p14:tracePt t="23179" x="6108700" y="3741738"/>
          <p14:tracePt t="23196" x="6143625" y="3705225"/>
          <p14:tracePt t="23213" x="6188075" y="3643313"/>
          <p14:tracePt t="23229" x="6232525" y="3598863"/>
          <p14:tracePt t="23246" x="6242050" y="3581400"/>
          <p14:tracePt t="23262" x="6269038" y="3544888"/>
          <p14:tracePt t="23279" x="6286500" y="3517900"/>
          <p14:tracePt t="23296" x="6296025" y="3509963"/>
          <p14:tracePt t="23358" x="6296025" y="3500438"/>
          <p14:tracePt t="23363" x="6303963" y="3500438"/>
          <p14:tracePt t="23720" x="6303963" y="3490913"/>
          <p14:tracePt t="23729" x="6313488" y="3490913"/>
          <p14:tracePt t="23733" x="6330950" y="3482975"/>
          <p14:tracePt t="23746" x="6384925" y="3473450"/>
          <p14:tracePt t="23762" x="6465888" y="3438525"/>
          <p14:tracePt t="23779" x="6518275" y="3419475"/>
          <p14:tracePt t="23796" x="6608763" y="3367088"/>
          <p14:tracePt t="23812" x="6688138" y="3330575"/>
          <p14:tracePt t="23830" x="6732588" y="3295650"/>
          <p14:tracePt t="23846" x="6831013" y="3232150"/>
          <p14:tracePt t="23863" x="6919913" y="3170238"/>
          <p14:tracePt t="23879" x="6946900" y="3133725"/>
          <p14:tracePt t="23896" x="7018338" y="3062288"/>
          <p14:tracePt t="23912" x="7089775" y="2990850"/>
          <p14:tracePt t="23929" x="7108825" y="2965450"/>
          <p14:tracePt t="23946" x="7153275" y="2911475"/>
          <p14:tracePt t="23962" x="7205663" y="2867025"/>
          <p14:tracePt t="23980" x="7242175" y="2840038"/>
          <p14:tracePt t="23996" x="7296150" y="2786063"/>
          <p14:tracePt t="24013" x="7340600" y="2732088"/>
          <p14:tracePt t="24029" x="7367588" y="2687638"/>
          <p14:tracePt t="24046" x="7375525" y="2679700"/>
          <p14:tracePt t="24062" x="7385050" y="2670175"/>
          <p14:tracePt t="24079" x="7394575" y="2660650"/>
          <p14:tracePt t="24258" x="7394575" y="2670175"/>
          <p14:tracePt t="24279" x="7394575" y="2679700"/>
          <p14:tracePt t="24298" x="7394575" y="2697163"/>
          <p14:tracePt t="24312" x="7402513" y="2714625"/>
          <p14:tracePt t="24313" x="7402513" y="2741613"/>
          <p14:tracePt t="24329" x="7402513" y="2751138"/>
          <p14:tracePt t="24346" x="7412038" y="2786063"/>
          <p14:tracePt t="24362" x="7412038" y="2822575"/>
          <p14:tracePt t="24379" x="7419975" y="2857500"/>
          <p14:tracePt t="24396" x="7429500" y="2894013"/>
          <p14:tracePt t="24412" x="7439025" y="2928938"/>
          <p14:tracePt t="24429" x="7439025" y="2973388"/>
          <p14:tracePt t="24447" x="7439025" y="3017838"/>
          <p14:tracePt t="24463" x="7456488" y="3089275"/>
          <p14:tracePt t="24480" x="7473950" y="3170238"/>
          <p14:tracePt t="24497" x="7473950" y="3214688"/>
          <p14:tracePt t="24513" x="7491413" y="3303588"/>
          <p14:tracePt t="24530" x="7518400" y="3429000"/>
          <p14:tracePt t="24546" x="7537450" y="3554413"/>
          <p14:tracePt t="24564" x="7537450" y="3608388"/>
          <p14:tracePt t="24580" x="7554913" y="3687763"/>
          <p14:tracePt t="24597" x="7562850" y="3741738"/>
          <p14:tracePt t="24613" x="7589838" y="3830638"/>
          <p14:tracePt t="24630" x="7599363" y="3875088"/>
          <p14:tracePt t="24647" x="7643813" y="3965575"/>
          <p14:tracePt t="24663" x="7661275" y="4037013"/>
          <p14:tracePt t="24680" x="7680325" y="4071938"/>
          <p14:tracePt t="24696" x="7697788" y="4108450"/>
          <p14:tracePt t="24714" x="7705725" y="4125913"/>
          <p14:tracePt t="24730" x="7705725" y="4133850"/>
          <p14:tracePt t="24747" x="7715250" y="4152900"/>
          <p14:tracePt t="24763" x="7715250" y="4160838"/>
          <p14:tracePt t="24780" x="7715250" y="4170363"/>
          <p14:tracePt t="24797" x="7715250" y="4179888"/>
          <p14:tracePt t="25940" x="7705725" y="4179888"/>
          <p14:tracePt t="26018" x="7697788" y="4179888"/>
          <p14:tracePt t="26029" x="7697788" y="4170363"/>
          <p14:tracePt t="26046" x="7670800" y="4170363"/>
          <p14:tracePt t="26046" x="7537450" y="4125913"/>
          <p14:tracePt t="26063" x="7375525" y="4071938"/>
          <p14:tracePt t="26079" x="7170738" y="3990975"/>
          <p14:tracePt t="26096" x="7081838" y="3938588"/>
          <p14:tracePt t="26113" x="6902450" y="3867150"/>
          <p14:tracePt t="26130" x="6742113" y="3795713"/>
          <p14:tracePt t="26146" x="6680200" y="3776663"/>
          <p14:tracePt t="26163" x="6537325" y="3732213"/>
          <p14:tracePt t="26179" x="6394450" y="3705225"/>
          <p14:tracePt t="26196" x="6296025" y="3697288"/>
          <p14:tracePt t="26213" x="6269038" y="3687763"/>
          <p14:tracePt t="26229" x="6224588" y="3679825"/>
          <p14:tracePt t="26246" x="6215063" y="3670300"/>
          <p14:tracePt t="26300" x="6215063" y="3660775"/>
          <p14:tracePt t="26313" x="6205538" y="3660775"/>
          <p14:tracePt t="26313" x="6197600" y="3652838"/>
          <p14:tracePt t="26329" x="6188075" y="3643313"/>
          <p14:tracePt t="26346" x="6188075" y="3633788"/>
          <p14:tracePt t="26363" x="6180138" y="3633788"/>
          <p14:tracePt t="26379" x="6153150" y="3625850"/>
          <p14:tracePt t="26396" x="6126163" y="3616325"/>
          <p14:tracePt t="26412" x="6089650" y="3608388"/>
          <p14:tracePt t="26430" x="6072188" y="3608388"/>
          <p14:tracePt t="26446" x="6037263" y="3608388"/>
          <p14:tracePt t="26463" x="6027738" y="3608388"/>
          <p14:tracePt t="26479" x="5973763" y="3608388"/>
          <p14:tracePt t="26496" x="5919788" y="3608388"/>
          <p14:tracePt t="26512" x="5884863" y="3608388"/>
          <p14:tracePt t="26530" x="5867400" y="3608388"/>
          <p14:tracePt t="26546" x="5840413" y="3608388"/>
          <p14:tracePt t="26563" x="5795963" y="3608388"/>
          <p14:tracePt t="26579" x="5768975" y="3608388"/>
          <p14:tracePt t="26596" x="5759450" y="3608388"/>
          <p14:tracePt t="26612" x="5724525" y="3608388"/>
          <p14:tracePt t="26630" x="5697538" y="3608388"/>
          <p14:tracePt t="26646" x="5688013" y="3608388"/>
          <p14:tracePt t="26691" x="5680075" y="3608388"/>
          <p14:tracePt t="26721" x="5670550" y="3608388"/>
          <p14:tracePt t="26731" x="5661025" y="3608388"/>
          <p14:tracePt t="26746" x="5643563" y="3608388"/>
          <p14:tracePt t="26762" x="5634038" y="3608388"/>
          <p14:tracePt t="26800" x="5626100" y="3608388"/>
          <p14:tracePt t="26810" x="5626100" y="3616325"/>
          <p14:tracePt t="26829" x="5616575" y="3616325"/>
          <p14:tracePt t="26829" x="5608638" y="3616325"/>
          <p14:tracePt t="26859" x="5599113" y="3616325"/>
          <p14:tracePt t="26898" x="5589588" y="3616325"/>
          <p14:tracePt t="27052" x="5589588" y="3625850"/>
          <p14:tracePt t="27111" x="5589588" y="3633788"/>
          <p14:tracePt t="27433" x="5599113" y="3633788"/>
          <p14:tracePt t="27497" x="5608638" y="3633788"/>
          <p14:tracePt t="27497" x="5616575" y="3633788"/>
          <p14:tracePt t="27513" x="5616575" y="3643313"/>
          <p14:tracePt t="27572" x="5626100" y="3643313"/>
          <p14:tracePt t="27584" x="5634038" y="3643313"/>
          <p14:tracePt t="27596" x="5653088" y="3643313"/>
          <p14:tracePt t="27612" x="5661025" y="3643313"/>
          <p14:tracePt t="27629" x="5688013" y="3643313"/>
          <p14:tracePt t="27646" x="5705475" y="3643313"/>
          <p14:tracePt t="27662" x="5724525" y="3643313"/>
          <p14:tracePt t="27662" x="5732463" y="3643313"/>
          <p14:tracePt t="27679" x="5751513" y="3643313"/>
          <p14:tracePt t="27696" x="5776913" y="3643313"/>
          <p14:tracePt t="27713" x="5813425" y="3643313"/>
          <p14:tracePt t="27729" x="5822950" y="3643313"/>
          <p14:tracePt t="27746" x="5867400" y="3643313"/>
          <p14:tracePt t="27762" x="5894388" y="3633788"/>
          <p14:tracePt t="27779" x="5919788" y="3633788"/>
          <p14:tracePt t="27779" x="5929313" y="3625850"/>
          <p14:tracePt t="27812" x="5946775" y="3625850"/>
          <p14:tracePt t="27813" x="5983288" y="3625850"/>
          <p14:tracePt t="27829" x="6010275" y="3616325"/>
          <p14:tracePt t="27846" x="6027738" y="3616325"/>
          <p14:tracePt t="27863" x="6062663" y="3608388"/>
          <p14:tracePt t="27879" x="6089650" y="3608388"/>
          <p14:tracePt t="27896" x="6108700" y="3608388"/>
          <p14:tracePt t="27912" x="6126163" y="3608388"/>
          <p14:tracePt t="27929" x="6153150" y="3608388"/>
          <p14:tracePt t="27945" x="6180138" y="3608388"/>
          <p14:tracePt t="27962" x="6188075" y="3608388"/>
          <p14:tracePt t="27979" x="6224588" y="3608388"/>
          <p14:tracePt t="27996" x="6251575" y="3608388"/>
          <p14:tracePt t="28013" x="6259513" y="3608388"/>
          <p14:tracePt t="28029" x="6303963" y="3608388"/>
          <p14:tracePt t="28046" x="6330950" y="3608388"/>
          <p14:tracePt t="28062" x="6375400" y="3608388"/>
          <p14:tracePt t="28079" x="6402388" y="3608388"/>
          <p14:tracePt t="28095" x="6456363" y="3589338"/>
          <p14:tracePt t="28112" x="6510338" y="3581400"/>
          <p14:tracePt t="28129" x="6537325" y="3581400"/>
          <p14:tracePt t="28145" x="6589713" y="3571875"/>
          <p14:tracePt t="28163" x="6643688" y="3571875"/>
          <p14:tracePt t="28179" x="6670675" y="3571875"/>
          <p14:tracePt t="28196" x="6715125" y="3571875"/>
          <p14:tracePt t="28212" x="6751638" y="3571875"/>
          <p14:tracePt t="28229" x="6777038" y="3571875"/>
          <p14:tracePt t="28245" x="6796088" y="3571875"/>
          <p14:tracePt t="28262" x="6831013" y="3571875"/>
          <p14:tracePt t="28279" x="6884988" y="3571875"/>
          <p14:tracePt t="28295" x="6938963" y="3571875"/>
          <p14:tracePt t="28313" x="6965950" y="3571875"/>
          <p14:tracePt t="28329" x="7027863" y="3571875"/>
          <p14:tracePt t="28346" x="7099300" y="3571875"/>
          <p14:tracePt t="28362" x="7126288" y="3571875"/>
          <p14:tracePt t="28379" x="7180263" y="3571875"/>
          <p14:tracePt t="28395" x="7224713" y="3571875"/>
          <p14:tracePt t="28412" x="7251700" y="3571875"/>
          <p14:tracePt t="28429" x="7331075" y="3589338"/>
          <p14:tracePt t="28445" x="7367588" y="3589338"/>
          <p14:tracePt t="28463" x="7491413" y="3616325"/>
          <p14:tracePt t="28479" x="7626350" y="3652838"/>
          <p14:tracePt t="28495" x="7742238" y="3679825"/>
          <p14:tracePt t="28512" x="7786688" y="3679825"/>
          <p14:tracePt t="28529" x="7867650" y="3697288"/>
          <p14:tracePt t="28545" x="7920038" y="3705225"/>
          <p14:tracePt t="28562" x="7956550" y="3705225"/>
          <p14:tracePt t="28579" x="7966075" y="3705225"/>
          <p14:tracePt t="28596" x="7983538" y="3705225"/>
          <p14:tracePt t="28612" x="7991475" y="3705225"/>
          <p14:tracePt t="28646" x="8001000" y="3705225"/>
          <p14:tracePt t="28693" x="8010525" y="3705225"/>
          <p14:tracePt t="28871" x="8001000" y="3705225"/>
          <p14:tracePt t="28881" x="7966075" y="3705225"/>
          <p14:tracePt t="28887" x="7939088" y="3705225"/>
          <p14:tracePt t="28895" x="7823200" y="3687763"/>
          <p14:tracePt t="28912" x="7759700" y="3687763"/>
          <p14:tracePt t="28929" x="7581900" y="3687763"/>
          <p14:tracePt t="28945" x="7394575" y="3687763"/>
          <p14:tracePt t="28962" x="7323138" y="3687763"/>
          <p14:tracePt t="28962" x="7251700" y="3687763"/>
          <p14:tracePt t="28979" x="7180263" y="3687763"/>
          <p14:tracePt t="28995" x="7062788" y="3687763"/>
          <p14:tracePt t="29012" x="6973888" y="3687763"/>
          <p14:tracePt t="29028" x="6938963" y="3697288"/>
          <p14:tracePt t="29045" x="6867525" y="3705225"/>
          <p14:tracePt t="29062" x="6804025" y="3714750"/>
          <p14:tracePt t="29079" x="6742113" y="3732213"/>
          <p14:tracePt t="29095" x="6715125" y="3741738"/>
          <p14:tracePt t="29112" x="6688138" y="3741738"/>
          <p14:tracePt t="29129" x="6661150" y="3751263"/>
          <p14:tracePt t="29145" x="6653213" y="3759200"/>
          <p14:tracePt t="29145" x="6634163" y="3768725"/>
          <p14:tracePt t="29162" x="6626225" y="3768725"/>
          <p14:tracePt t="29178" x="6589713" y="3786188"/>
          <p14:tracePt t="29195" x="6572250" y="3786188"/>
          <p14:tracePt t="29212" x="6537325" y="3803650"/>
          <p14:tracePt t="29229" x="6510338" y="3813175"/>
          <p14:tracePt t="29245" x="6483350" y="3822700"/>
          <p14:tracePt t="29262" x="6465888" y="3830638"/>
          <p14:tracePt t="29279" x="6446838" y="3830638"/>
          <p14:tracePt t="29295" x="6411913" y="3840163"/>
          <p14:tracePt t="29313" x="6394450" y="3848100"/>
          <p14:tracePt t="29328" x="6357938" y="3857625"/>
          <p14:tracePt t="29345" x="6323013" y="3867150"/>
          <p14:tracePt t="29362" x="6286500" y="3875088"/>
          <p14:tracePt t="29379" x="6269038" y="3884613"/>
          <p14:tracePt t="29395" x="6242050" y="3884613"/>
          <p14:tracePt t="29412" x="6170613" y="3894138"/>
          <p14:tracePt t="29429" x="6134100" y="3902075"/>
          <p14:tracePt t="29445" x="6054725" y="3929063"/>
          <p14:tracePt t="29462" x="5983288" y="3946525"/>
          <p14:tracePt t="29479" x="5929313" y="3973513"/>
          <p14:tracePt t="29495" x="5911850" y="3983038"/>
          <p14:tracePt t="29512" x="5867400" y="3990975"/>
          <p14:tracePt t="29529" x="5813425" y="4017963"/>
          <p14:tracePt t="29545" x="5795963" y="4027488"/>
          <p14:tracePt t="29562" x="5759450" y="4037013"/>
          <p14:tracePt t="29578" x="5715000" y="4044950"/>
          <p14:tracePt t="29595" x="5688013" y="4054475"/>
          <p14:tracePt t="29612" x="5599113" y="4071938"/>
          <p14:tracePt t="29629" x="5527675" y="4071938"/>
          <p14:tracePt t="29645" x="5483225" y="4071938"/>
          <p14:tracePt t="29662" x="5429250" y="4071938"/>
          <p14:tracePt t="29679" x="5402263" y="4071938"/>
          <p14:tracePt t="31105" x="5402263" y="4062413"/>
          <p14:tracePt t="31118" x="5402263" y="4044950"/>
          <p14:tracePt t="31129" x="5402263" y="4037013"/>
          <p14:tracePt t="31145" x="5402263" y="3973513"/>
          <p14:tracePt t="31162" x="5411788" y="3813175"/>
          <p14:tracePt t="31178" x="5429250" y="3616325"/>
          <p14:tracePt t="31195" x="5438775" y="3517900"/>
          <p14:tracePt t="31211" x="5456238" y="3357563"/>
          <p14:tracePt t="31228" x="5473700" y="3268663"/>
          <p14:tracePt t="31245" x="5483225" y="3251200"/>
          <p14:tracePt t="31261" x="5491163" y="3232150"/>
          <p14:tracePt t="31279" x="5491163" y="3214688"/>
          <p14:tracePt t="31294" x="5500688" y="3205163"/>
          <p14:tracePt t="31312" x="5518150" y="3179763"/>
          <p14:tracePt t="31328" x="5562600" y="3152775"/>
          <p14:tracePt t="31345" x="5599113" y="3143250"/>
          <p14:tracePt t="31361" x="5634038" y="3133725"/>
          <p14:tracePt t="31378" x="5705475" y="3133725"/>
          <p14:tracePt t="31395" x="5803900" y="3152775"/>
          <p14:tracePt t="31411" x="5857875" y="3179763"/>
          <p14:tracePt t="31428" x="5983288" y="3232150"/>
          <p14:tracePt t="31445" x="6045200" y="3276600"/>
          <p14:tracePt t="31461" x="6197600" y="3394075"/>
          <p14:tracePt t="31478" x="6323013" y="3554413"/>
          <p14:tracePt t="31494" x="6438900" y="3751263"/>
          <p14:tracePt t="31511" x="6473825" y="3840163"/>
          <p14:tracePt t="31528" x="6527800" y="4010025"/>
          <p14:tracePt t="31545" x="6545263" y="4170363"/>
          <p14:tracePt t="31561" x="6527800" y="4330700"/>
          <p14:tracePt t="31578" x="6510338" y="4419600"/>
          <p14:tracePt t="31595" x="6446838" y="4589463"/>
          <p14:tracePt t="31611" x="6340475" y="4768850"/>
          <p14:tracePt t="31628" x="6224588" y="4902200"/>
          <p14:tracePt t="31644" x="6170613" y="4965700"/>
          <p14:tracePt t="31661" x="6037263" y="5018088"/>
          <p14:tracePt t="31678" x="5894388" y="5027613"/>
          <p14:tracePt t="31695" x="5830888" y="5027613"/>
          <p14:tracePt t="31711" x="5688013" y="4956175"/>
          <p14:tracePt t="31728" x="5554663" y="4857750"/>
          <p14:tracePt t="31745" x="5500688" y="4786313"/>
          <p14:tracePt t="31745" x="5456238" y="4724400"/>
          <p14:tracePt t="31761" x="5411788" y="4643438"/>
          <p14:tracePt t="31778" x="5367338" y="4500563"/>
          <p14:tracePt t="31794" x="5330825" y="4357688"/>
          <p14:tracePt t="31811" x="5322888" y="4286250"/>
          <p14:tracePt t="31828" x="5330825" y="4098925"/>
          <p14:tracePt t="31845" x="5375275" y="3911600"/>
          <p14:tracePt t="31861" x="5411788" y="3822700"/>
          <p14:tracePt t="31878" x="5510213" y="3625850"/>
          <p14:tracePt t="31895" x="5608638" y="3473450"/>
          <p14:tracePt t="31911" x="5670550" y="3411538"/>
          <p14:tracePt t="31928" x="5768975" y="3340100"/>
          <p14:tracePt t="31944" x="5867400" y="3295650"/>
          <p14:tracePt t="31961" x="5902325" y="3286125"/>
          <p14:tracePt t="31978" x="6010275" y="3303588"/>
          <p14:tracePt t="31995" x="6153150" y="3411538"/>
          <p14:tracePt t="32011" x="6296025" y="3581400"/>
          <p14:tracePt t="32028" x="6402388" y="3732213"/>
          <p14:tracePt t="32045" x="6438900" y="3795713"/>
          <p14:tracePt t="32061" x="6473825" y="3938588"/>
          <p14:tracePt t="32078" x="6483350" y="4027488"/>
          <p14:tracePt t="32094" x="6483350" y="4081463"/>
          <p14:tracePt t="32111" x="6456363" y="4133850"/>
          <p14:tracePt t="32128" x="6402388" y="4187825"/>
          <p14:tracePt t="32144" x="6367463" y="4214813"/>
          <p14:tracePt t="32161" x="6296025" y="4251325"/>
          <p14:tracePt t="32178" x="6180138" y="4276725"/>
          <p14:tracePt t="32195" x="6116638" y="4276725"/>
          <p14:tracePt t="32211" x="5965825" y="4241800"/>
          <p14:tracePt t="32228" x="5840413" y="4160838"/>
          <p14:tracePt t="32244" x="5759450" y="4037013"/>
          <p14:tracePt t="32261" x="5724525" y="3965575"/>
          <p14:tracePt t="32278" x="5680075" y="3786188"/>
          <p14:tracePt t="32294" x="5680075" y="3581400"/>
          <p14:tracePt t="32311" x="5688013" y="3482975"/>
          <p14:tracePt t="32328" x="5751513" y="3276600"/>
          <p14:tracePt t="32345" x="5840413" y="3116263"/>
          <p14:tracePt t="32361" x="5929313" y="2982913"/>
          <p14:tracePt t="32378" x="5973763" y="2946400"/>
          <p14:tracePt t="32394" x="6045200" y="2884488"/>
          <p14:tracePt t="32411" x="6126163" y="2884488"/>
          <p14:tracePt t="32427" x="6251575" y="2982913"/>
          <p14:tracePt t="32445" x="6323013" y="3071813"/>
          <p14:tracePt t="32461" x="6402388" y="3197225"/>
          <p14:tracePt t="32478" x="6527800" y="3446463"/>
          <p14:tracePt t="32494" x="6599238" y="3670300"/>
          <p14:tracePt t="32511" x="6616700" y="3857625"/>
          <p14:tracePt t="32528" x="6608763" y="3990975"/>
          <p14:tracePt t="32544" x="6581775" y="4054475"/>
          <p14:tracePt t="32561" x="6500813" y="4143375"/>
          <p14:tracePt t="32577" x="6394450" y="4205288"/>
          <p14:tracePt t="32595" x="6340475" y="4224338"/>
          <p14:tracePt t="32611" x="6242050" y="4232275"/>
          <p14:tracePt t="32628" x="6126163" y="4224338"/>
          <p14:tracePt t="32644" x="6027738" y="4170363"/>
          <p14:tracePt t="32661" x="5983288" y="4152900"/>
          <p14:tracePt t="32677" x="5902325" y="4062413"/>
          <p14:tracePt t="32694" x="5840413" y="3938588"/>
          <p14:tracePt t="32712" x="5822950" y="3884613"/>
          <p14:tracePt t="32727" x="5803900" y="3741738"/>
          <p14:tracePt t="32745" x="5813425" y="3581400"/>
          <p14:tracePt t="32761" x="5848350" y="3411538"/>
          <p14:tracePt t="32778" x="5894388" y="3340100"/>
          <p14:tracePt t="32794" x="5973763" y="3205163"/>
          <p14:tracePt t="32811" x="6062663" y="3125788"/>
          <p14:tracePt t="32827" x="6180138" y="3108325"/>
          <p14:tracePt t="32844" x="6242050" y="3125788"/>
          <p14:tracePt t="32862" x="6394450" y="3241675"/>
          <p14:tracePt t="32877" x="6491288" y="3384550"/>
          <p14:tracePt t="32895" x="6518275" y="3455988"/>
          <p14:tracePt t="32911" x="6554788" y="3571875"/>
          <p14:tracePt t="32928" x="6554788" y="3643313"/>
          <p14:tracePt t="32944" x="6527800" y="3687763"/>
          <p14:tracePt t="32961" x="6446838" y="3751263"/>
          <p14:tracePt t="32977" x="6340475" y="3795713"/>
          <p14:tracePt t="32994" x="6276975" y="3795713"/>
          <p14:tracePt t="33011" x="6143625" y="3776663"/>
          <p14:tracePt t="33027" x="6045200" y="3741738"/>
          <p14:tracePt t="33045" x="6000750" y="3714750"/>
          <p14:tracePt t="33061" x="5938838" y="3652838"/>
          <p14:tracePt t="33078" x="5911850" y="3598863"/>
          <p14:tracePt t="33094" x="5902325" y="3562350"/>
          <p14:tracePt t="33111" x="5902325" y="3482975"/>
          <p14:tracePt t="33127" x="5929313" y="3357563"/>
          <p14:tracePt t="33144" x="6010275" y="3197225"/>
          <p14:tracePt t="33161" x="6072188" y="3116263"/>
          <p14:tracePt t="33177" x="6188075" y="2973388"/>
          <p14:tracePt t="33194" x="6313488" y="2919413"/>
          <p14:tracePt t="33211" x="6402388" y="2911475"/>
          <p14:tracePt t="33228" x="6429375" y="2919413"/>
          <p14:tracePt t="33244" x="6500813" y="2955925"/>
          <p14:tracePt t="33261" x="6545263" y="3017838"/>
          <p14:tracePt t="34017" x="6545263" y="3027363"/>
          <p14:tracePt t="34027" x="6527800" y="3054350"/>
          <p14:tracePt t="34035" x="6518275" y="3081338"/>
          <p14:tracePt t="34044" x="6483350" y="3133725"/>
          <p14:tracePt t="34061" x="6446838" y="3224213"/>
          <p14:tracePt t="34077" x="6419850" y="3286125"/>
          <p14:tracePt t="34094" x="6357938" y="3465513"/>
          <p14:tracePt t="34111" x="6303963" y="3670300"/>
          <p14:tracePt t="34127" x="6269038" y="3768725"/>
          <p14:tracePt t="34144" x="6215063" y="3946525"/>
          <p14:tracePt t="34161" x="6170613" y="4098925"/>
          <p14:tracePt t="34177" x="6126163" y="4224338"/>
          <p14:tracePt t="34194" x="6108700" y="4259263"/>
          <p14:tracePt t="34935" x="6108700" y="4251325"/>
          <p14:tracePt t="34965" x="6108700" y="4241800"/>
          <p14:tracePt t="35004" x="6108700" y="4232275"/>
          <p14:tracePt t="35010" x="6108700" y="4214813"/>
          <p14:tracePt t="35027" x="6108700" y="4205288"/>
          <p14:tracePt t="35027" x="6108700" y="4187825"/>
          <p14:tracePt t="35044" x="6108700" y="4170363"/>
          <p14:tracePt t="35060" x="6108700" y="4133850"/>
          <p14:tracePt t="35077" x="6108700" y="4108450"/>
          <p14:tracePt t="35093" x="6108700" y="4081463"/>
          <p14:tracePt t="35110" x="6081713" y="4037013"/>
          <p14:tracePt t="35127" x="6045200" y="3983038"/>
          <p14:tracePt t="35144" x="6037263" y="3973513"/>
          <p14:tracePt t="35144" x="6018213" y="3956050"/>
          <p14:tracePt t="35161" x="6000750" y="3946525"/>
          <p14:tracePt t="35177" x="5973763" y="3929063"/>
          <p14:tracePt t="35194" x="5946775" y="3919538"/>
          <p14:tracePt t="35210" x="5938838" y="3911600"/>
          <p14:tracePt t="35227" x="5911850" y="3894138"/>
          <p14:tracePt t="35243" x="5894388" y="3884613"/>
          <p14:tracePt t="35261" x="5867400" y="3875088"/>
          <p14:tracePt t="35296" x="5857875" y="3875088"/>
          <p14:tracePt t="35296" x="5857875" y="3867150"/>
          <p14:tracePt t="35335" x="5848350" y="3867150"/>
          <p14:tracePt t="35365" x="5840413" y="3857625"/>
          <p14:tracePt t="35395" x="5830888" y="3857625"/>
          <p14:tracePt t="35414" x="5822950" y="3857625"/>
          <p14:tracePt t="35426" x="5813425" y="3857625"/>
          <p14:tracePt t="35444" x="5786438" y="3857625"/>
          <p14:tracePt t="35460" x="5768975" y="3857625"/>
          <p14:tracePt t="35477" x="5741988" y="3857625"/>
          <p14:tracePt t="35493" x="5724525" y="3867150"/>
          <p14:tracePt t="35510" x="5705475" y="3867150"/>
          <p14:tracePt t="35527" x="5680075" y="3884613"/>
          <p14:tracePt t="35544" x="5670550" y="3884613"/>
          <p14:tracePt t="35560" x="5653088" y="3884613"/>
          <p14:tracePt t="35577" x="5653088" y="3894138"/>
          <p14:tracePt t="35594" x="5643563" y="3894138"/>
          <p14:tracePt t="35610" x="5634038" y="3894138"/>
          <p14:tracePt t="35627" x="5634038" y="3902075"/>
          <p14:tracePt t="35668" x="5626100" y="3902075"/>
          <p14:tracePt t="35681" x="5616575" y="3902075"/>
          <p14:tracePt t="36373" x="5626100" y="3902075"/>
          <p14:tracePt t="36428" x="5634038" y="3902075"/>
          <p14:tracePt t="36464" x="5643563" y="3902075"/>
          <p14:tracePt t="36483" x="5653088" y="3894138"/>
          <p14:tracePt t="36493" x="5661025" y="3894138"/>
          <p14:tracePt t="36517" x="5670550" y="3894138"/>
          <p14:tracePt t="36527" x="5680075" y="3884613"/>
          <p14:tracePt t="36543" x="5688013" y="3875088"/>
          <p14:tracePt t="36560" x="5697538" y="3875088"/>
          <p14:tracePt t="36577" x="5705475" y="3867150"/>
          <p14:tracePt t="36593" x="5715000" y="3867150"/>
          <p14:tracePt t="36610" x="5724525" y="3867150"/>
          <p14:tracePt t="36627" x="5724525" y="3857625"/>
          <p14:tracePt t="36643" x="5741988" y="3857625"/>
          <p14:tracePt t="36685" x="5751513" y="3857625"/>
          <p14:tracePt t="36704" x="5759450" y="3857625"/>
          <p14:tracePt t="36733" x="5768975" y="3857625"/>
          <p14:tracePt t="36735" x="5776913" y="3848100"/>
          <p14:tracePt t="36773" x="5786438" y="3848100"/>
          <p14:tracePt t="36793" x="5795963" y="3840163"/>
          <p14:tracePt t="36812" x="5803900" y="3840163"/>
          <p14:tracePt t="36830" x="5813425" y="3840163"/>
          <p14:tracePt t="36851" x="5822950" y="3840163"/>
          <p14:tracePt t="36881" x="5830888" y="3840163"/>
          <p14:tracePt t="36888" x="5840413" y="3840163"/>
          <p14:tracePt t="36893" x="5848350" y="3840163"/>
          <p14:tracePt t="36927" x="5848350" y="3830638"/>
          <p14:tracePt t="36927" x="5857875" y="3830638"/>
          <p14:tracePt t="36943" x="5867400" y="3830638"/>
          <p14:tracePt t="36960" x="5875338" y="3830638"/>
          <p14:tracePt t="36976" x="5875338" y="3822700"/>
          <p14:tracePt t="36993" x="5884863" y="3822700"/>
          <p14:tracePt t="37010" x="5894388" y="3813175"/>
          <p14:tracePt t="37026" x="5902325" y="3813175"/>
          <p14:tracePt t="37095" x="5911850" y="3813175"/>
          <p14:tracePt t="37173" x="5919788" y="3813175"/>
          <p14:tracePt t="37212" x="5929313" y="3803650"/>
          <p14:tracePt t="37232" x="5938838" y="3803650"/>
          <p14:tracePt t="37251" x="5946775" y="3803650"/>
          <p14:tracePt t="37260" x="5946775" y="3795713"/>
          <p14:tracePt t="37260" x="5956300" y="3795713"/>
          <p14:tracePt t="37276" x="5965825" y="3795713"/>
          <p14:tracePt t="37293" x="5973763" y="3786188"/>
          <p14:tracePt t="37327" x="5983288" y="3776663"/>
          <p14:tracePt t="37377" x="5983288" y="3768725"/>
          <p14:tracePt t="37387" x="5991225" y="3768725"/>
          <p14:tracePt t="37416" x="6000750" y="3768725"/>
          <p14:tracePt t="37546" x="5991225" y="3759200"/>
          <p14:tracePt t="37560" x="5983288" y="3759200"/>
          <p14:tracePt t="37576" x="5946775" y="3751263"/>
          <p14:tracePt t="37577" x="5919788" y="3751263"/>
          <p14:tracePt t="37577" x="5894388" y="3751263"/>
          <p14:tracePt t="37593" x="5884863" y="3751263"/>
          <p14:tracePt t="37609" x="5848350" y="3751263"/>
          <p14:tracePt t="37627" x="5822950" y="3759200"/>
          <p14:tracePt t="37643" x="5813425" y="3759200"/>
          <p14:tracePt t="37660" x="5786438" y="3776663"/>
          <p14:tracePt t="37676" x="5768975" y="3776663"/>
          <p14:tracePt t="37693" x="5759450" y="3786188"/>
          <p14:tracePt t="37728" x="5751513" y="3786188"/>
          <p14:tracePt t="37729" x="5741988" y="3795713"/>
          <p14:tracePt t="38004" x="5751513" y="3795713"/>
          <p14:tracePt t="38012" x="5768975" y="3803650"/>
          <p14:tracePt t="38026" x="5795963" y="3803650"/>
          <p14:tracePt t="38043" x="5803900" y="3803650"/>
          <p14:tracePt t="38059" x="5822950" y="3803650"/>
          <p14:tracePt t="38077" x="5848350" y="3803650"/>
          <p14:tracePt t="38093" x="5867400" y="3803650"/>
          <p14:tracePt t="38110" x="5884863" y="3803650"/>
          <p14:tracePt t="38126" x="5894388" y="3803650"/>
          <p14:tracePt t="38143" x="5902325" y="3803650"/>
          <p14:tracePt t="38159" x="5911850" y="3803650"/>
          <p14:tracePt t="38217" x="5919788" y="3803650"/>
          <p14:tracePt t="38247" x="5929313" y="3803650"/>
          <p14:tracePt t="38267" x="5938838" y="3803650"/>
          <p14:tracePt t="38281" x="5946775" y="3803650"/>
          <p14:tracePt t="38293" x="5983288" y="3786188"/>
          <p14:tracePt t="38309" x="6018213" y="3768725"/>
          <p14:tracePt t="38326" x="6037263" y="3759200"/>
          <p14:tracePt t="38343" x="6062663" y="3732213"/>
          <p14:tracePt t="38359" x="6081713" y="3714750"/>
          <p14:tracePt t="38404" x="6089650" y="3705225"/>
          <p14:tracePt t="38414" x="6099175" y="3705225"/>
          <p14:tracePt t="38426" x="6099175" y="3697288"/>
          <p14:tracePt t="38433" x="6108700" y="3697288"/>
          <p14:tracePt t="38443" x="6108700" y="3687763"/>
          <p14:tracePt t="38459" x="6116638" y="3687763"/>
          <p14:tracePt t="38476" x="6134100" y="3679825"/>
          <p14:tracePt t="38529" x="6143625" y="3679825"/>
          <p14:tracePt t="38958" x="6153150" y="3679825"/>
          <p14:tracePt t="38988" x="6161088" y="3679825"/>
          <p14:tracePt t="39106" x="6170613" y="3679825"/>
          <p14:tracePt t="39332" x="6170613" y="3670300"/>
          <p14:tracePt t="39332" x="6180138" y="3670300"/>
          <p14:tracePt t="39368" x="6188075" y="3670300"/>
          <p14:tracePt t="39379" x="6197600" y="3660775"/>
          <p14:tracePt t="39392" x="6215063" y="3652838"/>
          <p14:tracePt t="39409" x="6232525" y="3633788"/>
          <p14:tracePt t="39425" x="6251575" y="3625850"/>
          <p14:tracePt t="39442" x="6276975" y="3608388"/>
          <p14:tracePt t="39458" x="6296025" y="3598863"/>
          <p14:tracePt t="39475" x="6313488" y="3581400"/>
          <p14:tracePt t="39491" x="6323013" y="3571875"/>
          <p14:tracePt t="39508" x="6330950" y="3571875"/>
          <p14:tracePt t="39525" x="6340475" y="3562350"/>
          <p14:tracePt t="39542" x="6340475" y="3554413"/>
          <p14:tracePt t="39576" x="6348413" y="3544888"/>
          <p14:tracePt t="39605" x="6357938" y="3544888"/>
          <p14:tracePt t="39722" x="6367463" y="3544888"/>
          <p14:tracePt t="39742" x="6394450" y="3536950"/>
          <p14:tracePt t="39743" x="6402388" y="3536950"/>
          <p14:tracePt t="39758" x="6438900" y="3527425"/>
          <p14:tracePt t="39775" x="6465888" y="3517900"/>
          <p14:tracePt t="39791" x="6473825" y="3509963"/>
          <p14:tracePt t="39791" x="6491288" y="3509963"/>
          <p14:tracePt t="39808" x="6500813" y="3500438"/>
          <p14:tracePt t="39824" x="6527800" y="3500438"/>
          <p14:tracePt t="39842" x="6545263" y="3500438"/>
          <p14:tracePt t="39858" x="6554788" y="3500438"/>
          <p14:tracePt t="39897" x="6562725" y="3500438"/>
          <p14:tracePt t="39917" x="6572250" y="3500438"/>
          <p14:tracePt t="39967" x="6581775" y="3500438"/>
          <p14:tracePt t="40209" x="6572250" y="3500438"/>
          <p14:tracePt t="40224" x="6562725" y="3500438"/>
          <p14:tracePt t="40225" x="6554788" y="3500438"/>
          <p14:tracePt t="40241" x="6554788" y="3509963"/>
          <p14:tracePt t="40259" x="6545263" y="3509963"/>
          <p14:tracePt t="40297" x="6545263" y="3517900"/>
          <p14:tracePt t="40307" x="6537325" y="3517900"/>
          <p14:tracePt t="40325" x="6527800" y="3517900"/>
          <p14:tracePt t="40446" x="6518275" y="3517900"/>
          <p14:tracePt t="40458" x="6518275" y="3527425"/>
          <p14:tracePt t="40503" x="6510338" y="3527425"/>
          <p14:tracePt t="40826" x="6510338" y="3517900"/>
          <p14:tracePt t="40866" x="6518275" y="3517900"/>
          <p14:tracePt t="40874" x="6518275" y="3509963"/>
          <p14:tracePt t="40891" x="6527800" y="3500438"/>
          <p14:tracePt t="40893" x="6554788" y="3473450"/>
          <p14:tracePt t="40908" x="6608763" y="3429000"/>
          <p14:tracePt t="40925" x="6626225" y="3411538"/>
          <p14:tracePt t="40941" x="6670675" y="3375025"/>
          <p14:tracePt t="40958" x="6705600" y="3340100"/>
          <p14:tracePt t="40975" x="6732588" y="3313113"/>
          <p14:tracePt t="40991" x="6742113" y="3313113"/>
          <p14:tracePt t="41008" x="6751638" y="3303588"/>
          <p14:tracePt t="41024" x="6759575" y="3295650"/>
          <p14:tracePt t="41041" x="6759575" y="3286125"/>
          <p14:tracePt t="41058" x="6769100" y="3286125"/>
          <p14:tracePt t="41074" x="6769100" y="3276600"/>
          <p14:tracePt t="41091" x="6777038" y="3276600"/>
          <p14:tracePt t="41128" x="6786563" y="3276600"/>
          <p14:tracePt t="41197" x="6796088" y="3276600"/>
          <p14:tracePt t="41227" x="6804025" y="3276600"/>
          <p14:tracePt t="41236" x="6813550" y="3268663"/>
          <p14:tracePt t="41246" x="6840538" y="3268663"/>
          <p14:tracePt t="41258" x="6848475" y="3259138"/>
          <p14:tracePt t="41274" x="6875463" y="3259138"/>
          <p14:tracePt t="41291" x="6902450" y="3259138"/>
          <p14:tracePt t="41307" x="6919913" y="3259138"/>
          <p14:tracePt t="41344" x="6929438" y="3259138"/>
          <p14:tracePt t="41363" x="6938963" y="3259138"/>
          <p14:tracePt t="41383" x="6946900" y="3259138"/>
          <p14:tracePt t="41410" x="6956425" y="3259138"/>
          <p14:tracePt t="41459" x="6965950" y="3259138"/>
          <p14:tracePt t="41898" x="6973888" y="3259138"/>
          <p14:tracePt t="41908" x="6991350" y="3259138"/>
          <p14:tracePt t="41925" x="7045325" y="3259138"/>
          <p14:tracePt t="41942" x="7081838" y="3259138"/>
          <p14:tracePt t="41959" x="7153275" y="3259138"/>
          <p14:tracePt t="41975" x="7232650" y="3259138"/>
          <p14:tracePt t="41992" x="7304088" y="3268663"/>
          <p14:tracePt t="42008" x="7331075" y="3268663"/>
          <p14:tracePt t="42025" x="7375525" y="3276600"/>
          <p14:tracePt t="42042" x="7402513" y="3286125"/>
          <p14:tracePt t="42058" x="7429500" y="3286125"/>
          <p14:tracePt t="42075" x="7473950" y="3303588"/>
          <p14:tracePt t="42091" x="7518400" y="3322638"/>
          <p14:tracePt t="42109" x="7527925" y="3322638"/>
          <p14:tracePt t="42125" x="7562850" y="3340100"/>
          <p14:tracePt t="42142" x="7581900" y="3348038"/>
          <p14:tracePt t="42158" x="7599363" y="3357563"/>
          <p14:tracePt t="42194" x="7599363" y="3367088"/>
          <p14:tracePt t="42208" x="7608888" y="3367088"/>
          <p14:tracePt t="42241" x="7608888" y="3375025"/>
          <p14:tracePt t="42281" x="7608888" y="3384550"/>
          <p14:tracePt t="42319" x="7608888" y="3394075"/>
          <p14:tracePt t="42350" x="7608888" y="3402013"/>
          <p14:tracePt t="42359" x="7608888" y="3411538"/>
          <p14:tracePt t="42369" x="7608888" y="3419475"/>
          <p14:tracePt t="42399" x="7608888" y="3429000"/>
          <p14:tracePt t="42429" x="7608888" y="3438525"/>
          <p14:tracePt t="42441" x="7608888" y="3446463"/>
          <p14:tracePt t="42475" x="7608888" y="3455988"/>
          <p14:tracePt t="42491" x="7608888" y="3465513"/>
          <p14:tracePt t="42505" x="7608888" y="3473450"/>
          <p14:tracePt t="42567" x="7608888" y="3482975"/>
          <p14:tracePt t="42652" x="7608888" y="3490913"/>
          <p14:tracePt t="42701" x="7608888" y="3500438"/>
          <p14:tracePt t="42929" x="7599363" y="3500438"/>
          <p14:tracePt t="42948" x="7589838" y="3500438"/>
          <p14:tracePt t="42996" x="7581900" y="3500438"/>
          <p14:tracePt t="42996" x="7572375" y="3500438"/>
          <p14:tracePt t="43035" x="7572375" y="3490913"/>
          <p14:tracePt t="43042" x="7562850" y="3490913"/>
          <p14:tracePt t="43058" x="7554913" y="3490913"/>
          <p14:tracePt t="43075" x="7554913" y="3482975"/>
          <p14:tracePt t="43111" x="7545388" y="3482975"/>
          <p14:tracePt t="43130" x="7545388" y="3473450"/>
          <p14:tracePt t="43160" x="7545388" y="3465513"/>
          <p14:tracePt t="43200" x="7537450" y="3465513"/>
          <p14:tracePt t="43215" x="7537450" y="3455988"/>
          <p14:tracePt t="43225" x="7527925" y="3438525"/>
          <p14:tracePt t="43241" x="7518400" y="3429000"/>
          <p14:tracePt t="43258" x="7500938" y="3402013"/>
          <p14:tracePt t="43275" x="7466013" y="3348038"/>
          <p14:tracePt t="43292" x="7429500" y="3313113"/>
          <p14:tracePt t="43308" x="7402513" y="3276600"/>
          <p14:tracePt t="43325" x="7358063" y="3224213"/>
          <p14:tracePt t="43341" x="7331075" y="3197225"/>
          <p14:tracePt t="43358" x="7323138" y="3187700"/>
          <p14:tracePt t="43374" x="7304088" y="3160713"/>
          <p14:tracePt t="43391" x="7296150" y="3152775"/>
          <p14:tracePt t="43408" x="7296150" y="3143250"/>
          <p14:tracePt t="43424" x="7286625" y="3143250"/>
          <p14:tracePt t="44722" x="0" y="0"/>
        </p14:tracePtLst>
      </p14:laserTraceLst>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 Cont.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pic>
        <p:nvPicPr>
          <p:cNvPr id="7475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592705"/>
            <a:ext cx="4038600" cy="2540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03242"/>
            <a:ext cx="4038600" cy="251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62446"/>
      </p:ext>
    </p:extLst>
  </p:cSld>
  <p:clrMapOvr>
    <a:masterClrMapping/>
  </p:clrMapOvr>
  <mc:AlternateContent xmlns:mc="http://schemas.openxmlformats.org/markup-compatibility/2006" xmlns:p14="http://schemas.microsoft.com/office/powerpoint/2010/main">
    <mc:Choice Requires="p14">
      <p:transition spd="slow" p14:dur="2000" advTm="32300"/>
    </mc:Choice>
    <mc:Fallback xmlns="">
      <p:transition spd="slow" advTm="32300"/>
    </mc:Fallback>
  </mc:AlternateContent>
  <p:timing>
    <p:tnLst>
      <p:par>
        <p:cTn id="1" dur="indefinite" restart="never" nodeType="tmRoot"/>
      </p:par>
    </p:tnLst>
  </p:timing>
  <p:extLst mod="1">
    <p:ext uri="{3A86A75C-4F4B-4683-9AE1-C65F6400EC91}">
      <p14:laserTraceLst xmlns:p14="http://schemas.microsoft.com/office/powerpoint/2010/main">
        <p14:tracePtLst>
          <p14:tracePt t="8057" x="7348538" y="3205163"/>
          <p14:tracePt t="8077" x="7313613" y="3197225"/>
          <p14:tracePt t="8087" x="7296150" y="3197225"/>
          <p14:tracePt t="8102" x="7269163" y="3197225"/>
          <p14:tracePt t="8118" x="7251700" y="3197225"/>
          <p14:tracePt t="8135" x="7224713" y="3197225"/>
          <p14:tracePt t="8151" x="7215188" y="3197225"/>
          <p14:tracePt t="8169" x="7205663" y="3197225"/>
          <p14:tracePt t="8185" x="7197725" y="3197225"/>
          <p14:tracePt t="8202" x="7188200" y="3197225"/>
          <p14:tracePt t="8218" x="7180263" y="3197225"/>
          <p14:tracePt t="8262" x="7170738" y="3197225"/>
          <p14:tracePt t="8295" x="7161213" y="3187700"/>
          <p14:tracePt t="8304" x="7153275" y="3187700"/>
          <p14:tracePt t="8318" x="7153275" y="3179763"/>
          <p14:tracePt t="8335" x="7143750" y="3179763"/>
          <p14:tracePt t="8351" x="7134225" y="3170238"/>
          <p14:tracePt t="8388" x="7126288" y="3170238"/>
          <p14:tracePt t="8397" x="7116763" y="3170238"/>
          <p14:tracePt t="8427" x="7108825" y="3170238"/>
          <p14:tracePt t="8447" x="7099300" y="3170238"/>
          <p14:tracePt t="8457" x="7089775" y="3170238"/>
          <p14:tracePt t="8487" x="7081838" y="3170238"/>
          <p14:tracePt t="8506" x="7072313" y="3170238"/>
          <p14:tracePt t="8526" x="7062788" y="3170238"/>
          <p14:tracePt t="8545" x="7054850" y="3170238"/>
          <p14:tracePt t="8552" x="7045325" y="3170238"/>
          <p14:tracePt t="8568" x="7037388" y="3170238"/>
          <p14:tracePt t="8604" x="7027863" y="3170238"/>
          <p14:tracePt t="8613" x="7018338" y="3170238"/>
          <p14:tracePt t="8618" x="7000875" y="3170238"/>
          <p14:tracePt t="8634" x="6991350" y="3170238"/>
          <p14:tracePt t="8651" x="6965950" y="3179763"/>
          <p14:tracePt t="8668" x="6946900" y="3197225"/>
          <p14:tracePt t="8685" x="6938963" y="3205163"/>
          <p14:tracePt t="8722" x="6929438" y="3205163"/>
          <p14:tracePt t="8749" x="6919913" y="3214688"/>
          <p14:tracePt t="8779" x="6919913" y="3224213"/>
          <p14:tracePt t="8817" x="6919913" y="3232150"/>
          <p14:tracePt t="8834" x="6919913" y="3241675"/>
          <p14:tracePt t="8835" x="6911975" y="3251200"/>
          <p14:tracePt t="8851" x="6911975" y="3286125"/>
          <p14:tracePt t="8868" x="6911975" y="3303588"/>
          <p14:tracePt t="8885" x="6911975" y="3330575"/>
          <p14:tracePt t="8901" x="6911975" y="3348038"/>
          <p14:tracePt t="8937" x="6911975" y="3357563"/>
          <p14:tracePt t="8937" x="6911975" y="3367088"/>
          <p14:tracePt t="8951" x="6911975" y="3402013"/>
          <p14:tracePt t="8968" x="6911975" y="3429000"/>
          <p14:tracePt t="8985" x="6911975" y="3455988"/>
          <p14:tracePt t="9001" x="6911975" y="3482975"/>
          <p14:tracePt t="9018" x="6911975" y="3509963"/>
          <p14:tracePt t="9035" x="6919913" y="3527425"/>
          <p14:tracePt t="9051" x="6938963" y="3554413"/>
          <p14:tracePt t="9068" x="6946900" y="3589338"/>
          <p14:tracePt t="9084" x="6965950" y="3608388"/>
          <p14:tracePt t="9101" x="6973888" y="3625850"/>
          <p14:tracePt t="9118" x="6983413" y="3633788"/>
          <p14:tracePt t="9135" x="6991350" y="3652838"/>
          <p14:tracePt t="9151" x="7000875" y="3652838"/>
          <p14:tracePt t="9189" x="7010400" y="3660775"/>
          <p14:tracePt t="9201" x="7018338" y="3660775"/>
          <p14:tracePt t="9211" x="7027863" y="3660775"/>
          <p14:tracePt t="9248" x="7037388" y="3660775"/>
          <p14:tracePt t="9278" x="7045325" y="3660775"/>
          <p14:tracePt t="9327" x="7054850" y="3660775"/>
          <p14:tracePt t="9356" x="7062788" y="3660775"/>
          <p14:tracePt t="9386" x="7072313" y="3660775"/>
          <p14:tracePt t="9393" x="7081838" y="3660775"/>
          <p14:tracePt t="9401" x="7089775" y="3643313"/>
          <p14:tracePt t="9418" x="7089775" y="3633788"/>
          <p14:tracePt t="9454" x="7099300" y="3633788"/>
          <p14:tracePt t="9454" x="7099300" y="3625850"/>
          <p14:tracePt t="9468" x="7108825" y="3625850"/>
          <p14:tracePt t="9485" x="7108825" y="3616325"/>
          <p14:tracePt t="9501" x="7108825" y="3608388"/>
          <p14:tracePt t="9540" x="7108825" y="3598863"/>
          <p14:tracePt t="9551" x="7108825" y="3581400"/>
          <p14:tracePt t="9551" x="7108825" y="3562350"/>
          <p14:tracePt t="9568" x="7099300" y="3536950"/>
          <p14:tracePt t="9585" x="7089775" y="3517900"/>
          <p14:tracePt t="9601" x="7089775" y="3509963"/>
          <p14:tracePt t="9618" x="7081838" y="3482975"/>
          <p14:tracePt t="9635" x="7072313" y="3465513"/>
          <p14:tracePt t="9651" x="7062788" y="3446463"/>
          <p14:tracePt t="9651" x="7054850" y="3419475"/>
          <p14:tracePt t="9668" x="7037388" y="3394075"/>
          <p14:tracePt t="9684" x="7010400" y="3357563"/>
          <p14:tracePt t="9701" x="7000875" y="3340100"/>
          <p14:tracePt t="9718" x="6991350" y="3330575"/>
          <p14:tracePt t="9735" x="6973888" y="3313113"/>
          <p14:tracePt t="9751" x="6965950" y="3286125"/>
          <p14:tracePt t="9768" x="6946900" y="3268663"/>
          <p14:tracePt t="9806" x="6938963" y="3259138"/>
          <p14:tracePt t="9824" x="6929438" y="3251200"/>
          <p14:tracePt t="9835" x="6919913" y="3241675"/>
          <p14:tracePt t="9851" x="6911975" y="3241675"/>
          <p14:tracePt t="9868" x="6902450" y="3232150"/>
          <p14:tracePt t="9903" x="6884988" y="3232150"/>
          <p14:tracePt t="9904" x="6875463" y="3232150"/>
          <p14:tracePt t="9918" x="6858000" y="3232150"/>
          <p14:tracePt t="9935" x="6858000" y="3224213"/>
          <p14:tracePt t="9951" x="6848475" y="3224213"/>
          <p14:tracePt t="9968" x="6840538" y="3214688"/>
          <p14:tracePt t="9985" x="6831013" y="3214688"/>
          <p14:tracePt t="10137" x="6831013" y="3224213"/>
          <p14:tracePt t="10158" x="6848475" y="3241675"/>
          <p14:tracePt t="10176" x="6867525" y="3259138"/>
          <p14:tracePt t="10184" x="6884988" y="3259138"/>
          <p14:tracePt t="10204" x="6902450" y="3276600"/>
          <p14:tracePt t="10217" x="6919913" y="3286125"/>
          <p14:tracePt t="10235" x="6946900" y="3303588"/>
          <p14:tracePt t="10251" x="6965950" y="3322638"/>
          <p14:tracePt t="10268" x="6983413" y="3330575"/>
          <p14:tracePt t="10284" x="6991350" y="3340100"/>
          <p14:tracePt t="10301" x="7000875" y="3348038"/>
          <p14:tracePt t="10317" x="7010400" y="3348038"/>
          <p14:tracePt t="10335" x="7018338" y="3367088"/>
          <p14:tracePt t="10351" x="7027863" y="3375025"/>
          <p14:tracePt t="10385" x="7037388" y="3375025"/>
          <p14:tracePt t="10405" x="7045325" y="3384550"/>
          <p14:tracePt t="10420" x="7054850" y="3384550"/>
          <p14:tracePt t="10449" x="7062788" y="3384550"/>
          <p14:tracePt t="10469" x="7072313" y="3384550"/>
          <p14:tracePt t="10499" x="7081838" y="3384550"/>
          <p14:tracePt t="10509" x="7089775" y="3384550"/>
          <p14:tracePt t="10518" x="7099300" y="3384550"/>
          <p14:tracePt t="10558" x="7108825" y="3384550"/>
          <p14:tracePt t="10587" x="7116763" y="3384550"/>
          <p14:tracePt t="10606" x="7126288" y="3384550"/>
          <p14:tracePt t="10627" x="7134225" y="3375025"/>
          <p14:tracePt t="10634" x="7143750" y="3375025"/>
          <p14:tracePt t="10651" x="7153275" y="3375025"/>
          <p14:tracePt t="10704" x="7161213" y="3375025"/>
          <p14:tracePt t="10869" x="7153275" y="3375025"/>
          <p14:tracePt t="10874" x="7143750" y="3375025"/>
          <p14:tracePt t="10910" x="7134225" y="3375025"/>
          <p14:tracePt t="10919" x="7116763" y="3375025"/>
          <p14:tracePt t="10928" x="7108825" y="3375025"/>
          <p14:tracePt t="10935" x="7089775" y="3375025"/>
          <p14:tracePt t="10951" x="7081838" y="3375025"/>
          <p14:tracePt t="10968" x="7072313" y="3375025"/>
          <p14:tracePt t="11017" x="7062788" y="3375025"/>
          <p14:tracePt t="11134" x="7054850" y="3375025"/>
          <p14:tracePt t="11172" x="7054850" y="3367088"/>
          <p14:tracePt t="11260" x="7054850" y="3357563"/>
          <p14:tracePt t="11407" x="7062788" y="3357563"/>
          <p14:tracePt t="11426" x="7072313" y="3357563"/>
          <p14:tracePt t="11447" x="7081838" y="3348038"/>
          <p14:tracePt t="11455" x="7089775" y="3348038"/>
          <p14:tracePt t="11486" x="7099300" y="3340100"/>
          <p14:tracePt t="11506" x="7108825" y="3340100"/>
          <p14:tracePt t="11506" x="7116763" y="3330575"/>
          <p14:tracePt t="11542" x="7126288" y="3330575"/>
          <p14:tracePt t="11572" x="7134225" y="3330575"/>
          <p14:tracePt t="12041" x="7134225" y="3322638"/>
          <p14:tracePt t="12159" x="7134225" y="3313113"/>
          <p14:tracePt t="12184" x="7126288" y="3313113"/>
          <p14:tracePt t="12184" x="7126288" y="3303588"/>
          <p14:tracePt t="12228" x="7126288" y="3295650"/>
          <p14:tracePt t="12316" x="7126288" y="3286125"/>
          <p14:tracePt t="12501" x="7134225" y="3286125"/>
          <p14:tracePt t="13163" x="0" y="0"/>
        </p14:tracePtLst>
        <p14:tracePtLst>
          <p14:tracePt t="19232" x="7134225" y="3286125"/>
          <p14:tracePt t="19484" x="7126288" y="3286125"/>
          <p14:tracePt t="19500" x="7099300" y="3286125"/>
          <p14:tracePt t="19501" x="7045325" y="3286125"/>
          <p14:tracePt t="19516" x="7010400" y="3286125"/>
          <p14:tracePt t="19533" x="6919913" y="3286125"/>
          <p14:tracePt t="19549" x="6759575" y="3295650"/>
          <p14:tracePt t="19566" x="6670675" y="3303588"/>
          <p14:tracePt t="19583" x="6438900" y="3322638"/>
          <p14:tracePt t="19600" x="6197600" y="3322638"/>
          <p14:tracePt t="19616" x="5938838" y="3322638"/>
          <p14:tracePt t="19633" x="5786438" y="3313113"/>
          <p14:tracePt t="19650" x="5518150" y="3295650"/>
          <p14:tracePt t="19666" x="5259388" y="3286125"/>
          <p14:tracePt t="19683" x="5126038" y="3268663"/>
          <p14:tracePt t="19699" x="4884738" y="3251200"/>
          <p14:tracePt t="19717" x="4652963" y="3251200"/>
          <p14:tracePt t="19732" x="4446588" y="3251200"/>
          <p14:tracePt t="19749" x="4367213" y="3251200"/>
          <p14:tracePt t="19766" x="4232275" y="3268663"/>
          <p14:tracePt t="19783" x="4152900" y="3295650"/>
          <p14:tracePt t="19799" x="4108450" y="3313113"/>
          <p14:tracePt t="19816" x="4089400" y="3313113"/>
          <p14:tracePt t="19833" x="4054475" y="3340100"/>
          <p14:tracePt t="19849" x="4017963" y="3357563"/>
          <p14:tracePt t="19867" x="4000500" y="3367088"/>
          <p14:tracePt t="19882" x="3938588" y="3394075"/>
          <p14:tracePt t="19900" x="3867150" y="3402013"/>
          <p14:tracePt t="19916" x="3830638" y="3411538"/>
          <p14:tracePt t="19933" x="3776663" y="3411538"/>
          <p14:tracePt t="19949" x="3714750" y="3411538"/>
          <p14:tracePt t="20344" x="3705225" y="3411538"/>
          <p14:tracePt t="20350" x="3643313" y="3411538"/>
          <p14:tracePt t="20370" x="3625850" y="3411538"/>
          <p14:tracePt t="20382" x="3589338" y="3419475"/>
          <p14:tracePt t="20399" x="3509963" y="3429000"/>
          <p14:tracePt t="20416" x="3473450" y="3429000"/>
          <p14:tracePt t="20416" x="3419475" y="3429000"/>
          <p14:tracePt t="20433" x="3384550" y="3429000"/>
          <p14:tracePt t="20449" x="3295650" y="3419475"/>
          <p14:tracePt t="20466" x="3214688" y="3411538"/>
          <p14:tracePt t="20482" x="3187700" y="3402013"/>
          <p14:tracePt t="20499" x="3125788" y="3375025"/>
          <p14:tracePt t="20516" x="3081338" y="3367088"/>
          <p14:tracePt t="20532" x="3062288" y="3357563"/>
          <p14:tracePt t="20549" x="3036888" y="3348038"/>
          <p14:tracePt t="20566" x="3027363" y="3348038"/>
          <p14:tracePt t="20583" x="3017838" y="3340100"/>
          <p14:tracePt t="20794" x="3027363" y="3340100"/>
          <p14:tracePt t="20823" x="3036888" y="3340100"/>
          <p14:tracePt t="20852" x="3044825" y="3340100"/>
          <p14:tracePt t="20853" x="3054350" y="3340100"/>
          <p14:tracePt t="20866" x="3071813" y="3340100"/>
          <p14:tracePt t="20883" x="3081338" y="3340100"/>
          <p14:tracePt t="20899" x="3089275" y="3330575"/>
          <p14:tracePt t="20941" x="3098800" y="3330575"/>
          <p14:tracePt t="20968" x="3108325" y="3330575"/>
          <p14:tracePt t="21020" x="3116263" y="3330575"/>
          <p14:tracePt t="21031" x="3125788" y="3330575"/>
          <p14:tracePt t="21049" x="3133725" y="3330575"/>
          <p14:tracePt t="21086" x="3143250" y="3330575"/>
          <p14:tracePt t="21091" x="3160713" y="3330575"/>
          <p14:tracePt t="21099" x="3170238" y="3330575"/>
          <p14:tracePt t="21115" x="3197225" y="3330575"/>
          <p14:tracePt t="21133" x="3214688" y="3330575"/>
          <p14:tracePt t="21149" x="3241675" y="3322638"/>
          <p14:tracePt t="21166" x="3251200" y="3322638"/>
          <p14:tracePt t="21182" x="3286125" y="3303588"/>
          <p14:tracePt t="21199" x="3313113" y="3303588"/>
          <p14:tracePt t="21216" x="3322638" y="3303588"/>
          <p14:tracePt t="21232" x="3348038" y="3295650"/>
          <p14:tracePt t="21249" x="3367088" y="3286125"/>
          <p14:tracePt t="21266" x="3384550" y="3286125"/>
          <p14:tracePt t="21282" x="3394075" y="3286125"/>
          <p14:tracePt t="21325" x="3402013" y="3286125"/>
          <p14:tracePt t="21354" x="3411538" y="3286125"/>
          <p14:tracePt t="21402" x="3411538" y="3276600"/>
          <p14:tracePt t="21402" x="3402013" y="3276600"/>
          <p14:tracePt t="21415" x="3394075" y="3276600"/>
          <p14:tracePt t="21432" x="3367088" y="3276600"/>
          <p14:tracePt t="21449" x="3357563" y="3276600"/>
          <p14:tracePt t="21449" x="3340100" y="3276600"/>
          <p14:tracePt t="21466" x="3330575" y="3276600"/>
          <p14:tracePt t="21482" x="3322638" y="3276600"/>
          <p14:tracePt t="21499" x="3313113" y="3276600"/>
          <p14:tracePt t="21536" x="3303588" y="3276600"/>
          <p14:tracePt t="21565" x="3295650" y="3276600"/>
          <p14:tracePt t="21654" x="3303588" y="3276600"/>
          <p14:tracePt t="21684" x="3313113" y="3276600"/>
          <p14:tracePt t="21702" x="3322638" y="3276600"/>
          <p14:tracePt t="21702" x="3330575" y="3276600"/>
          <p14:tracePt t="21715" x="3340100" y="3276600"/>
          <p14:tracePt t="21732" x="3348038" y="3276600"/>
          <p14:tracePt t="21766" x="3357563" y="3276600"/>
          <p14:tracePt t="21782" x="3367088" y="3276600"/>
          <p14:tracePt t="21819" x="3375025" y="3286125"/>
          <p14:tracePt t="21821" x="3384550" y="3286125"/>
          <p14:tracePt t="22152" x="3384550" y="3295650"/>
          <p14:tracePt t="22179" x="3384550" y="3303588"/>
          <p14:tracePt t="22182" x="3384550" y="3313113"/>
          <p14:tracePt t="22199" x="3384550" y="3330575"/>
          <p14:tracePt t="22216" x="3384550" y="3340100"/>
          <p14:tracePt t="22232" x="3384550" y="3348038"/>
          <p14:tracePt t="22249" x="3384550" y="3367088"/>
          <p14:tracePt t="22265" x="3384550" y="3402013"/>
          <p14:tracePt t="22282" x="3384550" y="3411538"/>
          <p14:tracePt t="22299" x="3384550" y="3419475"/>
          <p14:tracePt t="22315" x="3384550" y="3429000"/>
          <p14:tracePt t="22332" x="3384550" y="3438525"/>
          <p14:tracePt t="22349" x="3384550" y="3446463"/>
          <p14:tracePt t="22365" x="3384550" y="3465513"/>
          <p14:tracePt t="22382" x="3384550" y="3473450"/>
          <p14:tracePt t="22416" x="3384550" y="3482975"/>
          <p14:tracePt t="22445" x="3384550" y="3490913"/>
          <p14:tracePt t="22455" x="3375025" y="3490913"/>
          <p14:tracePt t="22465" x="3375025" y="3500438"/>
          <p14:tracePt t="22504" x="3367088" y="3500438"/>
          <p14:tracePt t="22543" x="3357563" y="3500438"/>
          <p14:tracePt t="22549" x="3348038" y="3500438"/>
          <p14:tracePt t="22566" x="3330575" y="3500438"/>
          <p14:tracePt t="22582" x="3313113" y="3500438"/>
          <p14:tracePt t="22599" x="3295650" y="3500438"/>
          <p14:tracePt t="22615" x="3259138" y="3500438"/>
          <p14:tracePt t="22632" x="3224213" y="3500438"/>
          <p14:tracePt t="22649" x="3197225" y="3500438"/>
          <p14:tracePt t="22665" x="3152775" y="3500438"/>
          <p14:tracePt t="22682" x="3071813" y="3500438"/>
          <p14:tracePt t="22698" x="3044825" y="3500438"/>
          <p14:tracePt t="22715" x="2973388" y="3500438"/>
          <p14:tracePt t="22732" x="2919413" y="3500438"/>
          <p14:tracePt t="22748" x="2901950" y="3500438"/>
          <p14:tracePt t="22765" x="2847975" y="3500438"/>
          <p14:tracePt t="22782" x="2768600" y="3536950"/>
          <p14:tracePt t="22799" x="2714625" y="3571875"/>
          <p14:tracePt t="22815" x="2643188" y="3670300"/>
          <p14:tracePt t="22832" x="2589213" y="3751263"/>
          <p14:tracePt t="22848" x="2562225" y="3786188"/>
          <p14:tracePt t="22865" x="2544763" y="3857625"/>
          <p14:tracePt t="22881" x="2536825" y="3875088"/>
          <p14:tracePt t="23196" x="2536825" y="3884613"/>
          <p14:tracePt t="23216" x="2536825" y="3894138"/>
          <p14:tracePt t="23217" x="2536825" y="3911600"/>
          <p14:tracePt t="23231" x="2536825" y="3965575"/>
          <p14:tracePt t="23249" x="2536825" y="4017963"/>
          <p14:tracePt t="23265" x="2536825" y="4081463"/>
          <p14:tracePt t="23282" x="2536825" y="4108450"/>
          <p14:tracePt t="23298" x="2536825" y="4125913"/>
          <p14:tracePt t="23315" x="2536825" y="4152900"/>
          <p14:tracePt t="23331" x="2554288" y="4187825"/>
          <p14:tracePt t="23365" x="2554288" y="4197350"/>
          <p14:tracePt t="23392" x="2571750" y="4170363"/>
          <p14:tracePt t="23403" x="2581275" y="4143375"/>
          <p14:tracePt t="23415" x="2608263" y="4054475"/>
          <p14:tracePt t="23431" x="2608263" y="4000500"/>
          <p14:tracePt t="23448" x="2616200" y="3911600"/>
          <p14:tracePt t="23465" x="2616200" y="3867150"/>
          <p14:tracePt t="23481" x="2616200" y="3830638"/>
          <p14:tracePt t="23499" x="2616200" y="3822700"/>
          <p14:tracePt t="23627" x="2625725" y="3822700"/>
          <p14:tracePt t="23637" x="2643188" y="3857625"/>
          <p14:tracePt t="23649" x="2643188" y="3884613"/>
          <p14:tracePt t="23665" x="2679700" y="3956050"/>
          <p14:tracePt t="23682" x="2687638" y="4000500"/>
          <p14:tracePt t="23698" x="2705100" y="4027488"/>
          <p14:tracePt t="23715" x="2705100" y="4037013"/>
          <p14:tracePt t="23731" x="2705100" y="4044950"/>
          <p14:tracePt t="23748" x="2714625" y="4044950"/>
          <p14:tracePt t="23783" x="2724150" y="4044950"/>
          <p14:tracePt t="23840" x="2724150" y="4037013"/>
          <p14:tracePt t="23889" x="2724150" y="4027488"/>
          <p14:tracePt t="23908" x="2732088" y="4017963"/>
          <p14:tracePt t="23914" x="2732088" y="4000500"/>
          <p14:tracePt t="23931" x="2732088" y="3990975"/>
          <p14:tracePt t="23949" x="2741613" y="3990975"/>
          <p14:tracePt t="23965" x="2768600" y="3990975"/>
          <p14:tracePt t="23982" x="2776538" y="4017963"/>
          <p14:tracePt t="23998" x="2803525" y="4044950"/>
          <p14:tracePt t="24015" x="2830513" y="4071938"/>
          <p14:tracePt t="24031" x="2857500" y="4071938"/>
          <p14:tracePt t="24048" x="2867025" y="4062413"/>
          <p14:tracePt t="24065" x="2901950" y="4027488"/>
          <p14:tracePt t="24081" x="2919413" y="3990975"/>
          <p14:tracePt t="24098" x="2928938" y="3965575"/>
          <p14:tracePt t="24115" x="2938463" y="3938588"/>
          <p14:tracePt t="24132" x="2946400" y="3919538"/>
          <p14:tracePt t="24240" x="2946400" y="3929063"/>
          <p14:tracePt t="24250" x="2955925" y="3929063"/>
          <p14:tracePt t="24314" x="2965450" y="3929063"/>
          <p14:tracePt t="24324" x="2965450" y="3919538"/>
          <p14:tracePt t="24369" x="2965450" y="3911600"/>
          <p14:tracePt t="24487" x="2973388" y="3911600"/>
          <p14:tracePt t="24498" x="2982913" y="3911600"/>
          <p14:tracePt t="24498" x="3000375" y="3902075"/>
          <p14:tracePt t="24515" x="3017838" y="3875088"/>
          <p14:tracePt t="24532" x="3027363" y="3848100"/>
          <p14:tracePt t="24548" x="3036888" y="3840163"/>
          <p14:tracePt t="24585" x="3036888" y="3830638"/>
          <p14:tracePt t="24749" x="3036888" y="3822700"/>
          <p14:tracePt t="24926" x="3044825" y="3822700"/>
          <p14:tracePt t="24956" x="3054350" y="3822700"/>
          <p14:tracePt t="24999" x="3054350" y="3813175"/>
          <p14:tracePt t="25005" x="3062288" y="3813175"/>
          <p14:tracePt t="25052" x="3071813" y="3803650"/>
          <p14:tracePt t="25062" x="3081338" y="3803650"/>
          <p14:tracePt t="25066" x="3089275" y="3795713"/>
          <p14:tracePt t="25101" x="3108325" y="3795713"/>
          <p14:tracePt t="25101" x="3116263" y="3795713"/>
          <p14:tracePt t="25115" x="3143250" y="3795713"/>
          <p14:tracePt t="25133" x="3160713" y="3795713"/>
          <p14:tracePt t="25149" x="3179763" y="3795713"/>
          <p14:tracePt t="25166" x="3224213" y="3795713"/>
          <p14:tracePt t="25182" x="3232150" y="3803650"/>
          <p14:tracePt t="25199" x="3268663" y="3813175"/>
          <p14:tracePt t="25232" x="3295650" y="3830638"/>
          <p14:tracePt t="25232" x="3303588" y="3840163"/>
          <p14:tracePt t="25249" x="3330575" y="3857625"/>
          <p14:tracePt t="25265" x="3357563" y="3875088"/>
          <p14:tracePt t="25561" x="3367088" y="3875088"/>
          <p14:tracePt t="25581" x="3375025" y="3875088"/>
          <p14:tracePt t="25708" x="3375025" y="3867150"/>
          <p14:tracePt t="25758" x="3375025" y="3857625"/>
          <p14:tracePt t="25806" x="3375025" y="3848100"/>
          <p14:tracePt t="25836" x="3375025" y="3840163"/>
          <p14:tracePt t="25848" x="3375025" y="3830638"/>
          <p14:tracePt t="25882" x="3375025" y="3822700"/>
          <p14:tracePt t="25912" x="3375025" y="3795713"/>
          <p14:tracePt t="25916" x="3375025" y="3705225"/>
          <p14:tracePt t="25932" x="3375025" y="3660775"/>
          <p14:tracePt t="25949" x="3375025" y="3571875"/>
          <p14:tracePt t="25965" x="3375025" y="3517900"/>
          <p14:tracePt t="25982" x="3375025" y="3500438"/>
          <p14:tracePt t="25998" x="3367088" y="3473450"/>
          <p14:tracePt t="26016" x="3357563" y="3419475"/>
          <p14:tracePt t="26032" x="3357563" y="3394075"/>
          <p14:tracePt t="26049" x="3357563" y="3340100"/>
          <p14:tracePt t="26065" x="3357563" y="3313113"/>
          <p14:tracePt t="26082" x="3357563" y="3303588"/>
          <p14:tracePt t="26099" x="3357563" y="3286125"/>
          <p14:tracePt t="26158" x="3357563" y="3276600"/>
          <p14:tracePt t="26216" x="3357563" y="3286125"/>
          <p14:tracePt t="26218" x="3357563" y="3313113"/>
          <p14:tracePt t="26232" x="3357563" y="3465513"/>
          <p14:tracePt t="26249" x="3357563" y="3660775"/>
          <p14:tracePt t="26265" x="3357563" y="3759200"/>
          <p14:tracePt t="26282" x="3367088" y="3894138"/>
          <p14:tracePt t="26298" x="3367088" y="3946525"/>
          <p14:tracePt t="26316" x="3375025" y="4000500"/>
          <p14:tracePt t="26332" x="3384550" y="4027488"/>
          <p14:tracePt t="26349" x="3394075" y="4054475"/>
          <p14:tracePt t="26365" x="3394075" y="4062413"/>
          <p14:tracePt t="26382" x="3402013" y="4062413"/>
          <p14:tracePt t="26520" x="3411538" y="4062413"/>
          <p14:tracePt t="26557" x="3419475" y="4062413"/>
          <p14:tracePt t="26568" x="3429000" y="4062413"/>
          <p14:tracePt t="26582" x="3438525" y="4062413"/>
          <p14:tracePt t="26587" x="3465513" y="4062413"/>
          <p14:tracePt t="26598" x="3473450" y="4062413"/>
          <p14:tracePt t="26615" x="3500438" y="4062413"/>
          <p14:tracePt t="26632" x="3517900" y="4062413"/>
          <p14:tracePt t="26649" x="3536950" y="4062413"/>
          <p14:tracePt t="26665" x="3544888" y="4062413"/>
          <p14:tracePt t="26703" x="3554413" y="4062413"/>
          <p14:tracePt t="26707" x="3562350" y="4062413"/>
          <p14:tracePt t="26762" x="3571875" y="4062413"/>
          <p14:tracePt t="26842" x="3581400" y="4062413"/>
          <p14:tracePt t="26871" x="3589338" y="4054475"/>
          <p14:tracePt t="26880" x="3589338" y="4044950"/>
          <p14:tracePt t="26910" x="3589338" y="4037013"/>
          <p14:tracePt t="26917" x="3598863" y="4037013"/>
          <p14:tracePt t="26968" x="3598863" y="4027488"/>
          <p14:tracePt t="27028" x="3598863" y="4017963"/>
          <p14:tracePt t="27057" x="3608388" y="4010025"/>
          <p14:tracePt t="27113" x="3616325" y="4000500"/>
          <p14:tracePt t="27182" x="3625850" y="4000500"/>
          <p14:tracePt t="27202" x="3643313" y="4017963"/>
          <p14:tracePt t="27212" x="3643313" y="4027488"/>
          <p14:tracePt t="27218" x="3660775" y="4054475"/>
          <p14:tracePt t="27218" x="3670300" y="4062413"/>
          <p14:tracePt t="27232" x="3670300" y="4071938"/>
          <p14:tracePt t="27248" x="3679825" y="4089400"/>
          <p14:tracePt t="27265" x="3687763" y="4098925"/>
          <p14:tracePt t="27282" x="3687763" y="4108450"/>
          <p14:tracePt t="27323" x="3697288" y="4108450"/>
          <p14:tracePt t="27332" x="3705225" y="4116388"/>
          <p14:tracePt t="27349" x="3714750" y="4116388"/>
          <p14:tracePt t="27365" x="3724275" y="4116388"/>
          <p14:tracePt t="27382" x="3741738" y="4089400"/>
          <p14:tracePt t="27398" x="3759200" y="4071938"/>
          <p14:tracePt t="27415" x="3795713" y="4010025"/>
          <p14:tracePt t="27431" x="3848100" y="3911600"/>
          <p14:tracePt t="27448" x="3867150" y="3867150"/>
          <p14:tracePt t="27465" x="3902075" y="3776663"/>
          <p14:tracePt t="27482" x="3919538" y="3741738"/>
          <p14:tracePt t="27498" x="3929063" y="3714750"/>
          <p14:tracePt t="27515" x="3929063" y="3705225"/>
          <p14:tracePt t="27623" x="3929063" y="3724275"/>
          <p14:tracePt t="27633" x="3946525" y="3795713"/>
          <p14:tracePt t="27649" x="3946525" y="3857625"/>
          <p14:tracePt t="27665" x="3946525" y="3911600"/>
          <p14:tracePt t="27682" x="3946525" y="3938588"/>
          <p14:tracePt t="27698" x="3946525" y="3965575"/>
          <p14:tracePt t="27715" x="3946525" y="3973513"/>
          <p14:tracePt t="27731" x="3946525" y="3983038"/>
          <p14:tracePt t="27895" x="3946525" y="3973513"/>
          <p14:tracePt t="27915" x="3946525" y="3965575"/>
          <p14:tracePt t="27931" x="3946525" y="3956050"/>
          <p14:tracePt t="27932" x="3946525" y="3938588"/>
          <p14:tracePt t="27949" x="3946525" y="3929063"/>
          <p14:tracePt t="27964" x="3946525" y="3919538"/>
          <p14:tracePt t="28013" x="3946525" y="3911600"/>
          <p14:tracePt t="28112" x="3946525" y="3919538"/>
          <p14:tracePt t="28131" x="3946525" y="3956050"/>
          <p14:tracePt t="28132" x="3946525" y="4000500"/>
          <p14:tracePt t="28148" x="3929063" y="4062413"/>
          <p14:tracePt t="28165" x="3911600" y="4133850"/>
          <p14:tracePt t="28181" x="3894138" y="4143375"/>
          <p14:tracePt t="28198" x="3894138" y="4170363"/>
          <p14:tracePt t="28214" x="3884613" y="4179888"/>
          <p14:tracePt t="28231" x="3875088" y="4179888"/>
          <p14:tracePt t="28231" x="3875088" y="4187825"/>
          <p14:tracePt t="28295" x="3867150" y="4187825"/>
          <p14:tracePt t="28305" x="3867150" y="4179888"/>
          <p14:tracePt t="28315" x="3867150" y="4125913"/>
          <p14:tracePt t="28331" x="3867150" y="4089400"/>
          <p14:tracePt t="28348" x="3867150" y="3983038"/>
          <p14:tracePt t="28365" x="3867150" y="3956050"/>
          <p14:tracePt t="28381" x="3867150" y="3929063"/>
          <p14:tracePt t="28398" x="3867150" y="3902075"/>
          <p14:tracePt t="28415" x="3867150" y="3884613"/>
          <p14:tracePt t="28431" x="3857625" y="3848100"/>
          <p14:tracePt t="29653" x="0" y="0"/>
        </p14:tracePtLst>
      </p14:laserTraceLst>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2: 1 Hour Price Signal Cont.</a:t>
            </a:r>
          </a:p>
        </p:txBody>
      </p:sp>
      <p:sp>
        <p:nvSpPr>
          <p:cNvPr id="4" name="Content Placeholder 3"/>
          <p:cNvSpPr>
            <a:spLocks noGrp="1"/>
          </p:cNvSpPr>
          <p:nvPr>
            <p:ph idx="1"/>
          </p:nvPr>
        </p:nvSpPr>
        <p:spPr/>
        <p:txBody>
          <a:bodyPr>
            <a:normAutofit fontScale="77500" lnSpcReduction="20000"/>
          </a:bodyPr>
          <a:lstStyle/>
          <a:p>
            <a:r>
              <a:rPr lang="en-US" dirty="0" smtClean="0"/>
              <a:t>With the TOU signal the peak load has been reduced by just under 10%.</a:t>
            </a:r>
          </a:p>
          <a:p>
            <a:endParaRPr lang="en-US" dirty="0"/>
          </a:p>
          <a:p>
            <a:r>
              <a:rPr lang="en-US" dirty="0" smtClean="0"/>
              <a:t> The peak load reduction is driven by the fact that 50 less HVAC units are in operation during the peak load period.</a:t>
            </a:r>
          </a:p>
          <a:p>
            <a:endParaRPr lang="en-US" dirty="0"/>
          </a:p>
          <a:p>
            <a:r>
              <a:rPr lang="en-US" dirty="0" smtClean="0"/>
              <a:t>While there is a reduction in peak load, it can be seen that there is a loss of load diversity.</a:t>
            </a:r>
          </a:p>
          <a:p>
            <a:endParaRPr lang="en-US" dirty="0"/>
          </a:p>
          <a:p>
            <a:r>
              <a:rPr lang="en-US" dirty="0" smtClean="0"/>
              <a:t>While the loss of load diversity is not enough to cause a strong DR rebound, it could combine with future DR actions.</a:t>
            </a:r>
          </a:p>
          <a:p>
            <a:endParaRPr lang="en-US" dirty="0"/>
          </a:p>
          <a:p>
            <a:r>
              <a:rPr lang="en-US" dirty="0" smtClean="0"/>
              <a:t>The loss of load diversity is caused by the synchronizations of loads that stems from the relatively few TOU time steps.</a:t>
            </a:r>
          </a:p>
          <a:p>
            <a:endParaRPr lang="en-US" dirty="0"/>
          </a:p>
          <a:p>
            <a:r>
              <a:rPr lang="en-US" dirty="0" smtClean="0"/>
              <a:t>One potential option is to break the hourly signal into 15 minute increments.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3121336620"/>
      </p:ext>
    </p:extLst>
  </p:cSld>
  <p:clrMapOvr>
    <a:masterClrMapping/>
  </p:clrMapOvr>
  <mc:AlternateContent xmlns:mc="http://schemas.openxmlformats.org/markup-compatibility/2006" xmlns:p14="http://schemas.microsoft.com/office/powerpoint/2010/main">
    <mc:Choice Requires="p14">
      <p:transition spd="slow" p14:dur="2000" advTm="78293"/>
    </mc:Choice>
    <mc:Fallback xmlns="">
      <p:transition spd="slow" advTm="78293"/>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
        <p:nvSpPr>
          <p:cNvPr id="2" name="Content Placeholder 1"/>
          <p:cNvSpPr>
            <a:spLocks noGrp="1"/>
          </p:cNvSpPr>
          <p:nvPr>
            <p:ph sz="half" idx="1"/>
          </p:nvPr>
        </p:nvSpPr>
        <p:spPr/>
        <p:txBody>
          <a:bodyPr>
            <a:normAutofit fontScale="77500" lnSpcReduction="20000"/>
          </a:bodyPr>
          <a:lstStyle/>
          <a:p>
            <a:r>
              <a:rPr lang="en-US" dirty="0" smtClean="0"/>
              <a:t>In case 3 the 1 hour TOU price signal is broken down into smaller 15 minute time intervals.</a:t>
            </a:r>
          </a:p>
          <a:p>
            <a:endParaRPr lang="en-US" dirty="0"/>
          </a:p>
          <a:p>
            <a:r>
              <a:rPr lang="en-US" dirty="0" smtClean="0"/>
              <a:t>While the overall price signal is the same, there is a greater resolution in the price signal.</a:t>
            </a:r>
          </a:p>
          <a:p>
            <a:endParaRPr lang="en-US" dirty="0"/>
          </a:p>
          <a:p>
            <a:r>
              <a:rPr lang="en-US" dirty="0" smtClean="0"/>
              <a:t>By breaking the price signal into more sections there is less synchronization of the end-use load, and as a result there is a smoother load signal.</a:t>
            </a:r>
            <a:endParaRPr lang="en-US" dirty="0"/>
          </a:p>
        </p:txBody>
      </p:sp>
      <p:pic>
        <p:nvPicPr>
          <p:cNvPr id="7270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88189"/>
            <a:ext cx="4038600" cy="2549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751675"/>
      </p:ext>
    </p:extLst>
  </p:cSld>
  <p:clrMapOvr>
    <a:masterClrMapping/>
  </p:clrMapOvr>
  <mc:AlternateContent xmlns:mc="http://schemas.openxmlformats.org/markup-compatibility/2006" xmlns:p14="http://schemas.microsoft.com/office/powerpoint/2010/main">
    <mc:Choice Requires="p14">
      <p:transition spd="slow" p14:dur="2000" advTm="60707"/>
    </mc:Choice>
    <mc:Fallback xmlns="">
      <p:transition spd="slow" advTm="60707"/>
    </mc:Fallback>
  </mc:AlternateContent>
  <p:timing>
    <p:tnLst>
      <p:par>
        <p:cTn id="1" dur="indefinite" restart="never" nodeType="tmRoot"/>
      </p:par>
    </p:tnLst>
  </p:timing>
  <p:extLst mod="1">
    <p:ext uri="{3A86A75C-4F4B-4683-9AE1-C65F6400EC91}">
      <p14:laserTraceLst xmlns:p14="http://schemas.microsoft.com/office/powerpoint/2010/main">
        <p14:tracePtLst>
          <p14:tracePt t="39253" x="4572000" y="3446463"/>
          <p14:tracePt t="39431" x="4581525" y="3446463"/>
          <p14:tracePt t="39434" x="4633913" y="3438525"/>
          <p14:tracePt t="39451" x="4697413" y="3429000"/>
          <p14:tracePt t="39468" x="4848225" y="3419475"/>
          <p14:tracePt t="39484" x="5072063" y="3411538"/>
          <p14:tracePt t="39502" x="5187950" y="3411538"/>
          <p14:tracePt t="39518" x="5429250" y="3429000"/>
          <p14:tracePt t="39535" x="5661025" y="3500438"/>
          <p14:tracePt t="39551" x="5759450" y="3536950"/>
          <p14:tracePt t="39568" x="5938838" y="3589338"/>
          <p14:tracePt t="39585" x="6062663" y="3643313"/>
          <p14:tracePt t="39601" x="6108700" y="3670300"/>
          <p14:tracePt t="39601" x="6161088" y="3697288"/>
          <p14:tracePt t="39618" x="6197600" y="3724275"/>
          <p14:tracePt t="39634" x="6269038" y="3786188"/>
          <p14:tracePt t="39652" x="6323013" y="3830638"/>
          <p14:tracePt t="39668" x="6340475" y="3848100"/>
          <p14:tracePt t="39685" x="6367463" y="3884613"/>
          <p14:tracePt t="39701" x="6375400" y="3894138"/>
          <p14:tracePt t="39950" x="6375400" y="3902075"/>
          <p14:tracePt t="39968" x="6357938" y="3929063"/>
          <p14:tracePt t="39970" x="6303963" y="4000500"/>
          <p14:tracePt t="39985" x="6259513" y="4116388"/>
          <p14:tracePt t="40001" x="6232525" y="4197350"/>
          <p14:tracePt t="40018" x="6180138" y="4340225"/>
          <p14:tracePt t="40034" x="6099175" y="4483100"/>
          <p14:tracePt t="40051" x="6027738" y="4616450"/>
          <p14:tracePt t="40068" x="5965825" y="4670425"/>
          <p14:tracePt t="40084" x="5848350" y="4795838"/>
          <p14:tracePt t="40101" x="5751513" y="4884738"/>
          <p14:tracePt t="40118" x="5697538" y="4929188"/>
          <p14:tracePt t="40134" x="5634038" y="4983163"/>
          <p14:tracePt t="40151" x="5572125" y="5018088"/>
          <p14:tracePt t="40168" x="5545138" y="5027613"/>
          <p14:tracePt t="40184" x="5483225" y="5045075"/>
          <p14:tracePt t="40201" x="5465763" y="5045075"/>
          <p14:tracePt t="40218" x="5429250" y="5045075"/>
          <p14:tracePt t="40234" x="5419725" y="5045075"/>
          <p14:tracePt t="40960" x="5411788" y="5045075"/>
          <p14:tracePt t="40966" x="5394325" y="5045075"/>
          <p14:tracePt t="40984" x="5375275" y="5045075"/>
          <p14:tracePt t="41001" x="5367338" y="5045075"/>
          <p14:tracePt t="41017" x="5367338" y="5037138"/>
          <p14:tracePt t="41034" x="5367338" y="5027613"/>
          <p14:tracePt t="41051" x="5357813" y="5010150"/>
          <p14:tracePt t="41068" x="5340350" y="4973638"/>
          <p14:tracePt t="41084" x="5340350" y="4938713"/>
          <p14:tracePt t="41101" x="5340350" y="4875213"/>
          <p14:tracePt t="41118" x="5340350" y="4803775"/>
          <p14:tracePt t="41134" x="5340350" y="4776788"/>
          <p14:tracePt t="41151" x="5340350" y="4741863"/>
          <p14:tracePt t="41167" x="5340350" y="4724400"/>
          <p14:tracePt t="41184" x="5340350" y="4714875"/>
          <p14:tracePt t="41231" x="5330825" y="4705350"/>
          <p14:tracePt t="41237" x="5330825" y="4670425"/>
          <p14:tracePt t="41251" x="5330825" y="4652963"/>
          <p14:tracePt t="41268" x="5330825" y="4625975"/>
          <p14:tracePt t="41284" x="5330825" y="4616450"/>
          <p14:tracePt t="41301" x="5330825" y="4589463"/>
          <p14:tracePt t="41317" x="5330825" y="4581525"/>
          <p14:tracePt t="41357" x="5330825" y="4572000"/>
          <p14:tracePt t="41394" x="5322888" y="4572000"/>
          <p14:tracePt t="41414" x="5322888" y="4562475"/>
          <p14:tracePt t="41472" x="5322888" y="4554538"/>
          <p14:tracePt t="41502" x="5322888" y="4545013"/>
          <p14:tracePt t="41601" x="5330825" y="4545013"/>
          <p14:tracePt t="41607" x="5357813" y="4545013"/>
          <p14:tracePt t="41617" x="5384800" y="4545013"/>
          <p14:tracePt t="41634" x="5419725" y="4545013"/>
          <p14:tracePt t="41651" x="5438775" y="4545013"/>
          <p14:tracePt t="41668" x="5465763" y="4545013"/>
          <p14:tracePt t="41684" x="5527675" y="4545013"/>
          <p14:tracePt t="41701" x="5572125" y="4545013"/>
          <p14:tracePt t="41717" x="5643563" y="4545013"/>
          <p14:tracePt t="41734" x="5715000" y="4545013"/>
          <p14:tracePt t="41750" x="5741988" y="4545013"/>
          <p14:tracePt t="41767" x="5751513" y="4545013"/>
          <p14:tracePt t="41784" x="5776913" y="4545013"/>
          <p14:tracePt t="41800" x="5803900" y="4545013"/>
          <p14:tracePt t="41817" x="5813425" y="4545013"/>
          <p14:tracePt t="41863" x="5822950" y="4545013"/>
          <p14:tracePt t="41873" x="5830888" y="4545013"/>
          <p14:tracePt t="41932" x="5840413" y="4545013"/>
          <p14:tracePt t="42253" x="5830888" y="4545013"/>
          <p14:tracePt t="42262" x="5822950" y="4545013"/>
          <p14:tracePt t="42267" x="5803900" y="4545013"/>
          <p14:tracePt t="42283" x="5795963" y="4545013"/>
          <p14:tracePt t="42299" x="5776913" y="4545013"/>
          <p14:tracePt t="42316" x="5741988" y="4545013"/>
          <p14:tracePt t="42352" x="5732463" y="4545013"/>
          <p14:tracePt t="42381" x="5724525" y="4545013"/>
          <p14:tracePt t="42399" x="5715000" y="4545013"/>
          <p14:tracePt t="42440" x="5705475" y="4545013"/>
          <p14:tracePt t="42693" x="5705475" y="4537075"/>
          <p14:tracePt t="42723" x="5697538" y="4527550"/>
          <p14:tracePt t="42733" x="5688013" y="4510088"/>
          <p14:tracePt t="42733" x="5688013" y="4491038"/>
          <p14:tracePt t="42749" x="5680075" y="4465638"/>
          <p14:tracePt t="42766" x="5680075" y="4456113"/>
          <p14:tracePt t="42783" x="5680075" y="4446588"/>
          <p14:tracePt t="42799" x="5680075" y="4438650"/>
          <p14:tracePt t="42861" x="5680075" y="4429125"/>
          <p14:tracePt t="42890" x="5680075" y="4419600"/>
          <p14:tracePt t="43053" x="5688013" y="4429125"/>
          <p14:tracePt t="43074" x="5697538" y="4429125"/>
          <p14:tracePt t="43103" x="5705475" y="4429125"/>
          <p14:tracePt t="43116" x="5715000" y="4429125"/>
          <p14:tracePt t="43133" x="5724525" y="4429125"/>
          <p14:tracePt t="43163" x="5732463" y="4429125"/>
          <p14:tracePt t="43193" x="5741988" y="4429125"/>
          <p14:tracePt t="43222" x="5751513" y="4429125"/>
          <p14:tracePt t="43405" x="5751513" y="4419600"/>
          <p14:tracePt t="43416" x="5751513" y="4402138"/>
          <p14:tracePt t="43433" x="5751513" y="4375150"/>
          <p14:tracePt t="43449" x="5751513" y="4367213"/>
          <p14:tracePt t="43466" x="5751513" y="4357688"/>
          <p14:tracePt t="43514" x="5751513" y="4348163"/>
          <p14:tracePt t="43544" x="5751513" y="4340225"/>
          <p14:tracePt t="43632" x="5759450" y="4340225"/>
          <p14:tracePt t="43691" x="5768975" y="4340225"/>
          <p14:tracePt t="43721" x="5776913" y="4340225"/>
          <p14:tracePt t="43797" x="5786438" y="4340225"/>
          <p14:tracePt t="43856" x="5795963" y="4340225"/>
          <p14:tracePt t="43865" x="5795963" y="4330700"/>
          <p14:tracePt t="43882" x="5803900" y="4330700"/>
          <p14:tracePt t="43899" x="5813425" y="4322763"/>
          <p14:tracePt t="43916" x="5813425" y="4313238"/>
          <p14:tracePt t="43932" x="5822950" y="4303713"/>
          <p14:tracePt t="43949" x="5830888" y="4303713"/>
          <p14:tracePt t="43993" x="5840413" y="4295775"/>
          <p14:tracePt t="44092" x="5848350" y="4295775"/>
          <p14:tracePt t="44132" x="5857875" y="4295775"/>
          <p14:tracePt t="44166" x="5867400" y="4295775"/>
          <p14:tracePt t="44207" x="5875338" y="4295775"/>
          <p14:tracePt t="44355" x="5884863" y="4295775"/>
          <p14:tracePt t="44384" x="5894388" y="4295775"/>
          <p14:tracePt t="44405" x="5902325" y="4295775"/>
          <p14:tracePt t="44462" x="5911850" y="4295775"/>
          <p14:tracePt t="44637" x="5919788" y="4295775"/>
          <p14:tracePt t="44716" x="5929313" y="4295775"/>
          <p14:tracePt t="44746" x="5938838" y="4295775"/>
          <p14:tracePt t="44795" x="5946775" y="4295775"/>
          <p14:tracePt t="48201" x="5956300" y="4295775"/>
          <p14:tracePt t="48221" x="5965825" y="4286250"/>
          <p14:tracePt t="48230" x="6000750" y="4241800"/>
          <p14:tracePt t="48248" x="6062663" y="4179888"/>
          <p14:tracePt t="48264" x="6153150" y="4071938"/>
          <p14:tracePt t="48282" x="6197600" y="4017963"/>
          <p14:tracePt t="48298" x="6251575" y="3973513"/>
          <p14:tracePt t="48315" x="6384925" y="3848100"/>
          <p14:tracePt t="48331" x="6429375" y="3813175"/>
          <p14:tracePt t="48348" x="6500813" y="3759200"/>
          <p14:tracePt t="48364" x="6554788" y="3687763"/>
          <p14:tracePt t="48382" x="6599238" y="3633788"/>
          <p14:tracePt t="48398" x="6616700" y="3616325"/>
          <p14:tracePt t="48414" x="6653213" y="3571875"/>
          <p14:tracePt t="48431" x="6680200" y="3544888"/>
          <p14:tracePt t="48448" x="6688138" y="3536950"/>
          <p14:tracePt t="48464" x="6697663" y="3527425"/>
          <p14:tracePt t="48481" x="6705600" y="3517900"/>
          <p14:tracePt t="48498" x="6715125" y="3517900"/>
          <p14:tracePt t="48543" x="6724650" y="3517900"/>
          <p14:tracePt t="48549" x="6732588" y="3527425"/>
          <p14:tracePt t="48565" x="6732588" y="3536950"/>
          <p14:tracePt t="48581" x="6732588" y="3571875"/>
          <p14:tracePt t="48598" x="6732588" y="3625850"/>
          <p14:tracePt t="48614" x="6705600" y="3687763"/>
          <p14:tracePt t="48631" x="6705600" y="3714750"/>
          <p14:tracePt t="48648" x="6680200" y="3751263"/>
          <p14:tracePt t="48664" x="6661150" y="3776663"/>
          <p14:tracePt t="48682" x="6653213" y="3786188"/>
          <p14:tracePt t="48697" x="6643688" y="3795713"/>
          <p14:tracePt t="48715" x="6643688" y="3803650"/>
          <p14:tracePt t="48731" x="6626225" y="3813175"/>
          <p14:tracePt t="48748" x="6616700" y="3830638"/>
          <p14:tracePt t="48764" x="6608763" y="3840163"/>
          <p14:tracePt t="48781" x="6599238" y="3848100"/>
          <p14:tracePt t="48798" x="6589713" y="3848100"/>
          <p14:tracePt t="48814" x="6581775" y="3857625"/>
          <p14:tracePt t="48831" x="6572250" y="3857625"/>
          <p14:tracePt t="48867" x="6562725" y="3857625"/>
          <p14:tracePt t="48896" x="6554788" y="3857625"/>
          <p14:tracePt t="48924" x="6545263" y="3857625"/>
          <p14:tracePt t="48973" x="6537325" y="3857625"/>
          <p14:tracePt t="48992" x="6527800" y="3857625"/>
          <p14:tracePt t="49002" x="6518275" y="3857625"/>
          <p14:tracePt t="49032" x="6510338" y="3857625"/>
          <p14:tracePt t="49081" x="6500813" y="3857625"/>
          <p14:tracePt t="49131" x="6491288" y="3857625"/>
          <p14:tracePt t="49160" x="6483350" y="3857625"/>
          <p14:tracePt t="49228" x="6473825" y="3848100"/>
          <p14:tracePt t="49258" x="6473825" y="3840163"/>
          <p14:tracePt t="49288" x="6465888" y="3840163"/>
          <p14:tracePt t="49305" x="6465888" y="3830638"/>
          <p14:tracePt t="49314" x="6456363" y="3830638"/>
          <p14:tracePt t="49331" x="6446838" y="3830638"/>
          <p14:tracePt t="49348" x="6446838" y="3822700"/>
          <p14:tracePt t="49393" x="6438900" y="3813175"/>
          <p14:tracePt t="49492" x="6438900" y="3803650"/>
          <p14:tracePt t="49541" x="6438900" y="3795713"/>
          <p14:tracePt t="49591" x="6446838" y="3795713"/>
          <p14:tracePt t="49599" x="6446838" y="3786188"/>
          <p14:tracePt t="49609" x="6456363" y="3776663"/>
          <p14:tracePt t="49639" x="6456363" y="3768725"/>
          <p14:tracePt t="49649" x="6465888" y="3768725"/>
          <p14:tracePt t="49678" x="6465888" y="3759200"/>
          <p14:tracePt t="49697" x="6473825" y="3759200"/>
          <p14:tracePt t="49707" x="6473825" y="3751263"/>
          <p14:tracePt t="49744" x="6473825" y="3741738"/>
          <p14:tracePt t="49764" x="6483350" y="3741738"/>
          <p14:tracePt t="49780" x="6491288" y="3732213"/>
          <p14:tracePt t="49781" x="6491288" y="3724275"/>
          <p14:tracePt t="49797" x="6510338" y="3697288"/>
          <p14:tracePt t="49814" x="6510338" y="3687763"/>
          <p14:tracePt t="49831" x="6518275" y="3670300"/>
          <p14:tracePt t="49847" x="6518275" y="3660775"/>
          <p14:tracePt t="49864" x="6527800" y="3660775"/>
          <p14:tracePt t="49880" x="6527800" y="3652838"/>
          <p14:tracePt t="49898" x="6537325" y="3643313"/>
          <p14:tracePt t="49914" x="6537325" y="3633788"/>
          <p14:tracePt t="49951" x="6545263" y="3625850"/>
          <p14:tracePt t="50000" x="6554788" y="3616325"/>
          <p14:tracePt t="50020" x="6554788" y="3608388"/>
          <p14:tracePt t="50030" x="6562725" y="3598863"/>
          <p14:tracePt t="50047" x="6572250" y="3589338"/>
          <p14:tracePt t="50065" x="6572250" y="3581400"/>
          <p14:tracePt t="50082" x="6581775" y="3571875"/>
          <p14:tracePt t="50117" x="6589713" y="3562350"/>
          <p14:tracePt t="50117" x="6599238" y="3562350"/>
          <p14:tracePt t="50132" x="6599238" y="3554413"/>
          <p14:tracePt t="50148" x="6608763" y="3544888"/>
          <p14:tracePt t="50165" x="6616700" y="3536950"/>
          <p14:tracePt t="50181" x="6626225" y="3527425"/>
          <p14:tracePt t="50198" x="6626225" y="3517900"/>
          <p14:tracePt t="50234" x="6626225" y="3509963"/>
          <p14:tracePt t="50244" x="6634163" y="3509963"/>
          <p14:tracePt t="50284" x="6634163" y="3500438"/>
          <p14:tracePt t="50326" x="6643688" y="3500438"/>
          <p14:tracePt t="50331" x="6643688" y="3490913"/>
          <p14:tracePt t="50372" x="6653213" y="3490913"/>
          <p14:tracePt t="50391" x="6661150" y="3482975"/>
          <p14:tracePt t="50420" x="6661150" y="3473450"/>
          <p14:tracePt t="50441" x="6670675" y="3473450"/>
          <p14:tracePt t="50585" x="6670675" y="3465513"/>
          <p14:tracePt t="50626" x="6661150" y="3446463"/>
          <p14:tracePt t="50635" x="6634163" y="3438525"/>
          <p14:tracePt t="50650" x="6616700" y="3429000"/>
          <p14:tracePt t="50665" x="6572250" y="3419475"/>
          <p14:tracePt t="50682" x="6527800" y="3402013"/>
          <p14:tracePt t="50698" x="6491288" y="3394075"/>
          <p14:tracePt t="51265"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a:t>D</a:t>
            </a:r>
            <a:r>
              <a:rPr lang="en-US" u="sng" dirty="0" smtClean="0"/>
              <a:t>o</a:t>
            </a:r>
            <a:r>
              <a:rPr lang="en-US" dirty="0" smtClean="0"/>
              <a:t> Consumers/Utilities </a:t>
            </a:r>
            <a:r>
              <a:rPr lang="en-US" dirty="0"/>
              <a:t>E</a:t>
            </a:r>
            <a:r>
              <a:rPr lang="en-US" dirty="0" smtClean="0"/>
              <a:t>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85000" lnSpcReduction="2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endParaRPr lang="en-US" sz="2400" dirty="0" smtClean="0"/>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85000" lnSpcReduction="2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endParaRPr lang="en-US" sz="2400" dirty="0" smtClean="0"/>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power lines.</a:t>
            </a:r>
          </a:p>
          <a:p>
            <a:pPr lvl="1"/>
            <a:r>
              <a:rPr lang="en-US" sz="2000" dirty="0" smtClean="0"/>
              <a:t>Substation upgrades.</a:t>
            </a:r>
          </a:p>
          <a:p>
            <a:pPr lvl="1"/>
            <a:r>
              <a:rPr lang="en-US" sz="2000" dirty="0" smtClean="0"/>
              <a:t>Generation construction.</a:t>
            </a:r>
          </a:p>
          <a:p>
            <a:endParaRPr lang="en-US" sz="2400" dirty="0" smtClean="0"/>
          </a:p>
          <a:p>
            <a:r>
              <a:rPr lang="en-US" sz="2400" dirty="0" smtClean="0"/>
              <a:t>Reduce exposure to volatile energy costs and wholesale </a:t>
            </a:r>
            <a:r>
              <a:rPr lang="en-US" sz="2400" dirty="0"/>
              <a:t>market prices</a:t>
            </a:r>
            <a:r>
              <a:rPr lang="en-US" sz="2400" dirty="0" smtClean="0"/>
              <a:t>.</a:t>
            </a:r>
            <a:endParaRPr lang="en-US" sz="2000" dirty="0" smtClean="0"/>
          </a:p>
          <a:p>
            <a:endParaRPr lang="en-US" sz="24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67257653"/>
      </p:ext>
    </p:extLst>
  </p:cSld>
  <p:clrMapOvr>
    <a:masterClrMapping/>
  </p:clrMapOvr>
  <mc:AlternateContent xmlns:mc="http://schemas.openxmlformats.org/markup-compatibility/2006" xmlns:p14="http://schemas.microsoft.com/office/powerpoint/2010/main">
    <mc:Choice Requires="p14">
      <p:transition spd="slow" p14:dur="2000" advTm="316265"/>
    </mc:Choice>
    <mc:Fallback xmlns="">
      <p:transition spd="slow" advTm="316265"/>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 Cont.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pic>
        <p:nvPicPr>
          <p:cNvPr id="7577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594467"/>
            <a:ext cx="4038600" cy="25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03930"/>
            <a:ext cx="4038600" cy="251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93722"/>
      </p:ext>
    </p:extLst>
  </p:cSld>
  <p:clrMapOvr>
    <a:masterClrMapping/>
  </p:clrMapOvr>
  <mc:AlternateContent xmlns:mc="http://schemas.openxmlformats.org/markup-compatibility/2006" xmlns:p14="http://schemas.microsoft.com/office/powerpoint/2010/main">
    <mc:Choice Requires="p14">
      <p:transition spd="slow" p14:dur="2000" advTm="56150"/>
    </mc:Choice>
    <mc:Fallback xmlns="">
      <p:transition spd="slow" advTm="56150"/>
    </mc:Fallback>
  </mc:AlternateContent>
  <p:timing>
    <p:tnLst>
      <p:par>
        <p:cTn id="1" dur="indefinite" restart="never" nodeType="tmRoot"/>
      </p:par>
    </p:tnLst>
  </p:timing>
  <p:extLst mod="1">
    <p:ext uri="{3A86A75C-4F4B-4683-9AE1-C65F6400EC91}">
      <p14:laserTraceLst xmlns:p14="http://schemas.microsoft.com/office/powerpoint/2010/main">
        <p14:tracePtLst>
          <p14:tracePt t="14958" x="4438650" y="3517900"/>
          <p14:tracePt t="15108" x="4429125" y="3517900"/>
          <p14:tracePt t="15127" x="4419600" y="3517900"/>
          <p14:tracePt t="15136" x="4402138" y="3517900"/>
          <p14:tracePt t="15143" x="4295775" y="3517900"/>
          <p14:tracePt t="15160" x="4133850" y="3517900"/>
          <p14:tracePt t="15177" x="4037013" y="3517900"/>
          <p14:tracePt t="15193" x="3822700" y="3517900"/>
          <p14:tracePt t="15210" x="3598863" y="3536950"/>
          <p14:tracePt t="15227" x="3375025" y="3554413"/>
          <p14:tracePt t="15243" x="3268663" y="3562350"/>
          <p14:tracePt t="15260" x="3062288" y="3562350"/>
          <p14:tracePt t="15276" x="2901950" y="3562350"/>
          <p14:tracePt t="15294" x="2830513" y="3562350"/>
          <p14:tracePt t="15310" x="2705100" y="3562350"/>
          <p14:tracePt t="15327" x="2652713" y="3554413"/>
          <p14:tracePt t="15343" x="2633663" y="3554413"/>
          <p14:tracePt t="15360" x="2616200" y="3554413"/>
          <p14:tracePt t="15377" x="2616200" y="3544888"/>
          <p14:tracePt t="15462" x="2625725" y="3544888"/>
          <p14:tracePt t="15481" x="2633663" y="3544888"/>
          <p14:tracePt t="15511" x="2643188" y="3544888"/>
          <p14:tracePt t="15531" x="2652713" y="3536950"/>
          <p14:tracePt t="15540" x="2660650" y="3536950"/>
          <p14:tracePt t="15549" x="2687638" y="3527425"/>
          <p14:tracePt t="15560" x="2741613" y="3517900"/>
          <p14:tracePt t="15576" x="2776538" y="3509963"/>
          <p14:tracePt t="15576" x="2803525" y="3500438"/>
          <p14:tracePt t="15594" x="2840038" y="3500438"/>
          <p14:tracePt t="15610" x="2928938" y="3473450"/>
          <p14:tracePt t="15627" x="3009900" y="3473450"/>
          <p14:tracePt t="15643" x="3036888" y="3465513"/>
          <p14:tracePt t="15660" x="3081338" y="3455988"/>
          <p14:tracePt t="15676" x="3108325" y="3446463"/>
          <p14:tracePt t="15693" x="3125788" y="3446463"/>
          <p14:tracePt t="15710" x="3143250" y="3446463"/>
          <p14:tracePt t="15726" x="3170238" y="3446463"/>
          <p14:tracePt t="15743" x="3179763" y="3446463"/>
          <p14:tracePt t="15759" x="3205163" y="3446463"/>
          <p14:tracePt t="15777" x="3224213" y="3446463"/>
          <p14:tracePt t="15793" x="3241675" y="3446463"/>
          <p14:tracePt t="15810" x="3251200" y="3446463"/>
          <p14:tracePt t="15849" x="3259138" y="3446463"/>
          <p14:tracePt t="15870" x="3268663" y="3446463"/>
          <p14:tracePt t="15918" x="3276600" y="3446463"/>
          <p14:tracePt t="15937" x="3286125" y="3446463"/>
          <p14:tracePt t="15937" x="3295650" y="3446463"/>
          <p14:tracePt t="15959" x="3303588" y="3446463"/>
          <p14:tracePt t="15960" x="3313113" y="3446463"/>
          <p14:tracePt t="15976" x="3340100" y="3446463"/>
          <p14:tracePt t="15993" x="3357563" y="3446463"/>
          <p14:tracePt t="16010" x="3384550" y="3446463"/>
          <p14:tracePt t="16026" x="3411538" y="3446463"/>
          <p14:tracePt t="16043" x="3419475" y="3446463"/>
          <p14:tracePt t="16059" x="3438525" y="3446463"/>
          <p14:tracePt t="16077" x="3446463" y="3446463"/>
          <p14:tracePt t="16093" x="3455988" y="3446463"/>
          <p14:tracePt t="19716" x="3465513" y="3446463"/>
          <p14:tracePt t="19727" x="3500438" y="3429000"/>
          <p14:tracePt t="19732" x="3527425" y="3419475"/>
          <p14:tracePt t="19743" x="3589338" y="3419475"/>
          <p14:tracePt t="19759" x="3652838" y="3419475"/>
          <p14:tracePt t="19777" x="3705225" y="3419475"/>
          <p14:tracePt t="19793" x="3840163" y="3438525"/>
          <p14:tracePt t="19809" x="4000500" y="3465513"/>
          <p14:tracePt t="19827" x="4089400" y="3490913"/>
          <p14:tracePt t="19843" x="4303713" y="3536950"/>
          <p14:tracePt t="19860" x="4518025" y="3571875"/>
          <p14:tracePt t="19876" x="4633913" y="3589338"/>
          <p14:tracePt t="19893" x="4867275" y="3616325"/>
          <p14:tracePt t="19909" x="5072063" y="3633788"/>
          <p14:tracePt t="19926" x="5241925" y="3660775"/>
          <p14:tracePt t="19943" x="5322888" y="3660775"/>
          <p14:tracePt t="20265" x="5340350" y="3652838"/>
          <p14:tracePt t="20270" x="5367338" y="3643313"/>
          <p14:tracePt t="20277" x="5394325" y="3643313"/>
          <p14:tracePt t="20293" x="5510213" y="3633788"/>
          <p14:tracePt t="20310" x="5670550" y="3616325"/>
          <p14:tracePt t="20326" x="5867400" y="3598863"/>
          <p14:tracePt t="20343" x="5983288" y="3571875"/>
          <p14:tracePt t="20359" x="6215063" y="3544888"/>
          <p14:tracePt t="20376" x="6429375" y="3527425"/>
          <p14:tracePt t="20393" x="6634163" y="3517900"/>
          <p14:tracePt t="20409" x="6751638" y="3517900"/>
          <p14:tracePt t="20426" x="6956425" y="3517900"/>
          <p14:tracePt t="20443" x="7054850" y="3517900"/>
          <p14:tracePt t="20737" x="7054850" y="3509963"/>
          <p14:tracePt t="20743" x="7081838" y="3509963"/>
          <p14:tracePt t="20763" x="7108825" y="3509963"/>
          <p14:tracePt t="20776" x="7143750" y="3509963"/>
          <p14:tracePt t="20792" x="7161213" y="3509963"/>
          <p14:tracePt t="20809" x="7188200" y="3509963"/>
          <p14:tracePt t="20826" x="7215188" y="3509963"/>
          <p14:tracePt t="20842" x="7224713" y="3509963"/>
          <p14:tracePt t="28482" x="7215188" y="3500438"/>
          <p14:tracePt t="28492" x="7143750" y="3500438"/>
          <p14:tracePt t="28508" x="7108825" y="3500438"/>
          <p14:tracePt t="28525" x="6965950" y="3500438"/>
          <p14:tracePt t="28542" x="6777038" y="3517900"/>
          <p14:tracePt t="28558" x="6670675" y="3527425"/>
          <p14:tracePt t="28575" x="6456363" y="3544888"/>
          <p14:tracePt t="28592" x="6251575" y="3562350"/>
          <p14:tracePt t="28608" x="6126163" y="3581400"/>
          <p14:tracePt t="28608" x="5956300" y="3598863"/>
          <p14:tracePt t="28625" x="5741988" y="3633788"/>
          <p14:tracePt t="28641" x="5303838" y="3679825"/>
          <p14:tracePt t="28658" x="4875213" y="3741738"/>
          <p14:tracePt t="28675" x="4705350" y="3768725"/>
          <p14:tracePt t="28692" x="4527550" y="3795713"/>
          <p14:tracePt t="28708" x="4456113" y="3803650"/>
          <p14:tracePt t="28725" x="4446588" y="3803650"/>
          <p14:tracePt t="29397" x="4438650" y="3803650"/>
          <p14:tracePt t="29426" x="4429125" y="3803650"/>
          <p14:tracePt t="29429" x="4411663" y="3803650"/>
          <p14:tracePt t="29442" x="4348163" y="3803650"/>
          <p14:tracePt t="29458" x="4313238" y="3803650"/>
          <p14:tracePt t="29475" x="4197350" y="3830638"/>
          <p14:tracePt t="29491" x="4062413" y="3857625"/>
          <p14:tracePt t="29508" x="4000500" y="3867150"/>
          <p14:tracePt t="29524" x="3848100" y="3902075"/>
          <p14:tracePt t="29542" x="3714750" y="3929063"/>
          <p14:tracePt t="29558" x="3652838" y="3938588"/>
          <p14:tracePt t="29574" x="3536950" y="3956050"/>
          <p14:tracePt t="29591" x="3465513" y="3956050"/>
          <p14:tracePt t="29608" x="3419475" y="3956050"/>
          <p14:tracePt t="29625" x="3375025" y="3956050"/>
          <p14:tracePt t="29641" x="3357563" y="3956050"/>
          <p14:tracePt t="29658" x="3322638" y="3956050"/>
          <p14:tracePt t="29675" x="3303588" y="3956050"/>
          <p14:tracePt t="29692" x="3295650" y="3956050"/>
          <p14:tracePt t="29727" x="3286125" y="3956050"/>
          <p14:tracePt t="29767" x="3276600" y="3956050"/>
          <p14:tracePt t="29778" x="3268663" y="3956050"/>
          <p14:tracePt t="29791" x="3259138" y="3956050"/>
          <p14:tracePt t="29791" x="3251200" y="3956050"/>
          <p14:tracePt t="29857" x="3241675" y="3946525"/>
          <p14:tracePt t="29916" x="3232150" y="3946525"/>
          <p14:tracePt t="29925" x="3232150" y="3956050"/>
          <p14:tracePt t="29925" x="3232150" y="3983038"/>
          <p14:tracePt t="29941" x="3259138" y="4108450"/>
          <p14:tracePt t="29958" x="3286125" y="4232275"/>
          <p14:tracePt t="29974" x="3303588" y="4259263"/>
          <p14:tracePt t="29991" x="3322638" y="4303713"/>
          <p14:tracePt t="30008" x="3330575" y="4313238"/>
          <p14:tracePt t="30024" x="3340100" y="4313238"/>
          <p14:tracePt t="30070" x="3348038" y="4313238"/>
          <p14:tracePt t="30073" x="3375025" y="4286250"/>
          <p14:tracePt t="30091" x="3375025" y="4276725"/>
          <p14:tracePt t="30108" x="3384550" y="4276725"/>
          <p14:tracePt t="30124" x="3394075" y="4268788"/>
          <p14:tracePt t="30141" x="3402013" y="4259263"/>
          <p14:tracePt t="30157" x="3411538" y="4251325"/>
          <p14:tracePt t="30175" x="3429000" y="4251325"/>
          <p14:tracePt t="30208" x="3438525" y="4251325"/>
          <p14:tracePt t="30237" x="3455988" y="4251325"/>
          <p14:tracePt t="30247" x="3482975" y="4251325"/>
          <p14:tracePt t="30258" x="3509963" y="4251325"/>
          <p14:tracePt t="30274" x="3562350" y="4241800"/>
          <p14:tracePt t="30292" x="3598863" y="4214813"/>
          <p14:tracePt t="30307" x="3616325" y="4197350"/>
          <p14:tracePt t="30324" x="3643313" y="4187825"/>
          <p14:tracePt t="30341" x="3652838" y="4170363"/>
          <p14:tracePt t="30358" x="3660775" y="4170363"/>
          <p14:tracePt t="30374" x="3670300" y="4170363"/>
          <p14:tracePt t="30391" x="3670300" y="4160838"/>
          <p14:tracePt t="30430" x="3679825" y="4152900"/>
          <p14:tracePt t="30450" x="3687763" y="4143375"/>
          <p14:tracePt t="30484" x="3687763" y="4133850"/>
          <p14:tracePt t="30497" x="3697288" y="4133850"/>
          <p14:tracePt t="30508" x="3705225" y="4133850"/>
          <p14:tracePt t="30549" x="3714750" y="4133850"/>
          <p14:tracePt t="30568" x="3724275" y="4133850"/>
          <p14:tracePt t="30579" x="3732213" y="4133850"/>
          <p14:tracePt t="30594" x="3741738" y="4133850"/>
          <p14:tracePt t="30607" x="3751263" y="4133850"/>
          <p14:tracePt t="30625" x="3759200" y="4133850"/>
          <p14:tracePt t="30687" x="3768725" y="4133850"/>
          <p14:tracePt t="30764" x="3776663" y="4133850"/>
          <p14:tracePt t="30794" x="3786188" y="4133850"/>
          <p14:tracePt t="30800" x="3786188" y="4125913"/>
          <p14:tracePt t="30989" x="3795713" y="4125913"/>
          <p14:tracePt t="30999" x="3795713" y="4116388"/>
          <p14:tracePt t="31126" x="3803650" y="4116388"/>
          <p14:tracePt t="31132" x="3803650" y="4108450"/>
          <p14:tracePt t="31141" x="3822700" y="4098925"/>
          <p14:tracePt t="31157" x="3830638" y="4098925"/>
          <p14:tracePt t="31174" x="3840163" y="4098925"/>
          <p14:tracePt t="31191" x="3848100" y="4089400"/>
          <p14:tracePt t="31207" x="3857625" y="4089400"/>
          <p14:tracePt t="31244" x="3867150" y="4089400"/>
          <p14:tracePt t="31270" x="3875088" y="4089400"/>
          <p14:tracePt t="31290" x="3894138" y="4081463"/>
          <p14:tracePt t="31320" x="3902075" y="4071938"/>
          <p14:tracePt t="31341" x="3911600" y="4071938"/>
          <p14:tracePt t="31380" x="3919538" y="4071938"/>
          <p14:tracePt t="31410" x="3929063" y="4071938"/>
          <p14:tracePt t="32168" x="0" y="0"/>
        </p14:tracePtLst>
      </p14:laserTraceLst>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Case 3: 15 Minute Price Signal Cont.</a:t>
            </a:r>
          </a:p>
        </p:txBody>
      </p:sp>
      <p:sp>
        <p:nvSpPr>
          <p:cNvPr id="4" name="Content Placeholder 3"/>
          <p:cNvSpPr>
            <a:spLocks noGrp="1"/>
          </p:cNvSpPr>
          <p:nvPr>
            <p:ph idx="1"/>
          </p:nvPr>
        </p:nvSpPr>
        <p:spPr/>
        <p:txBody>
          <a:bodyPr>
            <a:normAutofit fontScale="92500" lnSpcReduction="10000"/>
          </a:bodyPr>
          <a:lstStyle/>
          <a:p>
            <a:r>
              <a:rPr lang="en-US" dirty="0"/>
              <a:t>With the TOU </a:t>
            </a:r>
            <a:r>
              <a:rPr lang="en-US" dirty="0" smtClean="0"/>
              <a:t>signal, with a 15 minute peak, the load is not reduced as much as with the 1 hour price signal.</a:t>
            </a:r>
            <a:endParaRPr lang="en-US" dirty="0"/>
          </a:p>
          <a:p>
            <a:endParaRPr lang="en-US" dirty="0"/>
          </a:p>
          <a:p>
            <a:r>
              <a:rPr lang="en-US" dirty="0" smtClean="0"/>
              <a:t>Similar to the 1 hour price signal, the </a:t>
            </a:r>
            <a:r>
              <a:rPr lang="en-US" dirty="0"/>
              <a:t>peak load reduction is driven by the fact that 50 less HVAC units are in operation during the peak load period</a:t>
            </a:r>
            <a:r>
              <a:rPr lang="en-US" dirty="0" smtClean="0"/>
              <a:t>.</a:t>
            </a:r>
          </a:p>
          <a:p>
            <a:endParaRPr lang="en-US" dirty="0"/>
          </a:p>
          <a:p>
            <a:r>
              <a:rPr lang="en-US" dirty="0" smtClean="0"/>
              <a:t>With the 15 minute price signal there are more load spikes but they are smaller in magnitude, this is due to the less severe loss of diversity.</a:t>
            </a:r>
            <a:endParaRPr lang="en-US" dirty="0"/>
          </a:p>
          <a:p>
            <a:pPr marL="0" indent="0">
              <a:buNone/>
            </a:pPr>
            <a:endParaRPr lang="en-US" dirty="0"/>
          </a:p>
          <a:p>
            <a:r>
              <a:rPr lang="en-US" dirty="0" smtClean="0"/>
              <a:t>The use of a continuous, or real time, price signal can ensure that there is no loss of diversity in the end-use loads.</a:t>
            </a:r>
            <a:endParaRPr lang="en-US" dirty="0"/>
          </a:p>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60625705"/>
      </p:ext>
    </p:extLst>
  </p:cSld>
  <p:clrMapOvr>
    <a:masterClrMapping/>
  </p:clrMapOvr>
  <mc:AlternateContent xmlns:mc="http://schemas.openxmlformats.org/markup-compatibility/2006" xmlns:p14="http://schemas.microsoft.com/office/powerpoint/2010/main">
    <mc:Choice Requires="p14">
      <p:transition spd="slow" p14:dur="2000" advTm="68338"/>
    </mc:Choice>
    <mc:Fallback xmlns="">
      <p:transition spd="slow" advTm="68338"/>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Analysis of Case 1, 2, and 3</a:t>
            </a:r>
          </a:p>
        </p:txBody>
      </p:sp>
      <p:sp>
        <p:nvSpPr>
          <p:cNvPr id="4" name="Content Placeholder 3"/>
          <p:cNvSpPr>
            <a:spLocks noGrp="1"/>
          </p:cNvSpPr>
          <p:nvPr>
            <p:ph idx="1"/>
          </p:nvPr>
        </p:nvSpPr>
        <p:spPr/>
        <p:txBody>
          <a:bodyPr>
            <a:normAutofit fontScale="85000" lnSpcReduction="20000"/>
          </a:bodyPr>
          <a:lstStyle/>
          <a:p>
            <a:r>
              <a:rPr lang="en-US" dirty="0" smtClean="0"/>
              <a:t>As was shown in the three cases, it is possible to reduce peak load with a TOU price signal.</a:t>
            </a:r>
          </a:p>
          <a:p>
            <a:endParaRPr lang="en-US" dirty="0"/>
          </a:p>
          <a:p>
            <a:r>
              <a:rPr lang="en-US" dirty="0" smtClean="0"/>
              <a:t>The peak load reduction is achieve at the expense of a loss of load diversity resulting in load spikes.</a:t>
            </a:r>
          </a:p>
          <a:p>
            <a:endParaRPr lang="en-US" dirty="0"/>
          </a:p>
          <a:p>
            <a:r>
              <a:rPr lang="en-US" dirty="0" smtClean="0"/>
              <a:t>The diversity can be maintained by increasing the resolution of the TOU signal, or in the extreme, using a real time price signal.</a:t>
            </a:r>
          </a:p>
          <a:p>
            <a:endParaRPr lang="en-US" dirty="0"/>
          </a:p>
          <a:p>
            <a:r>
              <a:rPr lang="en-US" dirty="0" smtClean="0"/>
              <a:t>The most complicated part of a TOU scheme is the generation of the price signal to achieve the desired peak reduction without causing a rebound.  Additionally, the signal must be know in advance.</a:t>
            </a:r>
          </a:p>
          <a:p>
            <a:endParaRPr lang="en-US" dirty="0"/>
          </a:p>
          <a:p>
            <a:r>
              <a:rPr lang="en-US" dirty="0" smtClean="0"/>
              <a:t>Methods such as the double auction market that was implemented on the Olympic Peninsula Project can be used to clear the market and generate a price signal that is based on bids from buyers and sellers.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960004195"/>
      </p:ext>
    </p:extLst>
  </p:cSld>
  <p:clrMapOvr>
    <a:masterClrMapping/>
  </p:clrMapOvr>
  <mc:AlternateContent xmlns:mc="http://schemas.openxmlformats.org/markup-compatibility/2006" xmlns:p14="http://schemas.microsoft.com/office/powerpoint/2010/main">
    <mc:Choice Requires="p14">
      <p:transition spd="slow" p14:dur="2000" advTm="131235"/>
    </mc:Choice>
    <mc:Fallback xmlns="">
      <p:transition spd="slow" advTm="131235"/>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8 Concluding Comments</a:t>
            </a:r>
            <a:endParaRPr lang="en-US" dirty="0"/>
          </a:p>
        </p:txBody>
      </p:sp>
      <p:sp>
        <p:nvSpPr>
          <p:cNvPr id="3" name="Content Placeholder 2"/>
          <p:cNvSpPr>
            <a:spLocks noGrp="1"/>
          </p:cNvSpPr>
          <p:nvPr>
            <p:ph idx="1"/>
          </p:nvPr>
        </p:nvSpPr>
        <p:spPr/>
        <p:txBody>
          <a:bodyPr>
            <a:normAutofit fontScale="55000" lnSpcReduction="20000"/>
          </a:bodyPr>
          <a:lstStyle/>
          <a:p>
            <a:r>
              <a:rPr lang="en-US" dirty="0"/>
              <a:t>Demand response refers to a number of technologies that are designed to engage the end-use customer as an active participant in the operation of the electric power system.</a:t>
            </a:r>
          </a:p>
          <a:p>
            <a:endParaRPr lang="en-US" dirty="0"/>
          </a:p>
          <a:p>
            <a:r>
              <a:rPr lang="en-US" dirty="0"/>
              <a:t>Demand response has been around, in one form or the other, for decades.</a:t>
            </a:r>
          </a:p>
          <a:p>
            <a:endParaRPr lang="en-US" dirty="0"/>
          </a:p>
          <a:p>
            <a:r>
              <a:rPr lang="en-US" dirty="0"/>
              <a:t>The end-use load can be engaged for a number of functions:</a:t>
            </a:r>
          </a:p>
          <a:p>
            <a:pPr lvl="1"/>
            <a:r>
              <a:rPr lang="en-US" dirty="0"/>
              <a:t>Peak reduction</a:t>
            </a:r>
          </a:p>
          <a:p>
            <a:pPr lvl="1"/>
            <a:r>
              <a:rPr lang="en-US" dirty="0"/>
              <a:t>Load following</a:t>
            </a:r>
          </a:p>
          <a:p>
            <a:pPr lvl="1"/>
            <a:r>
              <a:rPr lang="en-US" dirty="0"/>
              <a:t>Regulation</a:t>
            </a:r>
          </a:p>
          <a:p>
            <a:pPr lvl="1"/>
            <a:r>
              <a:rPr lang="en-US" dirty="0"/>
              <a:t>Emergency engagement</a:t>
            </a:r>
          </a:p>
          <a:p>
            <a:endParaRPr lang="en-US" dirty="0"/>
          </a:p>
          <a:p>
            <a:r>
              <a:rPr lang="en-US" dirty="0"/>
              <a:t>There are a number of different DR schemes:</a:t>
            </a:r>
          </a:p>
          <a:p>
            <a:pPr lvl="1"/>
            <a:r>
              <a:rPr lang="en-US" dirty="0"/>
              <a:t>DLC</a:t>
            </a:r>
          </a:p>
          <a:p>
            <a:pPr lvl="1"/>
            <a:r>
              <a:rPr lang="en-US" dirty="0"/>
              <a:t>TOU</a:t>
            </a:r>
          </a:p>
          <a:p>
            <a:pPr lvl="1"/>
            <a:r>
              <a:rPr lang="en-US" dirty="0"/>
              <a:t>CPP</a:t>
            </a:r>
          </a:p>
          <a:p>
            <a:pPr lvl="1"/>
            <a:r>
              <a:rPr lang="en-US" dirty="0"/>
              <a:t>PTR</a:t>
            </a:r>
          </a:p>
          <a:p>
            <a:pPr lvl="1"/>
            <a:r>
              <a:rPr lang="en-US" dirty="0"/>
              <a:t>RTP-DA</a:t>
            </a:r>
          </a:p>
          <a:p>
            <a:endParaRPr lang="en-US" dirty="0"/>
          </a:p>
          <a:p>
            <a:r>
              <a:rPr lang="en-US" dirty="0"/>
              <a:t>Improperly implemented DR schemes can result in rebound effects that can create a new higher peak load.</a:t>
            </a:r>
          </a:p>
          <a:p>
            <a:endParaRPr lang="en-US" dirty="0"/>
          </a:p>
          <a:p>
            <a:r>
              <a:rPr lang="en-US" dirty="0"/>
              <a:t>DR is a technology that is as dependent on the technology implemented as well as the psychology of the end-users.</a:t>
            </a:r>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63</a:t>
            </a:fld>
            <a:endParaRPr lang="en-US"/>
          </a:p>
        </p:txBody>
      </p:sp>
    </p:spTree>
    <p:extLst>
      <p:ext uri="{BB962C8B-B14F-4D97-AF65-F5344CB8AC3E}">
        <p14:creationId xmlns:p14="http://schemas.microsoft.com/office/powerpoint/2010/main" val="313265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smtClean="0">
                <a:solidFill>
                  <a:prstClr val="black">
                    <a:tint val="75000"/>
                  </a:prstClr>
                </a:solidFill>
                <a:cs typeface="Times New Roman" pitchFamily="18" charset="0"/>
              </a:rPr>
              <a:t>Conclusion of 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831466958"/>
      </p:ext>
    </p:extLst>
  </p:cSld>
  <p:clrMapOvr>
    <a:masterClrMapping/>
  </p:clrMapOvr>
  <mc:AlternateContent xmlns:mc="http://schemas.openxmlformats.org/markup-compatibility/2006" xmlns:p14="http://schemas.microsoft.com/office/powerpoint/2010/main">
    <mc:Choice Requires="p14">
      <p:transition spd="slow" p14:dur="2000" advTm="3728"/>
    </mc:Choice>
    <mc:Fallback xmlns="">
      <p:transition spd="slow" advTm="372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a:t>D</a:t>
            </a:r>
            <a:r>
              <a:rPr lang="en-US" u="sng" dirty="0" smtClean="0"/>
              <a:t>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77500" lnSpcReduction="2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pPr lvl="1"/>
            <a:r>
              <a:rPr lang="en-US" sz="2000" dirty="0" smtClean="0"/>
              <a:t>Worried that they will be exposed to price spikes.</a:t>
            </a:r>
          </a:p>
          <a:p>
            <a:endParaRPr lang="en-US" sz="2400" dirty="0" smtClean="0"/>
          </a:p>
          <a:p>
            <a:r>
              <a:rPr lang="en-US" sz="2400" dirty="0" smtClean="0"/>
              <a:t>Too difficult and cumbersome to use.</a:t>
            </a:r>
          </a:p>
          <a:p>
            <a:endParaRPr lang="en-US" sz="2400" dirty="0" smtClean="0"/>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77500" lnSpcReduction="20000"/>
          </a:bodyPr>
          <a:lstStyle/>
          <a:p>
            <a:pPr marL="0" indent="0">
              <a:buNone/>
            </a:pPr>
            <a:r>
              <a:rPr lang="en-US" u="sng" dirty="0" smtClean="0"/>
              <a:t>Utilities</a:t>
            </a:r>
          </a:p>
          <a:p>
            <a:r>
              <a:rPr lang="en-US" sz="2400" dirty="0" smtClean="0"/>
              <a:t>Can be difficult and/or costly to implement in a controlled manner.</a:t>
            </a:r>
          </a:p>
          <a:p>
            <a:endParaRPr lang="en-US" sz="2400" dirty="0" smtClean="0"/>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endParaRPr lang="en-US" sz="2400" dirty="0" smtClean="0"/>
          </a:p>
          <a:p>
            <a:r>
              <a:rPr lang="en-US" sz="2400" dirty="0" smtClean="0"/>
              <a:t>May adversely effect energy efficiency programs.</a:t>
            </a:r>
          </a:p>
          <a:p>
            <a:pPr lvl="1"/>
            <a:r>
              <a:rPr lang="en-US" sz="2000" dirty="0" smtClean="0"/>
              <a:t>Energy efficiency reduces consumption while DR shifts.</a:t>
            </a:r>
          </a:p>
          <a:p>
            <a:endParaRPr lang="en-US" sz="2400" dirty="0" smtClean="0"/>
          </a:p>
          <a:p>
            <a:r>
              <a:rPr lang="en-US" sz="2400" dirty="0" smtClean="0"/>
              <a:t>Fear that consumers can “game” the system to make money at the expense of the system.</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422021443"/>
      </p:ext>
    </p:extLst>
  </p:cSld>
  <p:clrMapOvr>
    <a:masterClrMapping/>
  </p:clrMapOvr>
  <mc:AlternateContent xmlns:mc="http://schemas.openxmlformats.org/markup-compatibility/2006" xmlns:p14="http://schemas.microsoft.com/office/powerpoint/2010/main">
    <mc:Choice Requires="p14">
      <p:transition spd="slow" p14:dur="2000" advTm="395032"/>
    </mc:Choice>
    <mc:Fallback xmlns="">
      <p:transition spd="slow" advTm="39503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United States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06739373"/>
      </p:ext>
    </p:extLst>
  </p:cSld>
  <p:clrMapOvr>
    <a:masterClrMapping/>
  </p:clrMapOvr>
  <mc:AlternateContent xmlns:mc="http://schemas.openxmlformats.org/markup-compatibility/2006" xmlns:p14="http://schemas.microsoft.com/office/powerpoint/2010/main">
    <mc:Choice Requires="p14">
      <p:transition spd="slow" p14:dur="2000" advTm="154686"/>
    </mc:Choice>
    <mc:Fallback xmlns="">
      <p:transition spd="slow" advTm="15468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lnSpcReduction="10000"/>
          </a:bodyPr>
          <a:lstStyle/>
          <a:p>
            <a:pPr>
              <a:spcBef>
                <a:spcPts val="600"/>
              </a:spcBef>
              <a:spcAft>
                <a:spcPts val="600"/>
              </a:spcAft>
            </a:pPr>
            <a:r>
              <a:rPr lang="en-US" sz="2600" dirty="0" smtClean="0"/>
              <a:t>Many argued that DR would hinder energy conservation efforts since DR shifts consumption rather than reducing.</a:t>
            </a:r>
          </a:p>
          <a:p>
            <a:pPr lvl="1">
              <a:spcBef>
                <a:spcPts val="600"/>
              </a:spcBef>
              <a:spcAft>
                <a:spcPts val="600"/>
              </a:spcAft>
            </a:pPr>
            <a:r>
              <a:rPr lang="en-US" sz="2200" dirty="0" smtClean="0"/>
              <a:t>Since there were limited financial resources for energy reduction programs, DR would be a competitor.</a:t>
            </a:r>
          </a:p>
          <a:p>
            <a:pPr>
              <a:spcBef>
                <a:spcPts val="600"/>
              </a:spcBef>
              <a:spcAft>
                <a:spcPts val="600"/>
              </a:spcAft>
            </a:pPr>
            <a:endParaRPr lang="en-US" sz="2600" dirty="0" smtClean="0"/>
          </a:p>
          <a:p>
            <a:pPr>
              <a:spcBef>
                <a:spcPts val="600"/>
              </a:spcBef>
              <a:spcAft>
                <a:spcPts val="600"/>
              </a:spcAft>
            </a:pPr>
            <a:r>
              <a:rPr lang="en-US" sz="2600" dirty="0" smtClean="0"/>
              <a:t>1975-1976, the Federal Energy Administration initiated 16 pricing experiments to assess impact on load patterns.</a:t>
            </a:r>
            <a:r>
              <a:rPr lang="en-US" sz="2600" baseline="30000" dirty="0" smtClean="0"/>
              <a:t>2</a:t>
            </a:r>
            <a:endParaRPr lang="en-US" sz="2600" dirty="0" smtClean="0"/>
          </a:p>
          <a:p>
            <a:pPr lvl="1">
              <a:spcBef>
                <a:spcPts val="600"/>
              </a:spcBef>
              <a:spcAft>
                <a:spcPts val="600"/>
              </a:spcAft>
            </a:pPr>
            <a:r>
              <a:rPr lang="en-US" sz="2200" dirty="0" smtClean="0"/>
              <a:t>Peak reductions between 0% and 42% were observed.</a:t>
            </a:r>
          </a:p>
          <a:p>
            <a:pPr lvl="1">
              <a:spcBef>
                <a:spcPts val="600"/>
              </a:spcBef>
              <a:spcAft>
                <a:spcPts val="600"/>
              </a:spcAft>
            </a:pPr>
            <a:r>
              <a:rPr lang="en-US" sz="2200" dirty="0" smtClean="0"/>
              <a:t>Off-peak increases were negligible so that daily consumption was reduced between 0% and 6%.</a:t>
            </a:r>
          </a:p>
          <a:p>
            <a:pPr lvl="1">
              <a:spcBef>
                <a:spcPts val="600"/>
              </a:spcBef>
              <a:spcAft>
                <a:spcPts val="600"/>
              </a:spcAft>
            </a:pPr>
            <a:r>
              <a:rPr lang="en-US" sz="2200"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662991697"/>
      </p:ext>
    </p:extLst>
  </p:cSld>
  <p:clrMapOvr>
    <a:masterClrMapping/>
  </p:clrMapOvr>
  <mc:AlternateContent xmlns:mc="http://schemas.openxmlformats.org/markup-compatibility/2006" xmlns:p14="http://schemas.microsoft.com/office/powerpoint/2010/main">
    <mc:Choice Requires="p14">
      <p:transition spd="slow" p14:dur="2000" advTm="82994"/>
    </mc:Choice>
    <mc:Fallback xmlns="">
      <p:transition spd="slow" advTm="82994"/>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7.9|16.9|24.1|8.4"/>
</p:tagLst>
</file>

<file path=ppt/tags/tag10.xml><?xml version="1.0" encoding="utf-8"?>
<p:tagLst xmlns:a="http://schemas.openxmlformats.org/drawingml/2006/main" xmlns:r="http://schemas.openxmlformats.org/officeDocument/2006/relationships" xmlns:p="http://schemas.openxmlformats.org/presentationml/2006/main">
  <p:tag name="TIMING" val="|33.6|17.2|6.2|21|234.4"/>
</p:tagLst>
</file>

<file path=ppt/tags/tag2.xml><?xml version="1.0" encoding="utf-8"?>
<p:tagLst xmlns:a="http://schemas.openxmlformats.org/drawingml/2006/main" xmlns:r="http://schemas.openxmlformats.org/officeDocument/2006/relationships" xmlns:p="http://schemas.openxmlformats.org/presentationml/2006/main">
  <p:tag name="TIMING" val="|17.7"/>
</p:tagLst>
</file>

<file path=ppt/tags/tag3.xml><?xml version="1.0" encoding="utf-8"?>
<p:tagLst xmlns:a="http://schemas.openxmlformats.org/drawingml/2006/main" xmlns:r="http://schemas.openxmlformats.org/officeDocument/2006/relationships" xmlns:p="http://schemas.openxmlformats.org/presentationml/2006/main">
  <p:tag name="TIMING" val="|123.7"/>
</p:tagLst>
</file>

<file path=ppt/tags/tag4.xml><?xml version="1.0" encoding="utf-8"?>
<p:tagLst xmlns:a="http://schemas.openxmlformats.org/drawingml/2006/main" xmlns:r="http://schemas.openxmlformats.org/officeDocument/2006/relationships" xmlns:p="http://schemas.openxmlformats.org/presentationml/2006/main">
  <p:tag name="TIMING" val="|61.4"/>
</p:tagLst>
</file>

<file path=ppt/tags/tag5.xml><?xml version="1.0" encoding="utf-8"?>
<p:tagLst xmlns:a="http://schemas.openxmlformats.org/drawingml/2006/main" xmlns:r="http://schemas.openxmlformats.org/officeDocument/2006/relationships" xmlns:p="http://schemas.openxmlformats.org/presentationml/2006/main">
  <p:tag name="TIMING" val="|144"/>
</p:tagLst>
</file>

<file path=ppt/tags/tag6.xml><?xml version="1.0" encoding="utf-8"?>
<p:tagLst xmlns:a="http://schemas.openxmlformats.org/drawingml/2006/main" xmlns:r="http://schemas.openxmlformats.org/officeDocument/2006/relationships" xmlns:p="http://schemas.openxmlformats.org/presentationml/2006/main">
  <p:tag name="TIMING" val="|17.6|18|56.7"/>
</p:tagLst>
</file>

<file path=ppt/tags/tag7.xml><?xml version="1.0" encoding="utf-8"?>
<p:tagLst xmlns:a="http://schemas.openxmlformats.org/drawingml/2006/main" xmlns:r="http://schemas.openxmlformats.org/officeDocument/2006/relationships" xmlns:p="http://schemas.openxmlformats.org/presentationml/2006/main">
  <p:tag name="TIMING" val="|41.3|2.4|2.6|1.5|13.8|1.4|14.5|22.2|26.8|24.1|4.7|12.4|5.6|28.8"/>
</p:tagLst>
</file>

<file path=ppt/tags/tag8.xml><?xml version="1.0" encoding="utf-8"?>
<p:tagLst xmlns:a="http://schemas.openxmlformats.org/drawingml/2006/main" xmlns:r="http://schemas.openxmlformats.org/officeDocument/2006/relationships" xmlns:p="http://schemas.openxmlformats.org/presentationml/2006/main">
  <p:tag name="TIMING" val="|39.7|24.3|25.1|14.5"/>
</p:tagLst>
</file>

<file path=ppt/tags/tag9.xml><?xml version="1.0" encoding="utf-8"?>
<p:tagLst xmlns:a="http://schemas.openxmlformats.org/drawingml/2006/main" xmlns:r="http://schemas.openxmlformats.org/officeDocument/2006/relationships" xmlns:p="http://schemas.openxmlformats.org/presentationml/2006/main">
  <p:tag name="TIMING" val="|50.3|56.8|94.1|31.1|35.2|25.1|7.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3406</TotalTime>
  <Words>8722</Words>
  <Application>Microsoft Office PowerPoint</Application>
  <PresentationFormat>On-screen Show (4:3)</PresentationFormat>
  <Paragraphs>859</Paragraphs>
  <Slides>64</Slides>
  <Notes>6</Notes>
  <HiddenSlides>0</HiddenSlides>
  <MMClips>1</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67" baseType="lpstr">
      <vt:lpstr>Office Theme</vt:lpstr>
      <vt:lpstr>Worksheet</vt:lpstr>
      <vt:lpstr>Chart</vt:lpstr>
      <vt:lpstr>Substation and Distribution Automation</vt:lpstr>
      <vt:lpstr>Module 8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United States</vt:lpstr>
      <vt:lpstr>History of DR in the U.S. Cont.</vt:lpstr>
      <vt:lpstr>History of DR in the U.S. Cont.</vt:lpstr>
      <vt:lpstr>History of DR in the U.S. Cont.</vt:lpstr>
      <vt:lpstr>History of DR in the U.S. Cont.</vt:lpstr>
      <vt:lpstr>How Much DR is in the U.S.?</vt:lpstr>
      <vt:lpstr>Part 3: What DR Can Do</vt:lpstr>
      <vt:lpstr>Peak Load Reduction</vt:lpstr>
      <vt:lpstr>Peak Load Reduction Cont.</vt:lpstr>
      <vt:lpstr>Optimal Peak Reduction</vt:lpstr>
      <vt:lpstr>Realistic Peak Reduction</vt:lpstr>
      <vt:lpstr>Regulating Services</vt:lpstr>
      <vt:lpstr>Emergency Conditions</vt:lpstr>
      <vt:lpstr>Part 4: Various Forms of DR</vt:lpstr>
      <vt:lpstr>Two Basic Types of Demand Response Programs</vt:lpstr>
      <vt:lpstr>Demand Response Control</vt:lpstr>
      <vt:lpstr>Two Implementation of Demand Response Control</vt:lpstr>
      <vt:lpstr>DR Programs Now</vt:lpstr>
      <vt:lpstr>Opt-In vs. Opt-Out</vt:lpstr>
      <vt:lpstr>Interruptible Loads</vt:lpstr>
      <vt:lpstr>Direct Load Control (DLC)</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Olympic Peninsula Summary</vt:lpstr>
      <vt:lpstr>Emergency Demand Response: Grid Friendly Appliances</vt:lpstr>
      <vt:lpstr>Philosophy of Grid Friendly™ Appliances (GFAs) </vt:lpstr>
      <vt:lpstr>Grid Friendly™ Appliances Provide Fast, Autonomous Reliability Resource</vt:lpstr>
      <vt:lpstr>Part 5: Case Study of Residential Demand Response</vt:lpstr>
      <vt:lpstr>TOU Case Study</vt:lpstr>
      <vt:lpstr>TOU Price Signal</vt:lpstr>
      <vt:lpstr>Case 1: No Price Signal</vt:lpstr>
      <vt:lpstr>Case 1: No Price Signal Cont.</vt:lpstr>
      <vt:lpstr>Case 1: No Price Signal Cont.</vt:lpstr>
      <vt:lpstr>Case 2: 1 Hour Price Signal</vt:lpstr>
      <vt:lpstr>Case 2: 1 Hour Price Signal Cont.</vt:lpstr>
      <vt:lpstr>Case 2: 1 Hour Price Signal Cont.</vt:lpstr>
      <vt:lpstr>Case 3: 15 Minute Price Signal</vt:lpstr>
      <vt:lpstr>Case 3: 15 Minute Price Signal Cont.</vt:lpstr>
      <vt:lpstr>Case 3: 15 Minute Price Signal Cont.</vt:lpstr>
      <vt:lpstr>Analysis of Case 1, 2, and 3</vt:lpstr>
      <vt:lpstr>Module 8 Concluding Comments</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200</cp:revision>
  <dcterms:created xsi:type="dcterms:W3CDTF">2006-08-16T00:00:00Z</dcterms:created>
  <dcterms:modified xsi:type="dcterms:W3CDTF">2012-01-17T16:25:06Z</dcterms:modified>
</cp:coreProperties>
</file>