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5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11/17/2011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11/17/2011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35"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36"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37"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26"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85"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86"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76088976"/>
              </p:ext>
            </p:extLst>
          </p:nvPr>
        </p:nvGraphicFramePr>
        <p:xfrm>
          <a:off x="1981200" y="5943600"/>
          <a:ext cx="1800224" cy="914400"/>
        </p:xfrm>
        <a:graphic>
          <a:graphicData uri="http://schemas.openxmlformats.org/presentationml/2006/ole">
            <mc:AlternateContent xmlns:mc="http://schemas.openxmlformats.org/markup-compatibility/2006">
              <mc:Choice xmlns:v="urn:schemas-microsoft-com:vml" Requires="v">
                <p:oleObj spid="_x0000_s21631"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9436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99982350"/>
              </p:ext>
            </p:extLst>
          </p:nvPr>
        </p:nvGraphicFramePr>
        <p:xfrm>
          <a:off x="4895850" y="6019800"/>
          <a:ext cx="2525713" cy="914400"/>
        </p:xfrm>
        <a:graphic>
          <a:graphicData uri="http://schemas.openxmlformats.org/presentationml/2006/ole">
            <mc:AlternateContent xmlns:mc="http://schemas.openxmlformats.org/markup-compatibility/2006">
              <mc:Choice xmlns:v="urn:schemas-microsoft-com:vml" Requires="v">
                <p:oleObj spid="_x0000_s21632"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60198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2004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14"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15"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16"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23"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24"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86"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88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881"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882"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883"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884"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885"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886"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887"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30"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31"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32"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33"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1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11"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12"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13"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14"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15"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16"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35"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36"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0"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1"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2"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26"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27"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77"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1"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32"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0"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1"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65"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66"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1"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62"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77"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63"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64"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87"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88"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5846</TotalTime>
  <Words>4161</Words>
  <Application>Microsoft Office PowerPoint</Application>
  <PresentationFormat>On-screen Show (4:3)</PresentationFormat>
  <Paragraphs>440</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233</cp:revision>
  <dcterms:created xsi:type="dcterms:W3CDTF">2006-08-16T00:00:00Z</dcterms:created>
  <dcterms:modified xsi:type="dcterms:W3CDTF">2011-11-18T00:51:39Z</dcterms:modified>
</cp:coreProperties>
</file>