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79" r:id="rId3"/>
    <p:sldId id="292" r:id="rId4"/>
    <p:sldId id="349" r:id="rId5"/>
    <p:sldId id="351" r:id="rId6"/>
    <p:sldId id="329" r:id="rId7"/>
    <p:sldId id="331" r:id="rId8"/>
    <p:sldId id="332" r:id="rId9"/>
    <p:sldId id="375" r:id="rId10"/>
    <p:sldId id="333" r:id="rId11"/>
    <p:sldId id="334" r:id="rId12"/>
    <p:sldId id="377" r:id="rId13"/>
    <p:sldId id="368" r:id="rId14"/>
    <p:sldId id="361" r:id="rId15"/>
    <p:sldId id="362" r:id="rId16"/>
    <p:sldId id="363" r:id="rId17"/>
    <p:sldId id="364" r:id="rId18"/>
    <p:sldId id="365" r:id="rId19"/>
    <p:sldId id="366" r:id="rId20"/>
    <p:sldId id="367" r:id="rId21"/>
    <p:sldId id="335" r:id="rId22"/>
    <p:sldId id="336" r:id="rId23"/>
    <p:sldId id="369" r:id="rId24"/>
    <p:sldId id="376" r:id="rId25"/>
    <p:sldId id="370" r:id="rId26"/>
    <p:sldId id="337" r:id="rId27"/>
    <p:sldId id="338" r:id="rId28"/>
    <p:sldId id="348" r:id="rId29"/>
    <p:sldId id="340" r:id="rId30"/>
    <p:sldId id="339" r:id="rId31"/>
    <p:sldId id="350" r:id="rId32"/>
    <p:sldId id="344" r:id="rId33"/>
    <p:sldId id="345" r:id="rId34"/>
    <p:sldId id="267" r:id="rId35"/>
    <p:sldId id="352" r:id="rId36"/>
    <p:sldId id="320" r:id="rId37"/>
    <p:sldId id="346" r:id="rId38"/>
    <p:sldId id="347" r:id="rId39"/>
    <p:sldId id="353" r:id="rId40"/>
    <p:sldId id="354" r:id="rId41"/>
    <p:sldId id="355" r:id="rId42"/>
    <p:sldId id="356" r:id="rId43"/>
    <p:sldId id="357" r:id="rId44"/>
    <p:sldId id="358" r:id="rId45"/>
    <p:sldId id="359" r:id="rId46"/>
    <p:sldId id="360" r:id="rId47"/>
    <p:sldId id="372" r:id="rId48"/>
    <p:sldId id="373" r:id="rId49"/>
    <p:sldId id="374" r:id="rId50"/>
    <p:sldId id="371" r:id="rId51"/>
    <p:sldId id="324" r:id="rId52"/>
    <p:sldId id="321" r:id="rId53"/>
    <p:sldId id="322" r:id="rId54"/>
    <p:sldId id="325" r:id="rId55"/>
    <p:sldId id="319" r:id="rId56"/>
    <p:sldId id="323" r:id="rId57"/>
    <p:sldId id="328" r:id="rId58"/>
    <p:sldId id="326" r:id="rId59"/>
    <p:sldId id="327" r:id="rId60"/>
    <p:sldId id="37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5" autoAdjust="0"/>
    <p:restoredTop sz="94660" autoAdjust="0"/>
  </p:normalViewPr>
  <p:slideViewPr>
    <p:cSldViewPr snapToObjects="1">
      <p:cViewPr varScale="1">
        <p:scale>
          <a:sx n="69" d="100"/>
          <a:sy n="69" d="100"/>
        </p:scale>
        <p:origin x="-450" y="-90"/>
      </p:cViewPr>
      <p:guideLst>
        <p:guide orient="horz" pos="2160"/>
        <p:guide pos="2880"/>
      </p:guideLst>
    </p:cSldViewPr>
  </p:slideViewPr>
  <p:outlineViewPr>
    <p:cViewPr>
      <p:scale>
        <a:sx n="33" d="100"/>
        <a:sy n="33" d="100"/>
      </p:scale>
      <p:origin x="0" y="50842"/>
    </p:cViewPr>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Shape</a:t>
            </a:r>
          </a:p>
        </c:rich>
      </c:tx>
      <c:layout/>
      <c:overlay val="0"/>
    </c:title>
    <c:autoTitleDeleted val="0"/>
    <c:plotArea>
      <c:layout>
        <c:manualLayout>
          <c:layoutTarget val="inner"/>
          <c:xMode val="edge"/>
          <c:yMode val="edge"/>
          <c:x val="0.14686179092650525"/>
          <c:y val="0.17283067291134507"/>
          <c:w val="0.67921861174373421"/>
          <c:h val="0.64374270557829116"/>
        </c:manualLayout>
      </c:layout>
      <c:scatterChart>
        <c:scatterStyle val="smoothMarker"/>
        <c:varyColors val="0"/>
        <c:ser>
          <c:idx val="0"/>
          <c:order val="0"/>
          <c:tx>
            <c:v>Peak Day</c:v>
          </c:tx>
          <c:marker>
            <c:symbol val="none"/>
          </c:marker>
          <c:xVal>
            <c:numRef>
              <c:f>'Load Shape'!$B$5:$B$28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Shape'!$D$5:$D$28</c:f>
              <c:numCache>
                <c:formatCode>0%</c:formatCode>
                <c:ptCount val="24"/>
                <c:pt idx="0">
                  <c:v>0.67504699625291886</c:v>
                </c:pt>
                <c:pt idx="1">
                  <c:v>0.63809645955684924</c:v>
                </c:pt>
                <c:pt idx="2">
                  <c:v>0.6116382874435532</c:v>
                </c:pt>
                <c:pt idx="3">
                  <c:v>0.60161208737928473</c:v>
                </c:pt>
                <c:pt idx="4">
                  <c:v>0.60511492054489602</c:v>
                </c:pt>
                <c:pt idx="5">
                  <c:v>0.62557143811665639</c:v>
                </c:pt>
                <c:pt idx="6">
                  <c:v>0.65735612984041969</c:v>
                </c:pt>
                <c:pt idx="7">
                  <c:v>0.69954813917204584</c:v>
                </c:pt>
                <c:pt idx="8">
                  <c:v>0.74143485520138286</c:v>
                </c:pt>
                <c:pt idx="9">
                  <c:v>0.78488946137928761</c:v>
                </c:pt>
                <c:pt idx="10">
                  <c:v>0.82734539011786468</c:v>
                </c:pt>
                <c:pt idx="11">
                  <c:v>0.86629770727938349</c:v>
                </c:pt>
                <c:pt idx="12">
                  <c:v>0.90333054963420412</c:v>
                </c:pt>
                <c:pt idx="13">
                  <c:v>0.93587713027093022</c:v>
                </c:pt>
                <c:pt idx="14">
                  <c:v>0.96648301517364876</c:v>
                </c:pt>
                <c:pt idx="15">
                  <c:v>0.98925341047552451</c:v>
                </c:pt>
                <c:pt idx="16">
                  <c:v>1</c:v>
                </c:pt>
                <c:pt idx="17">
                  <c:v>0.99685436464334498</c:v>
                </c:pt>
                <c:pt idx="18">
                  <c:v>0.97641864644193677</c:v>
                </c:pt>
                <c:pt idx="19">
                  <c:v>0.9559567067581044</c:v>
                </c:pt>
                <c:pt idx="20">
                  <c:v>0.92903340033321646</c:v>
                </c:pt>
                <c:pt idx="21">
                  <c:v>0.89541889704583677</c:v>
                </c:pt>
                <c:pt idx="22">
                  <c:v>0.83197641336789596</c:v>
                </c:pt>
                <c:pt idx="23">
                  <c:v>0.75690983438478632</c:v>
                </c:pt>
              </c:numCache>
            </c:numRef>
          </c:yVal>
          <c:smooth val="1"/>
        </c:ser>
        <c:ser>
          <c:idx val="1"/>
          <c:order val="1"/>
          <c:tx>
            <c:v>Minimum Day</c:v>
          </c:tx>
          <c:marker>
            <c:symbol val="none"/>
          </c:marker>
          <c:xVal>
            <c:numRef>
              <c:f>'Load Shape'!$G$5:$G$28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Shape'!$I$5:$I$28</c:f>
              <c:numCache>
                <c:formatCode>0%</c:formatCode>
                <c:ptCount val="24"/>
                <c:pt idx="0">
                  <c:v>0.54739821553931933</c:v>
                </c:pt>
                <c:pt idx="1">
                  <c:v>0.52249248292005979</c:v>
                </c:pt>
                <c:pt idx="2">
                  <c:v>0.50913741839743432</c:v>
                </c:pt>
                <c:pt idx="3">
                  <c:v>0.50339792521078952</c:v>
                </c:pt>
                <c:pt idx="4">
                  <c:v>0.50340895934636043</c:v>
                </c:pt>
                <c:pt idx="5">
                  <c:v>0.51217627345657935</c:v>
                </c:pt>
                <c:pt idx="6">
                  <c:v>0.52680660689474501</c:v>
                </c:pt>
                <c:pt idx="7">
                  <c:v>0.54914192738617185</c:v>
                </c:pt>
                <c:pt idx="8">
                  <c:v>0.57688911211138849</c:v>
                </c:pt>
                <c:pt idx="9">
                  <c:v>0.60301747777219983</c:v>
                </c:pt>
                <c:pt idx="10">
                  <c:v>0.62016273185156878</c:v>
                </c:pt>
                <c:pt idx="11">
                  <c:v>0.6250694527208942</c:v>
                </c:pt>
                <c:pt idx="12">
                  <c:v>0.62659222426875627</c:v>
                </c:pt>
                <c:pt idx="13">
                  <c:v>0.62408277384511823</c:v>
                </c:pt>
                <c:pt idx="14">
                  <c:v>0.62142044531646279</c:v>
                </c:pt>
                <c:pt idx="15">
                  <c:v>0.621260651373853</c:v>
                </c:pt>
                <c:pt idx="16">
                  <c:v>0.62112620150743014</c:v>
                </c:pt>
                <c:pt idx="17">
                  <c:v>0.61947274855212398</c:v>
                </c:pt>
                <c:pt idx="18">
                  <c:v>0.61993936298027918</c:v>
                </c:pt>
                <c:pt idx="19">
                  <c:v>0.6266320932113314</c:v>
                </c:pt>
                <c:pt idx="20">
                  <c:v>0.63675249680536905</c:v>
                </c:pt>
                <c:pt idx="21">
                  <c:v>0.63496125782191193</c:v>
                </c:pt>
                <c:pt idx="22">
                  <c:v>0.60515200738874309</c:v>
                </c:pt>
                <c:pt idx="23">
                  <c:v>0.5705818674526183</c:v>
                </c:pt>
              </c:numCache>
            </c:numRef>
          </c:yVal>
          <c:smooth val="1"/>
        </c:ser>
        <c:dLbls>
          <c:showLegendKey val="0"/>
          <c:showVal val="0"/>
          <c:showCatName val="0"/>
          <c:showSerName val="0"/>
          <c:showPercent val="0"/>
          <c:showBubbleSize val="0"/>
        </c:dLbls>
        <c:axId val="34099200"/>
        <c:axId val="34101120"/>
      </c:scatterChart>
      <c:valAx>
        <c:axId val="34099200"/>
        <c:scaling>
          <c:orientation val="minMax"/>
          <c:max val="24"/>
          <c:min val="0"/>
        </c:scaling>
        <c:delete val="0"/>
        <c:axPos val="b"/>
        <c:title>
          <c:tx>
            <c:rich>
              <a:bodyPr/>
              <a:lstStyle/>
              <a:p>
                <a:pPr>
                  <a:defRPr sz="800" b="0"/>
                </a:pPr>
                <a:r>
                  <a:rPr lang="en-US" sz="800" b="0"/>
                  <a:t>Hour of Day</a:t>
                </a:r>
              </a:p>
            </c:rich>
          </c:tx>
          <c:layout/>
          <c:overlay val="0"/>
        </c:title>
        <c:numFmt formatCode="General" sourceLinked="1"/>
        <c:majorTickMark val="out"/>
        <c:minorTickMark val="none"/>
        <c:tickLblPos val="nextTo"/>
        <c:txPr>
          <a:bodyPr/>
          <a:lstStyle/>
          <a:p>
            <a:pPr>
              <a:defRPr sz="800"/>
            </a:pPr>
            <a:endParaRPr lang="en-US"/>
          </a:p>
        </c:txPr>
        <c:crossAx val="34101120"/>
        <c:crosses val="autoZero"/>
        <c:crossBetween val="midCat"/>
        <c:majorUnit val="4"/>
      </c:valAx>
      <c:valAx>
        <c:axId val="34101120"/>
        <c:scaling>
          <c:orientation val="minMax"/>
          <c:max val="1"/>
        </c:scaling>
        <c:delete val="0"/>
        <c:axPos val="l"/>
        <c:majorGridlines/>
        <c:title>
          <c:tx>
            <c:rich>
              <a:bodyPr rot="-5400000" vert="horz"/>
              <a:lstStyle/>
              <a:p>
                <a:pPr>
                  <a:defRPr sz="800" b="0"/>
                </a:pPr>
                <a:r>
                  <a:rPr lang="en-US" sz="800" b="0"/>
                  <a:t>Normalized Load</a:t>
                </a:r>
              </a:p>
            </c:rich>
          </c:tx>
          <c:layout/>
          <c:overlay val="0"/>
        </c:title>
        <c:numFmt formatCode="0%" sourceLinked="1"/>
        <c:majorTickMark val="out"/>
        <c:minorTickMark val="none"/>
        <c:tickLblPos val="nextTo"/>
        <c:txPr>
          <a:bodyPr/>
          <a:lstStyle/>
          <a:p>
            <a:pPr>
              <a:defRPr sz="800"/>
            </a:pPr>
            <a:endParaRPr lang="en-US"/>
          </a:p>
        </c:txPr>
        <c:crossAx val="34099200"/>
        <c:crosses val="autoZero"/>
        <c:crossBetween val="midCat"/>
        <c:majorUnit val="0.2"/>
      </c:valAx>
    </c:plotArea>
    <c:legend>
      <c:legendPos val="r"/>
      <c:layout>
        <c:manualLayout>
          <c:xMode val="edge"/>
          <c:yMode val="edge"/>
          <c:x val="0.43969177416778588"/>
          <c:y val="0.57120298019536231"/>
          <c:w val="0.209045836284529"/>
          <c:h val="0.13096333111170758"/>
        </c:manualLayout>
      </c:layout>
      <c:overlay val="0"/>
      <c:txPr>
        <a:bodyPr/>
        <a:lstStyle/>
        <a:p>
          <a:pPr>
            <a:defRPr sz="700"/>
          </a:pPr>
          <a:endParaRPr lang="en-US"/>
        </a:p>
      </c:txPr>
    </c:legend>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Duration Curve</a:t>
            </a:r>
          </a:p>
        </c:rich>
      </c:tx>
      <c:layout/>
      <c:overlay val="0"/>
    </c:title>
    <c:autoTitleDeleted val="0"/>
    <c:plotArea>
      <c:layout/>
      <c:scatterChart>
        <c:scatterStyle val="smoothMarker"/>
        <c:varyColors val="0"/>
        <c:ser>
          <c:idx val="0"/>
          <c:order val="0"/>
          <c:spPr>
            <a:ln>
              <a:solidFill>
                <a:schemeClr val="tx1"/>
              </a:solidFill>
            </a:ln>
          </c:spPr>
          <c:marker>
            <c:symbol val="none"/>
          </c:marker>
          <c:yVal>
            <c:numRef>
              <c:f>'Load duration'!$E$2:$E$8761</c:f>
              <c:numCache>
                <c:formatCode>0%</c:formatCode>
                <c:ptCount val="8760"/>
                <c:pt idx="0">
                  <c:v>1</c:v>
                </c:pt>
                <c:pt idx="1">
                  <c:v>0.99436580376128025</c:v>
                </c:pt>
                <c:pt idx="2">
                  <c:v>0.9923371258872572</c:v>
                </c:pt>
                <c:pt idx="3">
                  <c:v>0.99116086063249442</c:v>
                </c:pt>
                <c:pt idx="4">
                  <c:v>0.98775656865860006</c:v>
                </c:pt>
                <c:pt idx="5">
                  <c:v>0.98766783833745053</c:v>
                </c:pt>
                <c:pt idx="6">
                  <c:v>0.98102826225663453</c:v>
                </c:pt>
                <c:pt idx="7">
                  <c:v>0.97685524512245947</c:v>
                </c:pt>
                <c:pt idx="8">
                  <c:v>0.97248814004544881</c:v>
                </c:pt>
                <c:pt idx="9">
                  <c:v>0.97187037820062516</c:v>
                </c:pt>
                <c:pt idx="10">
                  <c:v>0.97099722908020469</c:v>
                </c:pt>
                <c:pt idx="11">
                  <c:v>0.96885705529677313</c:v>
                </c:pt>
                <c:pt idx="12">
                  <c:v>0.96803973102023144</c:v>
                </c:pt>
                <c:pt idx="13">
                  <c:v>0.96801498654952667</c:v>
                </c:pt>
                <c:pt idx="14">
                  <c:v>0.96499463101568739</c:v>
                </c:pt>
                <c:pt idx="15">
                  <c:v>0.96351651350327516</c:v>
                </c:pt>
                <c:pt idx="16">
                  <c:v>0.95763660538757334</c:v>
                </c:pt>
                <c:pt idx="17">
                  <c:v>0.95132864983695498</c:v>
                </c:pt>
                <c:pt idx="18">
                  <c:v>0.94972393089639773</c:v>
                </c:pt>
                <c:pt idx="19">
                  <c:v>0.94965071888836217</c:v>
                </c:pt>
                <c:pt idx="20">
                  <c:v>0.94799752450053099</c:v>
                </c:pt>
                <c:pt idx="21">
                  <c:v>0.94649083516773824</c:v>
                </c:pt>
                <c:pt idx="22">
                  <c:v>0.94600707646379067</c:v>
                </c:pt>
                <c:pt idx="23">
                  <c:v>0.94560902230603006</c:v>
                </c:pt>
                <c:pt idx="24">
                  <c:v>0.94521204386479096</c:v>
                </c:pt>
                <c:pt idx="25">
                  <c:v>0.9441305532892682</c:v>
                </c:pt>
                <c:pt idx="26">
                  <c:v>0.94399144468230611</c:v>
                </c:pt>
                <c:pt idx="27">
                  <c:v>0.94193043053146031</c:v>
                </c:pt>
                <c:pt idx="28">
                  <c:v>0.94143106030082768</c:v>
                </c:pt>
                <c:pt idx="29">
                  <c:v>0.93920133559880681</c:v>
                </c:pt>
                <c:pt idx="30">
                  <c:v>0.9390668381160846</c:v>
                </c:pt>
                <c:pt idx="31">
                  <c:v>0.93559395804432122</c:v>
                </c:pt>
                <c:pt idx="32">
                  <c:v>0.93549732967226218</c:v>
                </c:pt>
                <c:pt idx="33">
                  <c:v>0.93299379116523717</c:v>
                </c:pt>
                <c:pt idx="34">
                  <c:v>0.93296875088306652</c:v>
                </c:pt>
                <c:pt idx="35">
                  <c:v>0.93128366137075191</c:v>
                </c:pt>
                <c:pt idx="36">
                  <c:v>0.93113666533312989</c:v>
                </c:pt>
                <c:pt idx="37">
                  <c:v>0.93021470790525862</c:v>
                </c:pt>
                <c:pt idx="38">
                  <c:v>0.92836451497334394</c:v>
                </c:pt>
                <c:pt idx="39">
                  <c:v>0.92745030291706909</c:v>
                </c:pt>
                <c:pt idx="40">
                  <c:v>0.92626254896660054</c:v>
                </c:pt>
                <c:pt idx="41">
                  <c:v>0.92540407327710172</c:v>
                </c:pt>
                <c:pt idx="42">
                  <c:v>0.92525993425523645</c:v>
                </c:pt>
                <c:pt idx="43">
                  <c:v>0.92488329296659566</c:v>
                </c:pt>
                <c:pt idx="44">
                  <c:v>0.92391142244089597</c:v>
                </c:pt>
                <c:pt idx="45">
                  <c:v>0.92356426268202241</c:v>
                </c:pt>
                <c:pt idx="46">
                  <c:v>0.92328974991263846</c:v>
                </c:pt>
                <c:pt idx="47">
                  <c:v>0.92304651293437456</c:v>
                </c:pt>
                <c:pt idx="48">
                  <c:v>0.9222279052678457</c:v>
                </c:pt>
                <c:pt idx="49">
                  <c:v>0.92137214757474006</c:v>
                </c:pt>
                <c:pt idx="50">
                  <c:v>0.92127714857196685</c:v>
                </c:pt>
                <c:pt idx="51">
                  <c:v>0.9209727821677105</c:v>
                </c:pt>
                <c:pt idx="52">
                  <c:v>0.92012964368041017</c:v>
                </c:pt>
                <c:pt idx="53">
                  <c:v>0.92012390978649994</c:v>
                </c:pt>
                <c:pt idx="54">
                  <c:v>0.91976609334165915</c:v>
                </c:pt>
                <c:pt idx="55">
                  <c:v>0.91900357444100977</c:v>
                </c:pt>
                <c:pt idx="56">
                  <c:v>0.91896386423685361</c:v>
                </c:pt>
                <c:pt idx="57">
                  <c:v>0.91774229632936788</c:v>
                </c:pt>
                <c:pt idx="58">
                  <c:v>0.91742556091195793</c:v>
                </c:pt>
                <c:pt idx="59">
                  <c:v>0.91703548327731099</c:v>
                </c:pt>
                <c:pt idx="60">
                  <c:v>0.91673018231793546</c:v>
                </c:pt>
                <c:pt idx="61">
                  <c:v>0.91637395517923881</c:v>
                </c:pt>
                <c:pt idx="62">
                  <c:v>0.91612240233623021</c:v>
                </c:pt>
                <c:pt idx="63">
                  <c:v>0.91545495133051469</c:v>
                </c:pt>
                <c:pt idx="64">
                  <c:v>0.91460997871235283</c:v>
                </c:pt>
                <c:pt idx="65">
                  <c:v>0.91334654950890604</c:v>
                </c:pt>
                <c:pt idx="66">
                  <c:v>0.91328720539347252</c:v>
                </c:pt>
                <c:pt idx="67">
                  <c:v>0.91164115724985317</c:v>
                </c:pt>
                <c:pt idx="68">
                  <c:v>0.91104066287948149</c:v>
                </c:pt>
                <c:pt idx="69">
                  <c:v>0.9097435013073617</c:v>
                </c:pt>
                <c:pt idx="70">
                  <c:v>0.90919366916115596</c:v>
                </c:pt>
                <c:pt idx="71">
                  <c:v>0.90749502126783921</c:v>
                </c:pt>
                <c:pt idx="72">
                  <c:v>0.90723482921436061</c:v>
                </c:pt>
                <c:pt idx="73">
                  <c:v>0.9065786082411873</c:v>
                </c:pt>
                <c:pt idx="74">
                  <c:v>0.90637356672527658</c:v>
                </c:pt>
                <c:pt idx="75">
                  <c:v>0.90626447945384014</c:v>
                </c:pt>
                <c:pt idx="76">
                  <c:v>0.90607782449013619</c:v>
                </c:pt>
                <c:pt idx="77">
                  <c:v>0.90596624545545734</c:v>
                </c:pt>
                <c:pt idx="78">
                  <c:v>0.9055927517315504</c:v>
                </c:pt>
                <c:pt idx="79">
                  <c:v>0.90550829308141689</c:v>
                </c:pt>
                <c:pt idx="80">
                  <c:v>0.90505460835275686</c:v>
                </c:pt>
                <c:pt idx="81">
                  <c:v>0.90333152052592192</c:v>
                </c:pt>
                <c:pt idx="82">
                  <c:v>0.90317834640400996</c:v>
                </c:pt>
                <c:pt idx="83">
                  <c:v>0.90283202111780692</c:v>
                </c:pt>
                <c:pt idx="84">
                  <c:v>0.90251349431542371</c:v>
                </c:pt>
                <c:pt idx="85">
                  <c:v>0.90219317654726294</c:v>
                </c:pt>
                <c:pt idx="86">
                  <c:v>0.90215082883350795</c:v>
                </c:pt>
                <c:pt idx="87">
                  <c:v>0.902090753571129</c:v>
                </c:pt>
                <c:pt idx="88">
                  <c:v>0.9015197778815246</c:v>
                </c:pt>
                <c:pt idx="89">
                  <c:v>0.90103083906461567</c:v>
                </c:pt>
                <c:pt idx="90">
                  <c:v>0.90006560192683516</c:v>
                </c:pt>
                <c:pt idx="91">
                  <c:v>0.89985411607147203</c:v>
                </c:pt>
                <c:pt idx="92">
                  <c:v>0.89981330155455896</c:v>
                </c:pt>
                <c:pt idx="93">
                  <c:v>0.89934124296737783</c:v>
                </c:pt>
                <c:pt idx="94">
                  <c:v>0.89855686605784979</c:v>
                </c:pt>
                <c:pt idx="95">
                  <c:v>0.89796435663951701</c:v>
                </c:pt>
                <c:pt idx="96">
                  <c:v>0.89764961066099158</c:v>
                </c:pt>
                <c:pt idx="97">
                  <c:v>0.89761702458543979</c:v>
                </c:pt>
                <c:pt idx="98">
                  <c:v>0.89731043025424662</c:v>
                </c:pt>
                <c:pt idx="99">
                  <c:v>0.89674408777891401</c:v>
                </c:pt>
                <c:pt idx="100">
                  <c:v>0.89673199522614666</c:v>
                </c:pt>
                <c:pt idx="101">
                  <c:v>0.89621497084553758</c:v>
                </c:pt>
                <c:pt idx="102">
                  <c:v>0.89619680837680926</c:v>
                </c:pt>
                <c:pt idx="103">
                  <c:v>0.89503947842686671</c:v>
                </c:pt>
                <c:pt idx="104">
                  <c:v>0.89501913036706182</c:v>
                </c:pt>
                <c:pt idx="105">
                  <c:v>0.89465778935537421</c:v>
                </c:pt>
                <c:pt idx="106">
                  <c:v>0.89440753749015622</c:v>
                </c:pt>
                <c:pt idx="107">
                  <c:v>0.89434339255580653</c:v>
                </c:pt>
                <c:pt idx="108">
                  <c:v>0.89419182940279351</c:v>
                </c:pt>
                <c:pt idx="109">
                  <c:v>0.89401847626227282</c:v>
                </c:pt>
                <c:pt idx="110">
                  <c:v>0.89386871628805231</c:v>
                </c:pt>
                <c:pt idx="111">
                  <c:v>0.89357510005758334</c:v>
                </c:pt>
                <c:pt idx="112">
                  <c:v>0.89356278039032222</c:v>
                </c:pt>
                <c:pt idx="113">
                  <c:v>0.89286012743637877</c:v>
                </c:pt>
                <c:pt idx="114">
                  <c:v>0.89271764600605319</c:v>
                </c:pt>
                <c:pt idx="115">
                  <c:v>0.8918549518701786</c:v>
                </c:pt>
                <c:pt idx="116">
                  <c:v>0.89182571168949853</c:v>
                </c:pt>
                <c:pt idx="117">
                  <c:v>0.8912701642651748</c:v>
                </c:pt>
                <c:pt idx="118">
                  <c:v>0.89074750895551924</c:v>
                </c:pt>
                <c:pt idx="119">
                  <c:v>0.89004563371629131</c:v>
                </c:pt>
                <c:pt idx="120">
                  <c:v>0.88999784289369643</c:v>
                </c:pt>
                <c:pt idx="121">
                  <c:v>0.88981060561983771</c:v>
                </c:pt>
                <c:pt idx="122">
                  <c:v>0.88972951200574102</c:v>
                </c:pt>
                <c:pt idx="123">
                  <c:v>0.8896155479717841</c:v>
                </c:pt>
                <c:pt idx="124">
                  <c:v>0.88927596005853882</c:v>
                </c:pt>
                <c:pt idx="125">
                  <c:v>0.88924104052788122</c:v>
                </c:pt>
                <c:pt idx="126">
                  <c:v>0.88921269521947022</c:v>
                </c:pt>
                <c:pt idx="127">
                  <c:v>0.8890314586782031</c:v>
                </c:pt>
                <c:pt idx="128">
                  <c:v>0.88822126945478652</c:v>
                </c:pt>
                <c:pt idx="129">
                  <c:v>0.88770035949123061</c:v>
                </c:pt>
                <c:pt idx="130">
                  <c:v>0.88659052677283179</c:v>
                </c:pt>
                <c:pt idx="131">
                  <c:v>0.88648944010174213</c:v>
                </c:pt>
                <c:pt idx="132">
                  <c:v>0.88552189860121466</c:v>
                </c:pt>
                <c:pt idx="133">
                  <c:v>0.88496405876033513</c:v>
                </c:pt>
                <c:pt idx="134">
                  <c:v>0.88493731562416322</c:v>
                </c:pt>
                <c:pt idx="135">
                  <c:v>0.88424127824742615</c:v>
                </c:pt>
                <c:pt idx="136">
                  <c:v>0.88407486353817921</c:v>
                </c:pt>
                <c:pt idx="137">
                  <c:v>0.88403497560580802</c:v>
                </c:pt>
                <c:pt idx="138">
                  <c:v>0.88397511159459985</c:v>
                </c:pt>
                <c:pt idx="139">
                  <c:v>0.88374024592524236</c:v>
                </c:pt>
                <c:pt idx="140">
                  <c:v>0.88351107199130374</c:v>
                </c:pt>
                <c:pt idx="141">
                  <c:v>0.88294678170806506</c:v>
                </c:pt>
                <c:pt idx="142">
                  <c:v>0.8829127356113089</c:v>
                </c:pt>
                <c:pt idx="143">
                  <c:v>0.88267981217328684</c:v>
                </c:pt>
                <c:pt idx="144">
                  <c:v>0.88253817138745572</c:v>
                </c:pt>
                <c:pt idx="145">
                  <c:v>0.88248716647169034</c:v>
                </c:pt>
                <c:pt idx="146">
                  <c:v>0.88238809546316932</c:v>
                </c:pt>
                <c:pt idx="147">
                  <c:v>0.8823071993167565</c:v>
                </c:pt>
                <c:pt idx="148">
                  <c:v>0.8819456137728664</c:v>
                </c:pt>
                <c:pt idx="149">
                  <c:v>0.88181842216875772</c:v>
                </c:pt>
                <c:pt idx="150">
                  <c:v>0.88102480458222132</c:v>
                </c:pt>
                <c:pt idx="151">
                  <c:v>0.88101116867936791</c:v>
                </c:pt>
                <c:pt idx="152">
                  <c:v>0.88088912210812831</c:v>
                </c:pt>
                <c:pt idx="153">
                  <c:v>0.88086937964009793</c:v>
                </c:pt>
                <c:pt idx="154">
                  <c:v>0.88038236523821356</c:v>
                </c:pt>
                <c:pt idx="155">
                  <c:v>0.88035551705379744</c:v>
                </c:pt>
                <c:pt idx="156">
                  <c:v>0.88033295077502671</c:v>
                </c:pt>
                <c:pt idx="157">
                  <c:v>0.87974850463870047</c:v>
                </c:pt>
                <c:pt idx="158">
                  <c:v>0.87950837500334067</c:v>
                </c:pt>
                <c:pt idx="159">
                  <c:v>0.87930549359654431</c:v>
                </c:pt>
                <c:pt idx="160">
                  <c:v>0.87876800758706786</c:v>
                </c:pt>
                <c:pt idx="161">
                  <c:v>0.87841775150030099</c:v>
                </c:pt>
                <c:pt idx="162">
                  <c:v>0.8784143468603115</c:v>
                </c:pt>
                <c:pt idx="163">
                  <c:v>0.87841212061413332</c:v>
                </c:pt>
                <c:pt idx="164">
                  <c:v>0.87769479578304788</c:v>
                </c:pt>
                <c:pt idx="165">
                  <c:v>0.87717412081419999</c:v>
                </c:pt>
                <c:pt idx="166">
                  <c:v>0.87708120050463978</c:v>
                </c:pt>
                <c:pt idx="167">
                  <c:v>0.8767735340231273</c:v>
                </c:pt>
                <c:pt idx="168">
                  <c:v>0.87675397421081236</c:v>
                </c:pt>
                <c:pt idx="169">
                  <c:v>0.87661360710763891</c:v>
                </c:pt>
                <c:pt idx="170">
                  <c:v>0.87640547477018982</c:v>
                </c:pt>
                <c:pt idx="171">
                  <c:v>0.87615989923328474</c:v>
                </c:pt>
                <c:pt idx="172">
                  <c:v>0.87598929899859035</c:v>
                </c:pt>
                <c:pt idx="173">
                  <c:v>0.875862093622506</c:v>
                </c:pt>
                <c:pt idx="174">
                  <c:v>0.87581726236875868</c:v>
                </c:pt>
                <c:pt idx="175">
                  <c:v>0.87551809236785227</c:v>
                </c:pt>
                <c:pt idx="176">
                  <c:v>0.87499599359697466</c:v>
                </c:pt>
                <c:pt idx="177">
                  <c:v>0.87445986229025274</c:v>
                </c:pt>
                <c:pt idx="178">
                  <c:v>0.87369025860459637</c:v>
                </c:pt>
                <c:pt idx="179">
                  <c:v>0.87357566503532291</c:v>
                </c:pt>
                <c:pt idx="180">
                  <c:v>0.87215261591040882</c:v>
                </c:pt>
                <c:pt idx="181">
                  <c:v>0.87208235521826805</c:v>
                </c:pt>
                <c:pt idx="182">
                  <c:v>0.87190444976319292</c:v>
                </c:pt>
                <c:pt idx="183">
                  <c:v>0.87170287074348696</c:v>
                </c:pt>
                <c:pt idx="184">
                  <c:v>0.87162395895565659</c:v>
                </c:pt>
                <c:pt idx="185">
                  <c:v>0.87159798389020793</c:v>
                </c:pt>
                <c:pt idx="186">
                  <c:v>0.87150053556521334</c:v>
                </c:pt>
                <c:pt idx="187">
                  <c:v>0.87144712167383365</c:v>
                </c:pt>
                <c:pt idx="188">
                  <c:v>0.8708358560446039</c:v>
                </c:pt>
                <c:pt idx="189">
                  <c:v>0.87065140539258912</c:v>
                </c:pt>
                <c:pt idx="190">
                  <c:v>0.87037667870290059</c:v>
                </c:pt>
                <c:pt idx="191">
                  <c:v>0.87025708201405538</c:v>
                </c:pt>
                <c:pt idx="192">
                  <c:v>0.87018967795198099</c:v>
                </c:pt>
                <c:pt idx="193">
                  <c:v>0.86995374086838118</c:v>
                </c:pt>
                <c:pt idx="194">
                  <c:v>0.86988692135856771</c:v>
                </c:pt>
                <c:pt idx="195">
                  <c:v>0.86911351738437015</c:v>
                </c:pt>
                <c:pt idx="196">
                  <c:v>0.86879917604696066</c:v>
                </c:pt>
                <c:pt idx="197">
                  <c:v>0.86869006047699071</c:v>
                </c:pt>
                <c:pt idx="198">
                  <c:v>0.86846132410308297</c:v>
                </c:pt>
                <c:pt idx="199">
                  <c:v>0.86845166633494342</c:v>
                </c:pt>
                <c:pt idx="200">
                  <c:v>0.8683475429941373</c:v>
                </c:pt>
                <c:pt idx="201">
                  <c:v>0.86705639978613247</c:v>
                </c:pt>
                <c:pt idx="202">
                  <c:v>0.86696941466703537</c:v>
                </c:pt>
                <c:pt idx="203">
                  <c:v>0.86694525016782131</c:v>
                </c:pt>
                <c:pt idx="204">
                  <c:v>0.86693206444528981</c:v>
                </c:pt>
                <c:pt idx="205">
                  <c:v>0.86680106824668413</c:v>
                </c:pt>
                <c:pt idx="206">
                  <c:v>0.86670233528444873</c:v>
                </c:pt>
                <c:pt idx="207">
                  <c:v>0.86652395500014223</c:v>
                </c:pt>
                <c:pt idx="208">
                  <c:v>0.86648029978162766</c:v>
                </c:pt>
                <c:pt idx="209">
                  <c:v>0.8664550183436619</c:v>
                </c:pt>
                <c:pt idx="210">
                  <c:v>0.86614992949040903</c:v>
                </c:pt>
                <c:pt idx="211">
                  <c:v>0.86612132389104768</c:v>
                </c:pt>
                <c:pt idx="212">
                  <c:v>0.86581266015325931</c:v>
                </c:pt>
                <c:pt idx="213">
                  <c:v>0.86575258223538365</c:v>
                </c:pt>
                <c:pt idx="214">
                  <c:v>0.86544890985757761</c:v>
                </c:pt>
                <c:pt idx="215">
                  <c:v>0.86514991952541176</c:v>
                </c:pt>
                <c:pt idx="216">
                  <c:v>0.86513975508814456</c:v>
                </c:pt>
                <c:pt idx="217">
                  <c:v>0.86479585115097668</c:v>
                </c:pt>
                <c:pt idx="218">
                  <c:v>0.86441256467418337</c:v>
                </c:pt>
                <c:pt idx="219">
                  <c:v>0.86434151358960654</c:v>
                </c:pt>
                <c:pt idx="220">
                  <c:v>0.86415159053471513</c:v>
                </c:pt>
                <c:pt idx="221">
                  <c:v>0.86412071629607479</c:v>
                </c:pt>
                <c:pt idx="222">
                  <c:v>0.86410671430801045</c:v>
                </c:pt>
                <c:pt idx="223">
                  <c:v>0.86370942611636026</c:v>
                </c:pt>
                <c:pt idx="224">
                  <c:v>0.8636080582622746</c:v>
                </c:pt>
                <c:pt idx="225">
                  <c:v>0.86292882081501521</c:v>
                </c:pt>
                <c:pt idx="226">
                  <c:v>0.86288244811273629</c:v>
                </c:pt>
                <c:pt idx="227">
                  <c:v>0.86278917381101583</c:v>
                </c:pt>
                <c:pt idx="228">
                  <c:v>0.86232473604922755</c:v>
                </c:pt>
                <c:pt idx="229">
                  <c:v>0.86210763131156032</c:v>
                </c:pt>
                <c:pt idx="230">
                  <c:v>0.86201468796887382</c:v>
                </c:pt>
                <c:pt idx="231">
                  <c:v>0.86195505915409443</c:v>
                </c:pt>
                <c:pt idx="232">
                  <c:v>0.86188834304119366</c:v>
                </c:pt>
                <c:pt idx="233">
                  <c:v>0.86147971996837425</c:v>
                </c:pt>
                <c:pt idx="234">
                  <c:v>0.86138411967551742</c:v>
                </c:pt>
                <c:pt idx="235">
                  <c:v>0.86125786564466522</c:v>
                </c:pt>
                <c:pt idx="236">
                  <c:v>0.86105956488327351</c:v>
                </c:pt>
                <c:pt idx="237">
                  <c:v>0.86095614183793856</c:v>
                </c:pt>
                <c:pt idx="238">
                  <c:v>0.86072824972527195</c:v>
                </c:pt>
                <c:pt idx="239">
                  <c:v>0.86054570414738663</c:v>
                </c:pt>
                <c:pt idx="240">
                  <c:v>0.86021441733982207</c:v>
                </c:pt>
                <c:pt idx="241">
                  <c:v>0.86007571633742819</c:v>
                </c:pt>
                <c:pt idx="242">
                  <c:v>0.85994779212165839</c:v>
                </c:pt>
                <c:pt idx="243">
                  <c:v>0.85986084585549449</c:v>
                </c:pt>
                <c:pt idx="244">
                  <c:v>0.8598524888625898</c:v>
                </c:pt>
                <c:pt idx="245">
                  <c:v>0.85971857384037287</c:v>
                </c:pt>
                <c:pt idx="246">
                  <c:v>0.859572722562152</c:v>
                </c:pt>
                <c:pt idx="247">
                  <c:v>0.85943010821446197</c:v>
                </c:pt>
                <c:pt idx="248">
                  <c:v>0.85920497762204973</c:v>
                </c:pt>
                <c:pt idx="249">
                  <c:v>0.85887337836836375</c:v>
                </c:pt>
                <c:pt idx="250">
                  <c:v>0.85881329542885843</c:v>
                </c:pt>
                <c:pt idx="251">
                  <c:v>0.85881302709921392</c:v>
                </c:pt>
                <c:pt idx="252">
                  <c:v>0.85875956263367303</c:v>
                </c:pt>
                <c:pt idx="253">
                  <c:v>0.8586850332854189</c:v>
                </c:pt>
                <c:pt idx="254">
                  <c:v>0.85852949505055498</c:v>
                </c:pt>
                <c:pt idx="255">
                  <c:v>0.85839567155603003</c:v>
                </c:pt>
                <c:pt idx="256">
                  <c:v>0.85786361782498355</c:v>
                </c:pt>
                <c:pt idx="257">
                  <c:v>0.85786089067904581</c:v>
                </c:pt>
                <c:pt idx="258">
                  <c:v>0.85749025319720629</c:v>
                </c:pt>
                <c:pt idx="259">
                  <c:v>0.85739097809005382</c:v>
                </c:pt>
                <c:pt idx="260">
                  <c:v>0.85685606123729252</c:v>
                </c:pt>
                <c:pt idx="261">
                  <c:v>0.85663455891216578</c:v>
                </c:pt>
                <c:pt idx="262">
                  <c:v>0.85649154466250821</c:v>
                </c:pt>
                <c:pt idx="263">
                  <c:v>0.85618510678272819</c:v>
                </c:pt>
                <c:pt idx="264">
                  <c:v>0.85555704227683138</c:v>
                </c:pt>
                <c:pt idx="265">
                  <c:v>0.85531254419079683</c:v>
                </c:pt>
                <c:pt idx="266">
                  <c:v>0.85517238521368755</c:v>
                </c:pt>
                <c:pt idx="267">
                  <c:v>0.85503576621870681</c:v>
                </c:pt>
                <c:pt idx="268">
                  <c:v>0.85496903323847817</c:v>
                </c:pt>
                <c:pt idx="269">
                  <c:v>0.85494433325131436</c:v>
                </c:pt>
                <c:pt idx="270">
                  <c:v>0.85490495127714361</c:v>
                </c:pt>
                <c:pt idx="271">
                  <c:v>0.85476128935208984</c:v>
                </c:pt>
                <c:pt idx="272">
                  <c:v>0.8545206636770516</c:v>
                </c:pt>
                <c:pt idx="273">
                  <c:v>0.85413707133313121</c:v>
                </c:pt>
                <c:pt idx="274">
                  <c:v>0.85402266594798226</c:v>
                </c:pt>
                <c:pt idx="275">
                  <c:v>0.85378170686297727</c:v>
                </c:pt>
                <c:pt idx="276">
                  <c:v>0.85369797627756749</c:v>
                </c:pt>
                <c:pt idx="277">
                  <c:v>0.8533044602733314</c:v>
                </c:pt>
                <c:pt idx="278">
                  <c:v>0.85322500713295657</c:v>
                </c:pt>
                <c:pt idx="279">
                  <c:v>0.85317239388625787</c:v>
                </c:pt>
                <c:pt idx="280">
                  <c:v>0.85292148879327434</c:v>
                </c:pt>
                <c:pt idx="281">
                  <c:v>0.85281333209736876</c:v>
                </c:pt>
                <c:pt idx="282">
                  <c:v>0.85208804522394799</c:v>
                </c:pt>
                <c:pt idx="283">
                  <c:v>0.8520745450003423</c:v>
                </c:pt>
                <c:pt idx="284">
                  <c:v>0.85195940547972182</c:v>
                </c:pt>
                <c:pt idx="285">
                  <c:v>0.8519529191993267</c:v>
                </c:pt>
                <c:pt idx="286">
                  <c:v>0.85187134523321373</c:v>
                </c:pt>
                <c:pt idx="287">
                  <c:v>0.85181515879450342</c:v>
                </c:pt>
                <c:pt idx="288">
                  <c:v>0.85172827935286533</c:v>
                </c:pt>
                <c:pt idx="289">
                  <c:v>0.85102128704010505</c:v>
                </c:pt>
                <c:pt idx="290">
                  <c:v>0.85080441365129411</c:v>
                </c:pt>
                <c:pt idx="291">
                  <c:v>0.85065898817299368</c:v>
                </c:pt>
                <c:pt idx="292">
                  <c:v>0.85055327070262521</c:v>
                </c:pt>
                <c:pt idx="293">
                  <c:v>0.85054566869298998</c:v>
                </c:pt>
                <c:pt idx="294">
                  <c:v>0.85027685340170878</c:v>
                </c:pt>
                <c:pt idx="295">
                  <c:v>0.85007977339375729</c:v>
                </c:pt>
                <c:pt idx="296">
                  <c:v>0.8499401010657861</c:v>
                </c:pt>
                <c:pt idx="297">
                  <c:v>0.84918947948512857</c:v>
                </c:pt>
                <c:pt idx="298">
                  <c:v>0.849134380390834</c:v>
                </c:pt>
                <c:pt idx="299">
                  <c:v>0.84899272985845742</c:v>
                </c:pt>
                <c:pt idx="300">
                  <c:v>0.84896190548522688</c:v>
                </c:pt>
                <c:pt idx="301">
                  <c:v>0.84874913683394881</c:v>
                </c:pt>
                <c:pt idx="302">
                  <c:v>0.84831525527020113</c:v>
                </c:pt>
                <c:pt idx="303">
                  <c:v>0.84815730153830171</c:v>
                </c:pt>
                <c:pt idx="304">
                  <c:v>0.84795813976434797</c:v>
                </c:pt>
                <c:pt idx="305">
                  <c:v>0.84778520006672753</c:v>
                </c:pt>
                <c:pt idx="306">
                  <c:v>0.84763410852997989</c:v>
                </c:pt>
                <c:pt idx="307">
                  <c:v>0.84754035136285333</c:v>
                </c:pt>
                <c:pt idx="308">
                  <c:v>0.84728532966471282</c:v>
                </c:pt>
                <c:pt idx="309">
                  <c:v>0.84681211185540972</c:v>
                </c:pt>
                <c:pt idx="310">
                  <c:v>0.84680548404408562</c:v>
                </c:pt>
                <c:pt idx="311">
                  <c:v>0.84670776106995516</c:v>
                </c:pt>
                <c:pt idx="312">
                  <c:v>0.84668182420246485</c:v>
                </c:pt>
                <c:pt idx="313">
                  <c:v>0.84666799228730782</c:v>
                </c:pt>
                <c:pt idx="314">
                  <c:v>0.84650330456071621</c:v>
                </c:pt>
                <c:pt idx="315">
                  <c:v>0.84641242637306946</c:v>
                </c:pt>
                <c:pt idx="316">
                  <c:v>0.84630514891443254</c:v>
                </c:pt>
                <c:pt idx="317">
                  <c:v>0.84629020793188514</c:v>
                </c:pt>
                <c:pt idx="318">
                  <c:v>0.84616488719661032</c:v>
                </c:pt>
                <c:pt idx="319">
                  <c:v>0.84610664957467141</c:v>
                </c:pt>
                <c:pt idx="320">
                  <c:v>0.84574084398442861</c:v>
                </c:pt>
                <c:pt idx="321">
                  <c:v>0.84565650770773559</c:v>
                </c:pt>
                <c:pt idx="322">
                  <c:v>0.84562247911206578</c:v>
                </c:pt>
                <c:pt idx="323">
                  <c:v>0.84536432737299716</c:v>
                </c:pt>
                <c:pt idx="324">
                  <c:v>0.845339552833694</c:v>
                </c:pt>
                <c:pt idx="325">
                  <c:v>0.84525817913682655</c:v>
                </c:pt>
                <c:pt idx="326">
                  <c:v>0.84484026352233044</c:v>
                </c:pt>
                <c:pt idx="327">
                  <c:v>0.84479947744726935</c:v>
                </c:pt>
                <c:pt idx="328">
                  <c:v>0.84479343671629281</c:v>
                </c:pt>
                <c:pt idx="329">
                  <c:v>0.8446213004444213</c:v>
                </c:pt>
                <c:pt idx="330">
                  <c:v>0.84455403274546903</c:v>
                </c:pt>
                <c:pt idx="331">
                  <c:v>0.84440935549156215</c:v>
                </c:pt>
                <c:pt idx="332">
                  <c:v>0.84428971971047417</c:v>
                </c:pt>
                <c:pt idx="333">
                  <c:v>0.84400706309315787</c:v>
                </c:pt>
                <c:pt idx="334">
                  <c:v>0.84386947515060196</c:v>
                </c:pt>
                <c:pt idx="335">
                  <c:v>0.84379274009127614</c:v>
                </c:pt>
                <c:pt idx="336">
                  <c:v>0.84336515090571662</c:v>
                </c:pt>
                <c:pt idx="337">
                  <c:v>0.84330065355434369</c:v>
                </c:pt>
                <c:pt idx="338">
                  <c:v>0.84319313165509591</c:v>
                </c:pt>
                <c:pt idx="339">
                  <c:v>0.84315339684578938</c:v>
                </c:pt>
                <c:pt idx="340">
                  <c:v>0.84299849619919942</c:v>
                </c:pt>
                <c:pt idx="341">
                  <c:v>0.84299202816858454</c:v>
                </c:pt>
                <c:pt idx="342">
                  <c:v>0.84263710087457833</c:v>
                </c:pt>
                <c:pt idx="343">
                  <c:v>0.84248664889726688</c:v>
                </c:pt>
                <c:pt idx="344">
                  <c:v>0.84238909364550008</c:v>
                </c:pt>
                <c:pt idx="345">
                  <c:v>0.84198427906911921</c:v>
                </c:pt>
                <c:pt idx="346">
                  <c:v>0.84193406427151518</c:v>
                </c:pt>
                <c:pt idx="347">
                  <c:v>0.84180010331416089</c:v>
                </c:pt>
                <c:pt idx="348">
                  <c:v>0.8417509131902059</c:v>
                </c:pt>
                <c:pt idx="349">
                  <c:v>0.84165613613496315</c:v>
                </c:pt>
                <c:pt idx="350">
                  <c:v>0.84163812781944314</c:v>
                </c:pt>
                <c:pt idx="351">
                  <c:v>0.84163612106739594</c:v>
                </c:pt>
                <c:pt idx="352">
                  <c:v>0.84147028338120278</c:v>
                </c:pt>
                <c:pt idx="353">
                  <c:v>0.84120892194552344</c:v>
                </c:pt>
                <c:pt idx="354">
                  <c:v>0.84101389478205257</c:v>
                </c:pt>
                <c:pt idx="355">
                  <c:v>0.84089955781687287</c:v>
                </c:pt>
                <c:pt idx="356">
                  <c:v>0.84086341896981254</c:v>
                </c:pt>
                <c:pt idx="357">
                  <c:v>0.84049886931421292</c:v>
                </c:pt>
                <c:pt idx="358">
                  <c:v>0.84041372405488246</c:v>
                </c:pt>
                <c:pt idx="359">
                  <c:v>0.8402919520846478</c:v>
                </c:pt>
                <c:pt idx="360">
                  <c:v>0.84007458102650712</c:v>
                </c:pt>
                <c:pt idx="361">
                  <c:v>0.83978478550768398</c:v>
                </c:pt>
                <c:pt idx="362">
                  <c:v>0.83969949964762569</c:v>
                </c:pt>
                <c:pt idx="363">
                  <c:v>0.83939609683974459</c:v>
                </c:pt>
                <c:pt idx="364">
                  <c:v>0.83939081142279071</c:v>
                </c:pt>
                <c:pt idx="365">
                  <c:v>0.8390686213274281</c:v>
                </c:pt>
                <c:pt idx="366">
                  <c:v>0.83861059953817751</c:v>
                </c:pt>
                <c:pt idx="367">
                  <c:v>0.83856548174626855</c:v>
                </c:pt>
                <c:pt idx="368">
                  <c:v>0.83844275096968435</c:v>
                </c:pt>
                <c:pt idx="369">
                  <c:v>0.83814348025475982</c:v>
                </c:pt>
                <c:pt idx="370">
                  <c:v>0.83799556389209362</c:v>
                </c:pt>
                <c:pt idx="371">
                  <c:v>0.83762972486061538</c:v>
                </c:pt>
                <c:pt idx="372">
                  <c:v>0.83717125856867647</c:v>
                </c:pt>
                <c:pt idx="373">
                  <c:v>0.8370924150567759</c:v>
                </c:pt>
                <c:pt idx="374">
                  <c:v>0.8368285388979404</c:v>
                </c:pt>
                <c:pt idx="375">
                  <c:v>0.83677585579838332</c:v>
                </c:pt>
                <c:pt idx="376">
                  <c:v>0.83648920574363661</c:v>
                </c:pt>
                <c:pt idx="377">
                  <c:v>0.83647453130428828</c:v>
                </c:pt>
                <c:pt idx="378">
                  <c:v>0.83620777845193184</c:v>
                </c:pt>
                <c:pt idx="379">
                  <c:v>0.83584344004783817</c:v>
                </c:pt>
                <c:pt idx="380">
                  <c:v>0.83557236256369471</c:v>
                </c:pt>
                <c:pt idx="381">
                  <c:v>0.83555624598825184</c:v>
                </c:pt>
                <c:pt idx="382">
                  <c:v>0.83547157236839731</c:v>
                </c:pt>
                <c:pt idx="383">
                  <c:v>0.83527732576998237</c:v>
                </c:pt>
                <c:pt idx="384">
                  <c:v>0.83519316745739169</c:v>
                </c:pt>
                <c:pt idx="385">
                  <c:v>0.83516322640906915</c:v>
                </c:pt>
                <c:pt idx="386">
                  <c:v>0.83501761277403741</c:v>
                </c:pt>
                <c:pt idx="387">
                  <c:v>0.83499181389111532</c:v>
                </c:pt>
                <c:pt idx="388">
                  <c:v>0.83496794350292136</c:v>
                </c:pt>
                <c:pt idx="389">
                  <c:v>0.83490676486072124</c:v>
                </c:pt>
                <c:pt idx="390">
                  <c:v>0.83469847630664673</c:v>
                </c:pt>
                <c:pt idx="391">
                  <c:v>0.8345905989953325</c:v>
                </c:pt>
                <c:pt idx="392">
                  <c:v>0.83430453697149343</c:v>
                </c:pt>
                <c:pt idx="393">
                  <c:v>0.83416284624925896</c:v>
                </c:pt>
                <c:pt idx="394">
                  <c:v>0.83415263824348829</c:v>
                </c:pt>
                <c:pt idx="395">
                  <c:v>0.83412916949378957</c:v>
                </c:pt>
                <c:pt idx="396">
                  <c:v>0.83409092003944851</c:v>
                </c:pt>
                <c:pt idx="397">
                  <c:v>0.83375356031246339</c:v>
                </c:pt>
                <c:pt idx="398">
                  <c:v>0.83374606628729142</c:v>
                </c:pt>
                <c:pt idx="399">
                  <c:v>0.83364926865400268</c:v>
                </c:pt>
                <c:pt idx="400">
                  <c:v>0.83327795344999878</c:v>
                </c:pt>
                <c:pt idx="401">
                  <c:v>0.83316889605230193</c:v>
                </c:pt>
                <c:pt idx="402">
                  <c:v>0.8330248727906534</c:v>
                </c:pt>
                <c:pt idx="403">
                  <c:v>0.83258014566882066</c:v>
                </c:pt>
                <c:pt idx="404">
                  <c:v>0.83248251760325453</c:v>
                </c:pt>
                <c:pt idx="405">
                  <c:v>0.83217008916955493</c:v>
                </c:pt>
                <c:pt idx="406">
                  <c:v>0.83208653987779591</c:v>
                </c:pt>
                <c:pt idx="407">
                  <c:v>0.83193035290051831</c:v>
                </c:pt>
                <c:pt idx="408">
                  <c:v>0.83175248561301751</c:v>
                </c:pt>
                <c:pt idx="409">
                  <c:v>0.83175063534845872</c:v>
                </c:pt>
                <c:pt idx="410">
                  <c:v>0.83153144800520207</c:v>
                </c:pt>
                <c:pt idx="411">
                  <c:v>0.83141023720629115</c:v>
                </c:pt>
                <c:pt idx="412">
                  <c:v>0.83108975312939293</c:v>
                </c:pt>
                <c:pt idx="413">
                  <c:v>0.83091822789486569</c:v>
                </c:pt>
                <c:pt idx="414">
                  <c:v>0.83078699421103464</c:v>
                </c:pt>
                <c:pt idx="415">
                  <c:v>0.83069758378766023</c:v>
                </c:pt>
                <c:pt idx="416">
                  <c:v>0.83052835343037157</c:v>
                </c:pt>
                <c:pt idx="417">
                  <c:v>0.83041447352934716</c:v>
                </c:pt>
                <c:pt idx="418">
                  <c:v>0.83011449758175326</c:v>
                </c:pt>
                <c:pt idx="419">
                  <c:v>0.8299229096185986</c:v>
                </c:pt>
                <c:pt idx="420">
                  <c:v>0.82978559954298259</c:v>
                </c:pt>
                <c:pt idx="421">
                  <c:v>0.82976125608212814</c:v>
                </c:pt>
                <c:pt idx="422">
                  <c:v>0.82963136411970118</c:v>
                </c:pt>
                <c:pt idx="423">
                  <c:v>0.8295956669854373</c:v>
                </c:pt>
                <c:pt idx="424">
                  <c:v>0.82946186529444199</c:v>
                </c:pt>
                <c:pt idx="425">
                  <c:v>0.829359971571481</c:v>
                </c:pt>
                <c:pt idx="426">
                  <c:v>0.82922497163958586</c:v>
                </c:pt>
                <c:pt idx="427">
                  <c:v>0.82883588419850396</c:v>
                </c:pt>
                <c:pt idx="428">
                  <c:v>0.8286514283147155</c:v>
                </c:pt>
                <c:pt idx="429">
                  <c:v>0.82851392509422761</c:v>
                </c:pt>
                <c:pt idx="430">
                  <c:v>0.82845542748067413</c:v>
                </c:pt>
                <c:pt idx="431">
                  <c:v>0.82842316105797509</c:v>
                </c:pt>
                <c:pt idx="432">
                  <c:v>0.82820091789927353</c:v>
                </c:pt>
                <c:pt idx="433">
                  <c:v>0.82793031191412325</c:v>
                </c:pt>
                <c:pt idx="434">
                  <c:v>0.82787922660923163</c:v>
                </c:pt>
                <c:pt idx="435">
                  <c:v>0.82777207269911646</c:v>
                </c:pt>
                <c:pt idx="436">
                  <c:v>0.82774105949219001</c:v>
                </c:pt>
                <c:pt idx="437">
                  <c:v>0.82757981129313751</c:v>
                </c:pt>
                <c:pt idx="438">
                  <c:v>0.82751113690249001</c:v>
                </c:pt>
                <c:pt idx="439">
                  <c:v>0.82741328451539176</c:v>
                </c:pt>
                <c:pt idx="440">
                  <c:v>0.8270952519484922</c:v>
                </c:pt>
                <c:pt idx="441">
                  <c:v>0.82696650487767964</c:v>
                </c:pt>
                <c:pt idx="442">
                  <c:v>0.82671286050791792</c:v>
                </c:pt>
                <c:pt idx="443">
                  <c:v>0.82657350388586615</c:v>
                </c:pt>
                <c:pt idx="444">
                  <c:v>0.82634337598184049</c:v>
                </c:pt>
                <c:pt idx="445">
                  <c:v>0.82630215901034543</c:v>
                </c:pt>
                <c:pt idx="446">
                  <c:v>0.82602215314539884</c:v>
                </c:pt>
                <c:pt idx="447">
                  <c:v>0.82590328901157239</c:v>
                </c:pt>
                <c:pt idx="448">
                  <c:v>0.82577650649295908</c:v>
                </c:pt>
                <c:pt idx="449">
                  <c:v>0.8256561169355503</c:v>
                </c:pt>
                <c:pt idx="450">
                  <c:v>0.82550264073891999</c:v>
                </c:pt>
                <c:pt idx="451">
                  <c:v>0.82531297351503952</c:v>
                </c:pt>
                <c:pt idx="452">
                  <c:v>0.82527969778344989</c:v>
                </c:pt>
                <c:pt idx="453">
                  <c:v>0.82504836515919677</c:v>
                </c:pt>
                <c:pt idx="454">
                  <c:v>0.82497594984097189</c:v>
                </c:pt>
                <c:pt idx="455">
                  <c:v>0.82491513596815003</c:v>
                </c:pt>
                <c:pt idx="456">
                  <c:v>0.82490613767485066</c:v>
                </c:pt>
                <c:pt idx="457">
                  <c:v>0.82488467910233898</c:v>
                </c:pt>
                <c:pt idx="458">
                  <c:v>0.8248364528893718</c:v>
                </c:pt>
                <c:pt idx="459">
                  <c:v>0.82481181324650699</c:v>
                </c:pt>
                <c:pt idx="460">
                  <c:v>0.82447542357064496</c:v>
                </c:pt>
                <c:pt idx="461">
                  <c:v>0.8243471675655496</c:v>
                </c:pt>
                <c:pt idx="462">
                  <c:v>0.82432782212989153</c:v>
                </c:pt>
                <c:pt idx="463">
                  <c:v>0.82424422251133367</c:v>
                </c:pt>
                <c:pt idx="464">
                  <c:v>0.82409614171408685</c:v>
                </c:pt>
                <c:pt idx="465">
                  <c:v>0.82357988397874293</c:v>
                </c:pt>
                <c:pt idx="466">
                  <c:v>0.82349158547323797</c:v>
                </c:pt>
                <c:pt idx="467">
                  <c:v>0.82348641656479826</c:v>
                </c:pt>
                <c:pt idx="468">
                  <c:v>0.8233607711902502</c:v>
                </c:pt>
                <c:pt idx="469">
                  <c:v>0.82336061666454274</c:v>
                </c:pt>
                <c:pt idx="470">
                  <c:v>0.82333385895949085</c:v>
                </c:pt>
                <c:pt idx="471">
                  <c:v>0.8232817297123568</c:v>
                </c:pt>
                <c:pt idx="472">
                  <c:v>0.82320244742271598</c:v>
                </c:pt>
                <c:pt idx="473">
                  <c:v>0.82312934807516935</c:v>
                </c:pt>
                <c:pt idx="474">
                  <c:v>0.82308111632920211</c:v>
                </c:pt>
                <c:pt idx="475">
                  <c:v>0.82307550380814842</c:v>
                </c:pt>
                <c:pt idx="476">
                  <c:v>0.82283854274378454</c:v>
                </c:pt>
                <c:pt idx="477">
                  <c:v>0.82231961394773279</c:v>
                </c:pt>
                <c:pt idx="478">
                  <c:v>0.82223646070553613</c:v>
                </c:pt>
                <c:pt idx="479">
                  <c:v>0.82204408384419303</c:v>
                </c:pt>
                <c:pt idx="480">
                  <c:v>0.82198626511660267</c:v>
                </c:pt>
                <c:pt idx="481">
                  <c:v>0.82195200834924764</c:v>
                </c:pt>
                <c:pt idx="482">
                  <c:v>0.82189490660682074</c:v>
                </c:pt>
                <c:pt idx="483">
                  <c:v>0.82178516821264858</c:v>
                </c:pt>
                <c:pt idx="484">
                  <c:v>0.82171667315840102</c:v>
                </c:pt>
                <c:pt idx="485">
                  <c:v>0.8216318703460076</c:v>
                </c:pt>
                <c:pt idx="486">
                  <c:v>0.82139727950215202</c:v>
                </c:pt>
                <c:pt idx="487">
                  <c:v>0.82108502770629888</c:v>
                </c:pt>
                <c:pt idx="488">
                  <c:v>0.82107125805475678</c:v>
                </c:pt>
                <c:pt idx="489">
                  <c:v>0.82103563107684274</c:v>
                </c:pt>
                <c:pt idx="490">
                  <c:v>0.82079041922045626</c:v>
                </c:pt>
                <c:pt idx="491">
                  <c:v>0.82033782481355844</c:v>
                </c:pt>
                <c:pt idx="492">
                  <c:v>0.82031641135774813</c:v>
                </c:pt>
                <c:pt idx="493">
                  <c:v>0.82025467415119002</c:v>
                </c:pt>
                <c:pt idx="494">
                  <c:v>0.82014596736849388</c:v>
                </c:pt>
                <c:pt idx="495">
                  <c:v>0.81995951353889729</c:v>
                </c:pt>
                <c:pt idx="496">
                  <c:v>0.81980652572782164</c:v>
                </c:pt>
                <c:pt idx="497">
                  <c:v>0.81980540821512038</c:v>
                </c:pt>
                <c:pt idx="498">
                  <c:v>0.81980085594295926</c:v>
                </c:pt>
                <c:pt idx="499">
                  <c:v>0.81976506500644519</c:v>
                </c:pt>
                <c:pt idx="500">
                  <c:v>0.81974554887075102</c:v>
                </c:pt>
                <c:pt idx="501">
                  <c:v>0.81950838917633317</c:v>
                </c:pt>
                <c:pt idx="502">
                  <c:v>0.81938807140624914</c:v>
                </c:pt>
                <c:pt idx="503">
                  <c:v>0.81935627830643187</c:v>
                </c:pt>
                <c:pt idx="504">
                  <c:v>0.819332353977269</c:v>
                </c:pt>
                <c:pt idx="505">
                  <c:v>0.81931147358399525</c:v>
                </c:pt>
                <c:pt idx="506">
                  <c:v>0.81930747937564341</c:v>
                </c:pt>
                <c:pt idx="507">
                  <c:v>0.81927824654112169</c:v>
                </c:pt>
                <c:pt idx="508">
                  <c:v>0.81913356429963424</c:v>
                </c:pt>
                <c:pt idx="509">
                  <c:v>0.81904304913647763</c:v>
                </c:pt>
                <c:pt idx="510">
                  <c:v>0.81854291477551389</c:v>
                </c:pt>
                <c:pt idx="511">
                  <c:v>0.81837814071743231</c:v>
                </c:pt>
                <c:pt idx="512">
                  <c:v>0.81824772017566094</c:v>
                </c:pt>
                <c:pt idx="513">
                  <c:v>0.81823610798031055</c:v>
                </c:pt>
                <c:pt idx="514">
                  <c:v>0.81808069293639729</c:v>
                </c:pt>
                <c:pt idx="515">
                  <c:v>0.81799537184517024</c:v>
                </c:pt>
                <c:pt idx="516">
                  <c:v>0.81793237777221606</c:v>
                </c:pt>
                <c:pt idx="517">
                  <c:v>0.81785937507061379</c:v>
                </c:pt>
                <c:pt idx="518">
                  <c:v>0.81782767862118644</c:v>
                </c:pt>
                <c:pt idx="519">
                  <c:v>0.81779945379936181</c:v>
                </c:pt>
                <c:pt idx="520">
                  <c:v>0.81769126328649899</c:v>
                </c:pt>
                <c:pt idx="521">
                  <c:v>0.81746713190229625</c:v>
                </c:pt>
                <c:pt idx="522">
                  <c:v>0.81746470363255863</c:v>
                </c:pt>
                <c:pt idx="523">
                  <c:v>0.81735402943819746</c:v>
                </c:pt>
                <c:pt idx="524">
                  <c:v>0.81696257972290964</c:v>
                </c:pt>
                <c:pt idx="525">
                  <c:v>0.81689947067231727</c:v>
                </c:pt>
                <c:pt idx="526">
                  <c:v>0.81628324262507901</c:v>
                </c:pt>
                <c:pt idx="527">
                  <c:v>0.81623466789071553</c:v>
                </c:pt>
                <c:pt idx="528">
                  <c:v>0.81615353114312605</c:v>
                </c:pt>
                <c:pt idx="529">
                  <c:v>0.81593699883570481</c:v>
                </c:pt>
                <c:pt idx="530">
                  <c:v>0.81593619576568488</c:v>
                </c:pt>
                <c:pt idx="531">
                  <c:v>0.8158605273468984</c:v>
                </c:pt>
                <c:pt idx="532">
                  <c:v>0.81583980089355312</c:v>
                </c:pt>
                <c:pt idx="533">
                  <c:v>0.81583297624311946</c:v>
                </c:pt>
                <c:pt idx="534">
                  <c:v>0.81581825943463449</c:v>
                </c:pt>
                <c:pt idx="535">
                  <c:v>0.81544493108380811</c:v>
                </c:pt>
                <c:pt idx="536">
                  <c:v>0.81539233178229908</c:v>
                </c:pt>
                <c:pt idx="537">
                  <c:v>0.81523523130536635</c:v>
                </c:pt>
                <c:pt idx="538">
                  <c:v>0.81514922170121817</c:v>
                </c:pt>
                <c:pt idx="539">
                  <c:v>0.81510423557064471</c:v>
                </c:pt>
                <c:pt idx="540">
                  <c:v>0.81473051417218412</c:v>
                </c:pt>
                <c:pt idx="541">
                  <c:v>0.81468746063279707</c:v>
                </c:pt>
                <c:pt idx="542">
                  <c:v>0.81458226578884574</c:v>
                </c:pt>
                <c:pt idx="543">
                  <c:v>0.81451758311680555</c:v>
                </c:pt>
                <c:pt idx="544">
                  <c:v>0.81445293030087706</c:v>
                </c:pt>
                <c:pt idx="545">
                  <c:v>0.81434335573678474</c:v>
                </c:pt>
                <c:pt idx="546">
                  <c:v>0.81400302595418228</c:v>
                </c:pt>
                <c:pt idx="547">
                  <c:v>0.81385721980066961</c:v>
                </c:pt>
                <c:pt idx="548">
                  <c:v>0.81365959470757598</c:v>
                </c:pt>
                <c:pt idx="549">
                  <c:v>0.8136568165278758</c:v>
                </c:pt>
                <c:pt idx="550">
                  <c:v>0.81343284737009836</c:v>
                </c:pt>
                <c:pt idx="551">
                  <c:v>0.81340391669539081</c:v>
                </c:pt>
                <c:pt idx="552">
                  <c:v>0.81319052677461556</c:v>
                </c:pt>
                <c:pt idx="553">
                  <c:v>0.81311353099747119</c:v>
                </c:pt>
                <c:pt idx="554">
                  <c:v>0.81306440707613148</c:v>
                </c:pt>
                <c:pt idx="555">
                  <c:v>0.8128598475873996</c:v>
                </c:pt>
                <c:pt idx="556">
                  <c:v>0.81284843875830448</c:v>
                </c:pt>
                <c:pt idx="557">
                  <c:v>0.8127033724910635</c:v>
                </c:pt>
                <c:pt idx="558">
                  <c:v>0.8126049446340059</c:v>
                </c:pt>
                <c:pt idx="559">
                  <c:v>0.81254704609079953</c:v>
                </c:pt>
                <c:pt idx="560">
                  <c:v>0.81249199376522108</c:v>
                </c:pt>
                <c:pt idx="561">
                  <c:v>0.81248675447236041</c:v>
                </c:pt>
                <c:pt idx="562">
                  <c:v>0.81241133887150374</c:v>
                </c:pt>
                <c:pt idx="563">
                  <c:v>0.81238278419582532</c:v>
                </c:pt>
                <c:pt idx="564">
                  <c:v>0.8123348764077174</c:v>
                </c:pt>
                <c:pt idx="565">
                  <c:v>0.81228276882690154</c:v>
                </c:pt>
                <c:pt idx="566">
                  <c:v>0.81210800372219316</c:v>
                </c:pt>
                <c:pt idx="567">
                  <c:v>0.81190636696376051</c:v>
                </c:pt>
                <c:pt idx="568">
                  <c:v>0.81182630452083737</c:v>
                </c:pt>
                <c:pt idx="569">
                  <c:v>0.81178757384592726</c:v>
                </c:pt>
                <c:pt idx="570">
                  <c:v>0.81150936818155595</c:v>
                </c:pt>
                <c:pt idx="571">
                  <c:v>0.81131474744616461</c:v>
                </c:pt>
                <c:pt idx="572">
                  <c:v>0.81127300495628751</c:v>
                </c:pt>
                <c:pt idx="573">
                  <c:v>0.81110600391533538</c:v>
                </c:pt>
                <c:pt idx="574">
                  <c:v>0.8109897502063228</c:v>
                </c:pt>
                <c:pt idx="575">
                  <c:v>0.81092852995575782</c:v>
                </c:pt>
                <c:pt idx="576">
                  <c:v>0.81091789829733019</c:v>
                </c:pt>
                <c:pt idx="577">
                  <c:v>0.81090888885668333</c:v>
                </c:pt>
                <c:pt idx="578">
                  <c:v>0.81088630974161668</c:v>
                </c:pt>
                <c:pt idx="579">
                  <c:v>0.81078681658271967</c:v>
                </c:pt>
                <c:pt idx="580">
                  <c:v>0.81070749445704837</c:v>
                </c:pt>
                <c:pt idx="581">
                  <c:v>0.81031908157874166</c:v>
                </c:pt>
                <c:pt idx="582">
                  <c:v>0.81009297700744232</c:v>
                </c:pt>
                <c:pt idx="583">
                  <c:v>0.81008380237050182</c:v>
                </c:pt>
                <c:pt idx="584">
                  <c:v>0.81007861617109633</c:v>
                </c:pt>
                <c:pt idx="585">
                  <c:v>0.81000874548267676</c:v>
                </c:pt>
                <c:pt idx="586">
                  <c:v>0.80982325928176224</c:v>
                </c:pt>
                <c:pt idx="587">
                  <c:v>0.80975660876816546</c:v>
                </c:pt>
                <c:pt idx="588">
                  <c:v>0.80943255163250405</c:v>
                </c:pt>
                <c:pt idx="589">
                  <c:v>0.80916249905578896</c:v>
                </c:pt>
                <c:pt idx="590">
                  <c:v>0.80908577093964973</c:v>
                </c:pt>
                <c:pt idx="591">
                  <c:v>0.80887003028361204</c:v>
                </c:pt>
                <c:pt idx="592">
                  <c:v>0.80884910119358</c:v>
                </c:pt>
                <c:pt idx="593">
                  <c:v>0.80884226136172055</c:v>
                </c:pt>
                <c:pt idx="594">
                  <c:v>0.80880580243440148</c:v>
                </c:pt>
                <c:pt idx="595">
                  <c:v>0.80877275423053607</c:v>
                </c:pt>
                <c:pt idx="596">
                  <c:v>0.80865412873562825</c:v>
                </c:pt>
                <c:pt idx="597">
                  <c:v>0.80857348020872555</c:v>
                </c:pt>
                <c:pt idx="598">
                  <c:v>0.80855699655962909</c:v>
                </c:pt>
                <c:pt idx="599">
                  <c:v>0.8084618127485057</c:v>
                </c:pt>
                <c:pt idx="600">
                  <c:v>0.80841883777212498</c:v>
                </c:pt>
                <c:pt idx="601">
                  <c:v>0.8083990268812844</c:v>
                </c:pt>
                <c:pt idx="602">
                  <c:v>0.80828135603505746</c:v>
                </c:pt>
                <c:pt idx="603">
                  <c:v>0.80819294782066042</c:v>
                </c:pt>
                <c:pt idx="604">
                  <c:v>0.80817167429068715</c:v>
                </c:pt>
                <c:pt idx="605">
                  <c:v>0.80801278053014747</c:v>
                </c:pt>
                <c:pt idx="606">
                  <c:v>0.80799146548336154</c:v>
                </c:pt>
                <c:pt idx="607">
                  <c:v>0.80798959560306383</c:v>
                </c:pt>
                <c:pt idx="608">
                  <c:v>0.80789288124381586</c:v>
                </c:pt>
                <c:pt idx="609">
                  <c:v>0.80778477455234243</c:v>
                </c:pt>
                <c:pt idx="610">
                  <c:v>0.80764786328484961</c:v>
                </c:pt>
                <c:pt idx="611">
                  <c:v>0.80743514159141239</c:v>
                </c:pt>
                <c:pt idx="612">
                  <c:v>0.80734853611306479</c:v>
                </c:pt>
                <c:pt idx="613">
                  <c:v>0.80734176620210385</c:v>
                </c:pt>
                <c:pt idx="614">
                  <c:v>0.80721964826075532</c:v>
                </c:pt>
                <c:pt idx="615">
                  <c:v>0.80698774019433195</c:v>
                </c:pt>
                <c:pt idx="616">
                  <c:v>0.80693116521461006</c:v>
                </c:pt>
                <c:pt idx="617">
                  <c:v>0.8069055167607716</c:v>
                </c:pt>
                <c:pt idx="618">
                  <c:v>0.806876185701207</c:v>
                </c:pt>
                <c:pt idx="619">
                  <c:v>0.80673267376787328</c:v>
                </c:pt>
                <c:pt idx="620">
                  <c:v>0.80634380865468447</c:v>
                </c:pt>
                <c:pt idx="621">
                  <c:v>0.80621921410830211</c:v>
                </c:pt>
                <c:pt idx="622">
                  <c:v>0.80621907116435065</c:v>
                </c:pt>
                <c:pt idx="623">
                  <c:v>0.80620934885070494</c:v>
                </c:pt>
                <c:pt idx="624">
                  <c:v>0.80619328315382843</c:v>
                </c:pt>
                <c:pt idx="625">
                  <c:v>0.80595886345497947</c:v>
                </c:pt>
                <c:pt idx="626">
                  <c:v>0.80593783023767529</c:v>
                </c:pt>
                <c:pt idx="627">
                  <c:v>0.80592371704991694</c:v>
                </c:pt>
                <c:pt idx="628">
                  <c:v>0.80574825038989006</c:v>
                </c:pt>
                <c:pt idx="629">
                  <c:v>0.80569052205098224</c:v>
                </c:pt>
                <c:pt idx="630">
                  <c:v>0.80538622341183497</c:v>
                </c:pt>
                <c:pt idx="631">
                  <c:v>0.80534217409082043</c:v>
                </c:pt>
                <c:pt idx="632">
                  <c:v>0.80518880571281781</c:v>
                </c:pt>
                <c:pt idx="633">
                  <c:v>0.80512919726287746</c:v>
                </c:pt>
                <c:pt idx="634">
                  <c:v>0.80504042190760794</c:v>
                </c:pt>
                <c:pt idx="635">
                  <c:v>0.80496158701610032</c:v>
                </c:pt>
                <c:pt idx="636">
                  <c:v>0.80492865179725459</c:v>
                </c:pt>
                <c:pt idx="637">
                  <c:v>0.80481089890173263</c:v>
                </c:pt>
                <c:pt idx="638">
                  <c:v>0.80475916548560278</c:v>
                </c:pt>
                <c:pt idx="639">
                  <c:v>0.80447832707233335</c:v>
                </c:pt>
                <c:pt idx="640">
                  <c:v>0.80446474071738794</c:v>
                </c:pt>
                <c:pt idx="641">
                  <c:v>0.80421460911294484</c:v>
                </c:pt>
                <c:pt idx="642">
                  <c:v>0.80414245744534507</c:v>
                </c:pt>
                <c:pt idx="643">
                  <c:v>0.80388906825988216</c:v>
                </c:pt>
                <c:pt idx="644">
                  <c:v>0.80374813321791971</c:v>
                </c:pt>
                <c:pt idx="645">
                  <c:v>0.80367759319579002</c:v>
                </c:pt>
                <c:pt idx="646">
                  <c:v>0.80341364214423183</c:v>
                </c:pt>
                <c:pt idx="647">
                  <c:v>0.803361102479907</c:v>
                </c:pt>
                <c:pt idx="648">
                  <c:v>0.80323409949210678</c:v>
                </c:pt>
                <c:pt idx="649">
                  <c:v>0.8031755123607579</c:v>
                </c:pt>
                <c:pt idx="650">
                  <c:v>0.80263247057535647</c:v>
                </c:pt>
                <c:pt idx="651">
                  <c:v>0.80256408929884182</c:v>
                </c:pt>
                <c:pt idx="652">
                  <c:v>0.80242163682089584</c:v>
                </c:pt>
                <c:pt idx="653">
                  <c:v>0.80230992062750239</c:v>
                </c:pt>
                <c:pt idx="654">
                  <c:v>0.80230865765697923</c:v>
                </c:pt>
                <c:pt idx="655">
                  <c:v>0.80226292581223502</c:v>
                </c:pt>
                <c:pt idx="656">
                  <c:v>0.80208760975828608</c:v>
                </c:pt>
                <c:pt idx="657">
                  <c:v>0.80203189445478884</c:v>
                </c:pt>
                <c:pt idx="658">
                  <c:v>0.80194080079161545</c:v>
                </c:pt>
                <c:pt idx="659">
                  <c:v>0.80190648623286187</c:v>
                </c:pt>
                <c:pt idx="660">
                  <c:v>0.80171073487595845</c:v>
                </c:pt>
                <c:pt idx="661">
                  <c:v>0.80168813067295908</c:v>
                </c:pt>
                <c:pt idx="662">
                  <c:v>0.80165221247186802</c:v>
                </c:pt>
                <c:pt idx="663">
                  <c:v>0.80162674330510586</c:v>
                </c:pt>
                <c:pt idx="664">
                  <c:v>0.80159877482972552</c:v>
                </c:pt>
                <c:pt idx="665">
                  <c:v>0.8015762928111585</c:v>
                </c:pt>
                <c:pt idx="666">
                  <c:v>0.80154051748821864</c:v>
                </c:pt>
                <c:pt idx="667">
                  <c:v>0.80134622145730672</c:v>
                </c:pt>
                <c:pt idx="668">
                  <c:v>0.80115339961855025</c:v>
                </c:pt>
                <c:pt idx="669">
                  <c:v>0.80105991195375104</c:v>
                </c:pt>
                <c:pt idx="670">
                  <c:v>0.80090320891052613</c:v>
                </c:pt>
                <c:pt idx="671">
                  <c:v>0.80075519136935314</c:v>
                </c:pt>
                <c:pt idx="672">
                  <c:v>0.80062327894200191</c:v>
                </c:pt>
                <c:pt idx="673">
                  <c:v>0.80057206067375719</c:v>
                </c:pt>
                <c:pt idx="674">
                  <c:v>0.8002289381365113</c:v>
                </c:pt>
                <c:pt idx="675">
                  <c:v>0.8001841839488304</c:v>
                </c:pt>
                <c:pt idx="676">
                  <c:v>0.8001028938811896</c:v>
                </c:pt>
                <c:pt idx="677">
                  <c:v>0.79987112892548362</c:v>
                </c:pt>
                <c:pt idx="678">
                  <c:v>0.79973776586471546</c:v>
                </c:pt>
                <c:pt idx="679">
                  <c:v>0.79967738471967098</c:v>
                </c:pt>
                <c:pt idx="680">
                  <c:v>0.79956359543281597</c:v>
                </c:pt>
                <c:pt idx="681">
                  <c:v>0.79951944776745687</c:v>
                </c:pt>
                <c:pt idx="682">
                  <c:v>0.79925016249041281</c:v>
                </c:pt>
                <c:pt idx="683">
                  <c:v>0.79916579474167926</c:v>
                </c:pt>
                <c:pt idx="684">
                  <c:v>0.79911542033086802</c:v>
                </c:pt>
                <c:pt idx="685">
                  <c:v>0.79901040640964716</c:v>
                </c:pt>
                <c:pt idx="686">
                  <c:v>0.79892861227100365</c:v>
                </c:pt>
                <c:pt idx="687">
                  <c:v>0.79881882991954156</c:v>
                </c:pt>
                <c:pt idx="688">
                  <c:v>0.79868489972664158</c:v>
                </c:pt>
                <c:pt idx="689">
                  <c:v>0.79854359228412486</c:v>
                </c:pt>
                <c:pt idx="690">
                  <c:v>0.79844960206368265</c:v>
                </c:pt>
                <c:pt idx="691">
                  <c:v>0.79840046501103867</c:v>
                </c:pt>
                <c:pt idx="692">
                  <c:v>0.7983214244207224</c:v>
                </c:pt>
                <c:pt idx="693">
                  <c:v>0.79809958820552873</c:v>
                </c:pt>
                <c:pt idx="694">
                  <c:v>0.79803024668908351</c:v>
                </c:pt>
                <c:pt idx="695">
                  <c:v>0.79795190025257057</c:v>
                </c:pt>
                <c:pt idx="696">
                  <c:v>0.79793453432617478</c:v>
                </c:pt>
                <c:pt idx="697">
                  <c:v>0.79776907779467543</c:v>
                </c:pt>
                <c:pt idx="698">
                  <c:v>0.79772987284666885</c:v>
                </c:pt>
                <c:pt idx="699">
                  <c:v>0.79759419087098593</c:v>
                </c:pt>
                <c:pt idx="700">
                  <c:v>0.79719465552483493</c:v>
                </c:pt>
                <c:pt idx="701">
                  <c:v>0.79717121068127395</c:v>
                </c:pt>
                <c:pt idx="702">
                  <c:v>0.7971071767646295</c:v>
                </c:pt>
                <c:pt idx="703">
                  <c:v>0.79710492492999174</c:v>
                </c:pt>
                <c:pt idx="704">
                  <c:v>0.79700947111244691</c:v>
                </c:pt>
                <c:pt idx="705">
                  <c:v>0.79691044707493752</c:v>
                </c:pt>
                <c:pt idx="706">
                  <c:v>0.79687368820413262</c:v>
                </c:pt>
                <c:pt idx="707">
                  <c:v>0.79683217648257321</c:v>
                </c:pt>
                <c:pt idx="708">
                  <c:v>0.79679632754086593</c:v>
                </c:pt>
                <c:pt idx="709">
                  <c:v>0.79674687512076048</c:v>
                </c:pt>
                <c:pt idx="710">
                  <c:v>0.79646066688229911</c:v>
                </c:pt>
                <c:pt idx="711">
                  <c:v>0.79643648134951672</c:v>
                </c:pt>
                <c:pt idx="712">
                  <c:v>0.79624095650193571</c:v>
                </c:pt>
                <c:pt idx="713">
                  <c:v>0.79598220337848657</c:v>
                </c:pt>
                <c:pt idx="714">
                  <c:v>0.79596288815264804</c:v>
                </c:pt>
                <c:pt idx="715">
                  <c:v>0.79595775650908152</c:v>
                </c:pt>
                <c:pt idx="716">
                  <c:v>0.79589109641789224</c:v>
                </c:pt>
                <c:pt idx="717">
                  <c:v>0.79588521771973775</c:v>
                </c:pt>
                <c:pt idx="718">
                  <c:v>0.79564346993558255</c:v>
                </c:pt>
                <c:pt idx="719">
                  <c:v>0.79547625396591259</c:v>
                </c:pt>
                <c:pt idx="720">
                  <c:v>0.79502385122142549</c:v>
                </c:pt>
                <c:pt idx="721">
                  <c:v>0.79458350769313435</c:v>
                </c:pt>
                <c:pt idx="722">
                  <c:v>0.79436167317663919</c:v>
                </c:pt>
                <c:pt idx="723">
                  <c:v>0.79428494317682063</c:v>
                </c:pt>
                <c:pt idx="724">
                  <c:v>0.79420412298680221</c:v>
                </c:pt>
                <c:pt idx="725">
                  <c:v>0.79419772252647847</c:v>
                </c:pt>
                <c:pt idx="726">
                  <c:v>0.79408424385307796</c:v>
                </c:pt>
                <c:pt idx="727">
                  <c:v>0.79407377061106688</c:v>
                </c:pt>
                <c:pt idx="728">
                  <c:v>0.79400159031814588</c:v>
                </c:pt>
                <c:pt idx="729">
                  <c:v>0.79365115519415697</c:v>
                </c:pt>
                <c:pt idx="730">
                  <c:v>0.79359427617768463</c:v>
                </c:pt>
                <c:pt idx="731">
                  <c:v>0.79355545560794205</c:v>
                </c:pt>
                <c:pt idx="732">
                  <c:v>0.79340754071014608</c:v>
                </c:pt>
                <c:pt idx="733">
                  <c:v>0.79337286364107318</c:v>
                </c:pt>
                <c:pt idx="734">
                  <c:v>0.7932675590795224</c:v>
                </c:pt>
                <c:pt idx="735">
                  <c:v>0.79323172425411814</c:v>
                </c:pt>
                <c:pt idx="736">
                  <c:v>0.7930609510766663</c:v>
                </c:pt>
                <c:pt idx="737">
                  <c:v>0.79304274226858107</c:v>
                </c:pt>
                <c:pt idx="738">
                  <c:v>0.79296610235857756</c:v>
                </c:pt>
                <c:pt idx="739">
                  <c:v>0.79271024748227814</c:v>
                </c:pt>
                <c:pt idx="740">
                  <c:v>0.79267051556057233</c:v>
                </c:pt>
                <c:pt idx="741">
                  <c:v>0.79256837292087334</c:v>
                </c:pt>
                <c:pt idx="742">
                  <c:v>0.79254582659182038</c:v>
                </c:pt>
                <c:pt idx="743">
                  <c:v>0.7923119143290499</c:v>
                </c:pt>
                <c:pt idx="744">
                  <c:v>0.79230437906705442</c:v>
                </c:pt>
                <c:pt idx="745">
                  <c:v>0.79226867461984318</c:v>
                </c:pt>
                <c:pt idx="746">
                  <c:v>0.7922523265343353</c:v>
                </c:pt>
                <c:pt idx="747">
                  <c:v>0.79223278513487394</c:v>
                </c:pt>
                <c:pt idx="748">
                  <c:v>0.79214362335294952</c:v>
                </c:pt>
                <c:pt idx="749">
                  <c:v>0.79213569284979235</c:v>
                </c:pt>
                <c:pt idx="750">
                  <c:v>0.79208343367306666</c:v>
                </c:pt>
                <c:pt idx="751">
                  <c:v>0.7920775194059807</c:v>
                </c:pt>
                <c:pt idx="752">
                  <c:v>0.79205465158987531</c:v>
                </c:pt>
                <c:pt idx="753">
                  <c:v>0.79193784027751801</c:v>
                </c:pt>
                <c:pt idx="754">
                  <c:v>0.79188343282388873</c:v>
                </c:pt>
                <c:pt idx="755">
                  <c:v>0.79181116597954326</c:v>
                </c:pt>
                <c:pt idx="756">
                  <c:v>0.79177933856383198</c:v>
                </c:pt>
                <c:pt idx="757">
                  <c:v>0.79174283699400694</c:v>
                </c:pt>
                <c:pt idx="758">
                  <c:v>0.79170607816877414</c:v>
                </c:pt>
                <c:pt idx="759">
                  <c:v>0.79152382456936743</c:v>
                </c:pt>
                <c:pt idx="760">
                  <c:v>0.79139398240760073</c:v>
                </c:pt>
                <c:pt idx="761">
                  <c:v>0.79132730317361943</c:v>
                </c:pt>
                <c:pt idx="762">
                  <c:v>0.79128729770911488</c:v>
                </c:pt>
                <c:pt idx="763">
                  <c:v>0.79127153664701055</c:v>
                </c:pt>
                <c:pt idx="764">
                  <c:v>0.7911553715196904</c:v>
                </c:pt>
                <c:pt idx="765">
                  <c:v>0.79101430582957089</c:v>
                </c:pt>
                <c:pt idx="766">
                  <c:v>0.79091829301258298</c:v>
                </c:pt>
                <c:pt idx="767">
                  <c:v>0.79087739621109399</c:v>
                </c:pt>
                <c:pt idx="768">
                  <c:v>0.7906548463605273</c:v>
                </c:pt>
                <c:pt idx="769">
                  <c:v>0.79062781567603901</c:v>
                </c:pt>
                <c:pt idx="770">
                  <c:v>0.79050878454294826</c:v>
                </c:pt>
                <c:pt idx="771">
                  <c:v>0.79035406179172196</c:v>
                </c:pt>
                <c:pt idx="772">
                  <c:v>0.79034563861091212</c:v>
                </c:pt>
                <c:pt idx="773">
                  <c:v>0.79028114832843877</c:v>
                </c:pt>
                <c:pt idx="774">
                  <c:v>0.79023820144209977</c:v>
                </c:pt>
                <c:pt idx="775">
                  <c:v>0.79020791971264526</c:v>
                </c:pt>
                <c:pt idx="776">
                  <c:v>0.79013787671681579</c:v>
                </c:pt>
                <c:pt idx="777">
                  <c:v>0.79003615588344511</c:v>
                </c:pt>
                <c:pt idx="778">
                  <c:v>0.79001663926427934</c:v>
                </c:pt>
                <c:pt idx="779">
                  <c:v>0.78998367145634829</c:v>
                </c:pt>
                <c:pt idx="780">
                  <c:v>0.78984814030417327</c:v>
                </c:pt>
                <c:pt idx="781">
                  <c:v>0.78958495898883141</c:v>
                </c:pt>
                <c:pt idx="782">
                  <c:v>0.78948394651563325</c:v>
                </c:pt>
                <c:pt idx="783">
                  <c:v>0.78945624101210288</c:v>
                </c:pt>
                <c:pt idx="784">
                  <c:v>0.78940354377210842</c:v>
                </c:pt>
                <c:pt idx="785">
                  <c:v>0.78920226300558882</c:v>
                </c:pt>
                <c:pt idx="786">
                  <c:v>0.78908205358976458</c:v>
                </c:pt>
                <c:pt idx="787">
                  <c:v>0.78896922581860951</c:v>
                </c:pt>
                <c:pt idx="788">
                  <c:v>0.78895538048075342</c:v>
                </c:pt>
                <c:pt idx="789">
                  <c:v>0.78888063573643896</c:v>
                </c:pt>
                <c:pt idx="790">
                  <c:v>0.78878108053729412</c:v>
                </c:pt>
                <c:pt idx="791">
                  <c:v>0.78865730143822788</c:v>
                </c:pt>
                <c:pt idx="792">
                  <c:v>0.78863436921020702</c:v>
                </c:pt>
                <c:pt idx="793">
                  <c:v>0.78859020832984583</c:v>
                </c:pt>
                <c:pt idx="794">
                  <c:v>0.78855590377946005</c:v>
                </c:pt>
                <c:pt idx="795">
                  <c:v>0.78851631814881806</c:v>
                </c:pt>
                <c:pt idx="796">
                  <c:v>0.78836622707764947</c:v>
                </c:pt>
                <c:pt idx="797">
                  <c:v>0.78826661057198788</c:v>
                </c:pt>
                <c:pt idx="798">
                  <c:v>0.7881680672502539</c:v>
                </c:pt>
                <c:pt idx="799">
                  <c:v>0.78794869371104992</c:v>
                </c:pt>
                <c:pt idx="800">
                  <c:v>0.78792010669733226</c:v>
                </c:pt>
                <c:pt idx="801">
                  <c:v>0.78791003738227972</c:v>
                </c:pt>
                <c:pt idx="802">
                  <c:v>0.78784137322657732</c:v>
                </c:pt>
                <c:pt idx="803">
                  <c:v>0.7877493976616492</c:v>
                </c:pt>
                <c:pt idx="804">
                  <c:v>0.7877157072775286</c:v>
                </c:pt>
                <c:pt idx="805">
                  <c:v>0.78771556402430409</c:v>
                </c:pt>
                <c:pt idx="806">
                  <c:v>0.78766831966261985</c:v>
                </c:pt>
                <c:pt idx="807">
                  <c:v>0.78766136100358497</c:v>
                </c:pt>
                <c:pt idx="808">
                  <c:v>0.78765777579425844</c:v>
                </c:pt>
                <c:pt idx="809">
                  <c:v>0.78758126406032147</c:v>
                </c:pt>
                <c:pt idx="810">
                  <c:v>0.78756896891832817</c:v>
                </c:pt>
                <c:pt idx="811">
                  <c:v>0.78749666625413406</c:v>
                </c:pt>
                <c:pt idx="812">
                  <c:v>0.78748971058525497</c:v>
                </c:pt>
                <c:pt idx="813">
                  <c:v>0.78745020242210773</c:v>
                </c:pt>
                <c:pt idx="814">
                  <c:v>0.78737513291558947</c:v>
                </c:pt>
                <c:pt idx="815">
                  <c:v>0.78711834621412202</c:v>
                </c:pt>
                <c:pt idx="816">
                  <c:v>0.78708836642723512</c:v>
                </c:pt>
                <c:pt idx="817">
                  <c:v>0.78706158263558057</c:v>
                </c:pt>
                <c:pt idx="818">
                  <c:v>0.78693039635833439</c:v>
                </c:pt>
                <c:pt idx="819">
                  <c:v>0.78682681254268627</c:v>
                </c:pt>
                <c:pt idx="820">
                  <c:v>0.78679819239965687</c:v>
                </c:pt>
                <c:pt idx="821">
                  <c:v>0.78666608407023031</c:v>
                </c:pt>
                <c:pt idx="822">
                  <c:v>0.78661657030895482</c:v>
                </c:pt>
                <c:pt idx="823">
                  <c:v>0.78661099137783985</c:v>
                </c:pt>
                <c:pt idx="824">
                  <c:v>0.78660034796368039</c:v>
                </c:pt>
                <c:pt idx="825">
                  <c:v>0.78656262290872503</c:v>
                </c:pt>
                <c:pt idx="826">
                  <c:v>0.78654714363355438</c:v>
                </c:pt>
                <c:pt idx="827">
                  <c:v>0.78635450097549853</c:v>
                </c:pt>
                <c:pt idx="828">
                  <c:v>0.78626727093760052</c:v>
                </c:pt>
                <c:pt idx="829">
                  <c:v>0.78604062499344873</c:v>
                </c:pt>
                <c:pt idx="830">
                  <c:v>0.78587820731919189</c:v>
                </c:pt>
                <c:pt idx="831">
                  <c:v>0.78586622273541551</c:v>
                </c:pt>
                <c:pt idx="832">
                  <c:v>0.78584906428969126</c:v>
                </c:pt>
                <c:pt idx="833">
                  <c:v>0.78573752839384248</c:v>
                </c:pt>
                <c:pt idx="834">
                  <c:v>0.78555613528149537</c:v>
                </c:pt>
                <c:pt idx="835">
                  <c:v>0.78553720681137451</c:v>
                </c:pt>
                <c:pt idx="836">
                  <c:v>0.78552985032030254</c:v>
                </c:pt>
                <c:pt idx="837">
                  <c:v>0.78535581400917487</c:v>
                </c:pt>
                <c:pt idx="838">
                  <c:v>0.78522495825468974</c:v>
                </c:pt>
                <c:pt idx="839">
                  <c:v>0.78522378422031491</c:v>
                </c:pt>
                <c:pt idx="840">
                  <c:v>0.7850016531229812</c:v>
                </c:pt>
                <c:pt idx="841">
                  <c:v>0.78499547905106681</c:v>
                </c:pt>
                <c:pt idx="842">
                  <c:v>0.78493505929460827</c:v>
                </c:pt>
                <c:pt idx="843">
                  <c:v>0.78472010441501194</c:v>
                </c:pt>
                <c:pt idx="844">
                  <c:v>0.78471362629442276</c:v>
                </c:pt>
                <c:pt idx="845">
                  <c:v>0.78469328974295793</c:v>
                </c:pt>
                <c:pt idx="846">
                  <c:v>0.78467361631232058</c:v>
                </c:pt>
                <c:pt idx="847">
                  <c:v>0.78466197056693854</c:v>
                </c:pt>
                <c:pt idx="848">
                  <c:v>0.78463836967263689</c:v>
                </c:pt>
                <c:pt idx="849">
                  <c:v>0.78452238122302465</c:v>
                </c:pt>
                <c:pt idx="850">
                  <c:v>0.78444035556623992</c:v>
                </c:pt>
                <c:pt idx="851">
                  <c:v>0.78418957998054739</c:v>
                </c:pt>
                <c:pt idx="852">
                  <c:v>0.78392657217105699</c:v>
                </c:pt>
                <c:pt idx="853">
                  <c:v>0.7838384654053614</c:v>
                </c:pt>
                <c:pt idx="854">
                  <c:v>0.78382472857867425</c:v>
                </c:pt>
                <c:pt idx="855">
                  <c:v>0.78381543396894449</c:v>
                </c:pt>
                <c:pt idx="856">
                  <c:v>0.78375012993130444</c:v>
                </c:pt>
                <c:pt idx="857">
                  <c:v>0.78364362293495404</c:v>
                </c:pt>
                <c:pt idx="858">
                  <c:v>0.78361390198418024</c:v>
                </c:pt>
                <c:pt idx="859">
                  <c:v>0.78346698184178099</c:v>
                </c:pt>
                <c:pt idx="860">
                  <c:v>0.78317853900652656</c:v>
                </c:pt>
                <c:pt idx="861">
                  <c:v>0.78310095361144105</c:v>
                </c:pt>
                <c:pt idx="862">
                  <c:v>0.78298632303458049</c:v>
                </c:pt>
                <c:pt idx="863">
                  <c:v>0.78297091423698717</c:v>
                </c:pt>
                <c:pt idx="864">
                  <c:v>0.78275454796593391</c:v>
                </c:pt>
                <c:pt idx="865">
                  <c:v>0.78274060237163701</c:v>
                </c:pt>
                <c:pt idx="866">
                  <c:v>0.78271893593681618</c:v>
                </c:pt>
                <c:pt idx="867">
                  <c:v>0.7825570523018589</c:v>
                </c:pt>
                <c:pt idx="868">
                  <c:v>0.78244141875291384</c:v>
                </c:pt>
                <c:pt idx="869">
                  <c:v>0.7820700884449957</c:v>
                </c:pt>
                <c:pt idx="870">
                  <c:v>0.78189669813217899</c:v>
                </c:pt>
                <c:pt idx="871">
                  <c:v>0.78177403568981074</c:v>
                </c:pt>
                <c:pt idx="872">
                  <c:v>0.78173633473015314</c:v>
                </c:pt>
                <c:pt idx="873">
                  <c:v>0.78162573759495091</c:v>
                </c:pt>
                <c:pt idx="874">
                  <c:v>0.78162355391478433</c:v>
                </c:pt>
                <c:pt idx="875">
                  <c:v>0.78157998115485006</c:v>
                </c:pt>
                <c:pt idx="876">
                  <c:v>0.78156962050288648</c:v>
                </c:pt>
                <c:pt idx="877">
                  <c:v>0.78143791245654048</c:v>
                </c:pt>
                <c:pt idx="878">
                  <c:v>0.78141067042267354</c:v>
                </c:pt>
                <c:pt idx="879">
                  <c:v>0.78137013678908618</c:v>
                </c:pt>
                <c:pt idx="880">
                  <c:v>0.78135107300170614</c:v>
                </c:pt>
                <c:pt idx="881">
                  <c:v>0.7813292793809723</c:v>
                </c:pt>
                <c:pt idx="882">
                  <c:v>0.78125782436388636</c:v>
                </c:pt>
                <c:pt idx="883">
                  <c:v>0.78120288295823037</c:v>
                </c:pt>
                <c:pt idx="884">
                  <c:v>0.78114209846731197</c:v>
                </c:pt>
                <c:pt idx="885">
                  <c:v>0.78108778530273948</c:v>
                </c:pt>
                <c:pt idx="886">
                  <c:v>0.78069181036551505</c:v>
                </c:pt>
                <c:pt idx="887">
                  <c:v>0.78064819072951874</c:v>
                </c:pt>
                <c:pt idx="888">
                  <c:v>0.78057278287470699</c:v>
                </c:pt>
                <c:pt idx="889">
                  <c:v>0.78019254442517139</c:v>
                </c:pt>
                <c:pt idx="890">
                  <c:v>0.78012668434426091</c:v>
                </c:pt>
                <c:pt idx="891">
                  <c:v>0.77991995407476822</c:v>
                </c:pt>
                <c:pt idx="892">
                  <c:v>0.77988191575179622</c:v>
                </c:pt>
                <c:pt idx="893">
                  <c:v>0.77987629533600067</c:v>
                </c:pt>
                <c:pt idx="894">
                  <c:v>0.77986148153019252</c:v>
                </c:pt>
                <c:pt idx="895">
                  <c:v>0.77984286819474091</c:v>
                </c:pt>
                <c:pt idx="896">
                  <c:v>0.77965332124617281</c:v>
                </c:pt>
                <c:pt idx="897">
                  <c:v>0.77961644782053829</c:v>
                </c:pt>
                <c:pt idx="898">
                  <c:v>0.77961351676240065</c:v>
                </c:pt>
                <c:pt idx="899">
                  <c:v>0.77946494544208178</c:v>
                </c:pt>
                <c:pt idx="900">
                  <c:v>0.77934477932228796</c:v>
                </c:pt>
                <c:pt idx="901">
                  <c:v>0.7792114595777333</c:v>
                </c:pt>
                <c:pt idx="902">
                  <c:v>0.7791799943340576</c:v>
                </c:pt>
                <c:pt idx="903">
                  <c:v>0.7791429182708377</c:v>
                </c:pt>
                <c:pt idx="904">
                  <c:v>0.77912702064006201</c:v>
                </c:pt>
                <c:pt idx="905">
                  <c:v>0.77912013367913568</c:v>
                </c:pt>
                <c:pt idx="906">
                  <c:v>0.77904624722427063</c:v>
                </c:pt>
                <c:pt idx="907">
                  <c:v>0.77895973039121857</c:v>
                </c:pt>
                <c:pt idx="908">
                  <c:v>0.77893820027914451</c:v>
                </c:pt>
                <c:pt idx="909">
                  <c:v>0.7788007630214947</c:v>
                </c:pt>
                <c:pt idx="910">
                  <c:v>0.7785098603296412</c:v>
                </c:pt>
                <c:pt idx="911">
                  <c:v>0.77850344078417222</c:v>
                </c:pt>
                <c:pt idx="912">
                  <c:v>0.77823918964099426</c:v>
                </c:pt>
                <c:pt idx="913">
                  <c:v>0.77804104327575596</c:v>
                </c:pt>
                <c:pt idx="914">
                  <c:v>0.77802985814733161</c:v>
                </c:pt>
                <c:pt idx="915">
                  <c:v>0.77789875460064617</c:v>
                </c:pt>
                <c:pt idx="916">
                  <c:v>0.77785973148948673</c:v>
                </c:pt>
                <c:pt idx="917">
                  <c:v>0.77771820779300149</c:v>
                </c:pt>
                <c:pt idx="918">
                  <c:v>0.77761610463635744</c:v>
                </c:pt>
                <c:pt idx="919">
                  <c:v>0.77739413617946362</c:v>
                </c:pt>
                <c:pt idx="920">
                  <c:v>0.77731058055793878</c:v>
                </c:pt>
                <c:pt idx="921">
                  <c:v>0.77728708595956197</c:v>
                </c:pt>
                <c:pt idx="922">
                  <c:v>0.77693999366215805</c:v>
                </c:pt>
                <c:pt idx="923">
                  <c:v>0.77651067630104742</c:v>
                </c:pt>
                <c:pt idx="924">
                  <c:v>0.77640360167160594</c:v>
                </c:pt>
                <c:pt idx="925">
                  <c:v>0.77635951630771394</c:v>
                </c:pt>
                <c:pt idx="926">
                  <c:v>0.77635828657064498</c:v>
                </c:pt>
                <c:pt idx="927">
                  <c:v>0.77630024692037647</c:v>
                </c:pt>
                <c:pt idx="928">
                  <c:v>0.77626571978655978</c:v>
                </c:pt>
                <c:pt idx="929">
                  <c:v>0.77605104563943594</c:v>
                </c:pt>
                <c:pt idx="930">
                  <c:v>0.7760437921483061</c:v>
                </c:pt>
                <c:pt idx="931">
                  <c:v>0.77588150231199804</c:v>
                </c:pt>
                <c:pt idx="932">
                  <c:v>0.77577797077160193</c:v>
                </c:pt>
                <c:pt idx="933">
                  <c:v>0.77567285802019015</c:v>
                </c:pt>
                <c:pt idx="934">
                  <c:v>0.77562846718383405</c:v>
                </c:pt>
                <c:pt idx="935">
                  <c:v>0.77558240311351045</c:v>
                </c:pt>
                <c:pt idx="936">
                  <c:v>0.77555934684866279</c:v>
                </c:pt>
                <c:pt idx="937">
                  <c:v>0.7755163406031087</c:v>
                </c:pt>
                <c:pt idx="938">
                  <c:v>0.77550639315602599</c:v>
                </c:pt>
                <c:pt idx="939">
                  <c:v>0.77547856137780602</c:v>
                </c:pt>
                <c:pt idx="940">
                  <c:v>0.77547798712118376</c:v>
                </c:pt>
                <c:pt idx="941">
                  <c:v>0.77532784672158261</c:v>
                </c:pt>
                <c:pt idx="942">
                  <c:v>0.77527864315312789</c:v>
                </c:pt>
                <c:pt idx="943">
                  <c:v>0.77517326958462374</c:v>
                </c:pt>
                <c:pt idx="944">
                  <c:v>0.77514195411689113</c:v>
                </c:pt>
                <c:pt idx="945">
                  <c:v>0.77513748629075807</c:v>
                </c:pt>
                <c:pt idx="946">
                  <c:v>0.77501752072245711</c:v>
                </c:pt>
                <c:pt idx="947">
                  <c:v>0.77494647078446766</c:v>
                </c:pt>
                <c:pt idx="948">
                  <c:v>0.77491783661353753</c:v>
                </c:pt>
                <c:pt idx="949">
                  <c:v>0.77468348437717494</c:v>
                </c:pt>
                <c:pt idx="950">
                  <c:v>0.77461572088728758</c:v>
                </c:pt>
                <c:pt idx="951">
                  <c:v>0.77453739168218805</c:v>
                </c:pt>
                <c:pt idx="952">
                  <c:v>0.77443166272773067</c:v>
                </c:pt>
                <c:pt idx="953">
                  <c:v>0.7744309988839404</c:v>
                </c:pt>
                <c:pt idx="954">
                  <c:v>0.77441585206005858</c:v>
                </c:pt>
                <c:pt idx="955">
                  <c:v>0.77429960192078651</c:v>
                </c:pt>
                <c:pt idx="956">
                  <c:v>0.77424980252790621</c:v>
                </c:pt>
                <c:pt idx="957">
                  <c:v>0.7742153114661543</c:v>
                </c:pt>
                <c:pt idx="958">
                  <c:v>0.7741864334836559</c:v>
                </c:pt>
                <c:pt idx="959">
                  <c:v>0.77414667853785568</c:v>
                </c:pt>
                <c:pt idx="960">
                  <c:v>0.77412659059912847</c:v>
                </c:pt>
                <c:pt idx="961">
                  <c:v>0.77412328812581266</c:v>
                </c:pt>
                <c:pt idx="962">
                  <c:v>0.77411666896471443</c:v>
                </c:pt>
                <c:pt idx="963">
                  <c:v>0.77410134108269779</c:v>
                </c:pt>
                <c:pt idx="964">
                  <c:v>0.77408782570618806</c:v>
                </c:pt>
                <c:pt idx="965">
                  <c:v>0.77401950824952159</c:v>
                </c:pt>
                <c:pt idx="966">
                  <c:v>0.77399325113037654</c:v>
                </c:pt>
                <c:pt idx="967">
                  <c:v>0.77390242189814162</c:v>
                </c:pt>
                <c:pt idx="968">
                  <c:v>0.77386314710247039</c:v>
                </c:pt>
                <c:pt idx="969">
                  <c:v>0.77368003647337658</c:v>
                </c:pt>
                <c:pt idx="970">
                  <c:v>0.77359257750075516</c:v>
                </c:pt>
                <c:pt idx="971">
                  <c:v>0.77355837136063299</c:v>
                </c:pt>
                <c:pt idx="972">
                  <c:v>0.77339052834708388</c:v>
                </c:pt>
                <c:pt idx="973">
                  <c:v>0.77336688848990298</c:v>
                </c:pt>
                <c:pt idx="974">
                  <c:v>0.77332654282224134</c:v>
                </c:pt>
                <c:pt idx="975">
                  <c:v>0.77324345686666474</c:v>
                </c:pt>
                <c:pt idx="976">
                  <c:v>0.77321767543679487</c:v>
                </c:pt>
                <c:pt idx="977">
                  <c:v>0.77318930223228965</c:v>
                </c:pt>
                <c:pt idx="978">
                  <c:v>0.77315607280703269</c:v>
                </c:pt>
                <c:pt idx="979">
                  <c:v>0.77310521138068278</c:v>
                </c:pt>
                <c:pt idx="980">
                  <c:v>0.77308046763322535</c:v>
                </c:pt>
                <c:pt idx="981">
                  <c:v>0.77306327611830283</c:v>
                </c:pt>
                <c:pt idx="982">
                  <c:v>0.77305091776119428</c:v>
                </c:pt>
                <c:pt idx="983">
                  <c:v>0.77304486109619364</c:v>
                </c:pt>
                <c:pt idx="984">
                  <c:v>0.7730315673876893</c:v>
                </c:pt>
                <c:pt idx="985">
                  <c:v>0.77299769674196928</c:v>
                </c:pt>
                <c:pt idx="986">
                  <c:v>0.77295011383439516</c:v>
                </c:pt>
                <c:pt idx="987">
                  <c:v>0.77262336794047404</c:v>
                </c:pt>
                <c:pt idx="988">
                  <c:v>0.7726216743878197</c:v>
                </c:pt>
                <c:pt idx="989">
                  <c:v>0.7725142282142955</c:v>
                </c:pt>
                <c:pt idx="990">
                  <c:v>0.77244041324238677</c:v>
                </c:pt>
                <c:pt idx="991">
                  <c:v>0.77239764410225131</c:v>
                </c:pt>
                <c:pt idx="992">
                  <c:v>0.77238883560027027</c:v>
                </c:pt>
                <c:pt idx="993">
                  <c:v>0.77236776986514777</c:v>
                </c:pt>
                <c:pt idx="994">
                  <c:v>0.77207978470498184</c:v>
                </c:pt>
                <c:pt idx="995">
                  <c:v>0.7719848853257183</c:v>
                </c:pt>
                <c:pt idx="996">
                  <c:v>0.77197627063853502</c:v>
                </c:pt>
                <c:pt idx="997">
                  <c:v>0.7719313745768619</c:v>
                </c:pt>
                <c:pt idx="998">
                  <c:v>0.7719082403475106</c:v>
                </c:pt>
                <c:pt idx="999">
                  <c:v>0.77179112932682137</c:v>
                </c:pt>
                <c:pt idx="1000">
                  <c:v>0.77177326005223423</c:v>
                </c:pt>
                <c:pt idx="1001">
                  <c:v>0.77162417364552049</c:v>
                </c:pt>
                <c:pt idx="1002">
                  <c:v>0.7715127969227018</c:v>
                </c:pt>
                <c:pt idx="1003">
                  <c:v>0.77145973532719192</c:v>
                </c:pt>
                <c:pt idx="1004">
                  <c:v>0.77143457948896665</c:v>
                </c:pt>
                <c:pt idx="1005">
                  <c:v>0.77134110532781441</c:v>
                </c:pt>
                <c:pt idx="1006">
                  <c:v>0.77124138065772885</c:v>
                </c:pt>
                <c:pt idx="1007">
                  <c:v>0.77121639454036295</c:v>
                </c:pt>
                <c:pt idx="1008">
                  <c:v>0.77117350908046634</c:v>
                </c:pt>
                <c:pt idx="1009">
                  <c:v>0.77114258840186389</c:v>
                </c:pt>
                <c:pt idx="1010">
                  <c:v>0.77110038680634208</c:v>
                </c:pt>
                <c:pt idx="1011">
                  <c:v>0.77097314531270422</c:v>
                </c:pt>
                <c:pt idx="1012">
                  <c:v>0.77082138893317165</c:v>
                </c:pt>
                <c:pt idx="1013">
                  <c:v>0.77059242683877782</c:v>
                </c:pt>
                <c:pt idx="1014">
                  <c:v>0.77056370461341983</c:v>
                </c:pt>
                <c:pt idx="1015">
                  <c:v>0.7704600257257963</c:v>
                </c:pt>
                <c:pt idx="1016">
                  <c:v>0.77043547290472347</c:v>
                </c:pt>
                <c:pt idx="1017">
                  <c:v>0.77039595532156591</c:v>
                </c:pt>
                <c:pt idx="1018">
                  <c:v>0.77026786715149942</c:v>
                </c:pt>
                <c:pt idx="1019">
                  <c:v>0.77026662228568621</c:v>
                </c:pt>
                <c:pt idx="1020">
                  <c:v>0.77024835969347027</c:v>
                </c:pt>
                <c:pt idx="1021">
                  <c:v>0.77023355335319077</c:v>
                </c:pt>
                <c:pt idx="1022">
                  <c:v>0.77016085089015807</c:v>
                </c:pt>
                <c:pt idx="1023">
                  <c:v>0.77010564305328943</c:v>
                </c:pt>
                <c:pt idx="1024">
                  <c:v>0.76998657931186487</c:v>
                </c:pt>
                <c:pt idx="1025">
                  <c:v>0.76990896794544905</c:v>
                </c:pt>
                <c:pt idx="1026">
                  <c:v>0.76980512904949194</c:v>
                </c:pt>
                <c:pt idx="1027">
                  <c:v>0.76973041775660989</c:v>
                </c:pt>
                <c:pt idx="1028">
                  <c:v>0.76970093132449802</c:v>
                </c:pt>
                <c:pt idx="1029">
                  <c:v>0.76969869510052968</c:v>
                </c:pt>
                <c:pt idx="1030">
                  <c:v>0.76958477074551357</c:v>
                </c:pt>
                <c:pt idx="1031">
                  <c:v>0.76956900347296064</c:v>
                </c:pt>
                <c:pt idx="1032">
                  <c:v>0.769454434484109</c:v>
                </c:pt>
                <c:pt idx="1033">
                  <c:v>0.76939901547318901</c:v>
                </c:pt>
                <c:pt idx="1034">
                  <c:v>0.7692880417961766</c:v>
                </c:pt>
                <c:pt idx="1035">
                  <c:v>0.76916436141783306</c:v>
                </c:pt>
                <c:pt idx="1036">
                  <c:v>0.76906754052580373</c:v>
                </c:pt>
                <c:pt idx="1037">
                  <c:v>0.76900183955906287</c:v>
                </c:pt>
                <c:pt idx="1038">
                  <c:v>0.7689532840846065</c:v>
                </c:pt>
                <c:pt idx="1039">
                  <c:v>0.76883652897844024</c:v>
                </c:pt>
                <c:pt idx="1040">
                  <c:v>0.76880122792527805</c:v>
                </c:pt>
                <c:pt idx="1041">
                  <c:v>0.76879869901793441</c:v>
                </c:pt>
                <c:pt idx="1042">
                  <c:v>0.76859691449492651</c:v>
                </c:pt>
                <c:pt idx="1043">
                  <c:v>0.76856461155373434</c:v>
                </c:pt>
                <c:pt idx="1044">
                  <c:v>0.7684062507049928</c:v>
                </c:pt>
                <c:pt idx="1045">
                  <c:v>0.76836996445368766</c:v>
                </c:pt>
                <c:pt idx="1046">
                  <c:v>0.76830312824730129</c:v>
                </c:pt>
                <c:pt idx="1047">
                  <c:v>0.76822786161953371</c:v>
                </c:pt>
                <c:pt idx="1048">
                  <c:v>0.76821745454658419</c:v>
                </c:pt>
                <c:pt idx="1049">
                  <c:v>0.76808501234290838</c:v>
                </c:pt>
                <c:pt idx="1050">
                  <c:v>0.76808080923850353</c:v>
                </c:pt>
                <c:pt idx="1051">
                  <c:v>0.76804830668748414</c:v>
                </c:pt>
                <c:pt idx="1052">
                  <c:v>0.76795768486071025</c:v>
                </c:pt>
                <c:pt idx="1053">
                  <c:v>0.76784377396477621</c:v>
                </c:pt>
                <c:pt idx="1054">
                  <c:v>0.76781045092646427</c:v>
                </c:pt>
                <c:pt idx="1055">
                  <c:v>0.76755028076203347</c:v>
                </c:pt>
                <c:pt idx="1056">
                  <c:v>0.76747128516302232</c:v>
                </c:pt>
                <c:pt idx="1057">
                  <c:v>0.76744694175500461</c:v>
                </c:pt>
                <c:pt idx="1058">
                  <c:v>0.76737967960213227</c:v>
                </c:pt>
                <c:pt idx="1059">
                  <c:v>0.76734433221329323</c:v>
                </c:pt>
                <c:pt idx="1060">
                  <c:v>0.76732430679789265</c:v>
                </c:pt>
                <c:pt idx="1061">
                  <c:v>0.76730604957724824</c:v>
                </c:pt>
                <c:pt idx="1062">
                  <c:v>0.76727103238480876</c:v>
                </c:pt>
                <c:pt idx="1063">
                  <c:v>0.76725079922994677</c:v>
                </c:pt>
                <c:pt idx="1064">
                  <c:v>0.76723875411208342</c:v>
                </c:pt>
                <c:pt idx="1065">
                  <c:v>0.76722055630277863</c:v>
                </c:pt>
                <c:pt idx="1066">
                  <c:v>0.76721262550169467</c:v>
                </c:pt>
                <c:pt idx="1067">
                  <c:v>0.76719008155441393</c:v>
                </c:pt>
                <c:pt idx="1068">
                  <c:v>0.76712582618933844</c:v>
                </c:pt>
                <c:pt idx="1069">
                  <c:v>0.76711850420495109</c:v>
                </c:pt>
                <c:pt idx="1070">
                  <c:v>0.76709156037358417</c:v>
                </c:pt>
                <c:pt idx="1071">
                  <c:v>0.76698509575705898</c:v>
                </c:pt>
                <c:pt idx="1072">
                  <c:v>0.76688521875946436</c:v>
                </c:pt>
                <c:pt idx="1073">
                  <c:v>0.7668624063234516</c:v>
                </c:pt>
                <c:pt idx="1074">
                  <c:v>0.76684843830982941</c:v>
                </c:pt>
                <c:pt idx="1075">
                  <c:v>0.76656423641565552</c:v>
                </c:pt>
                <c:pt idx="1076">
                  <c:v>0.7664835446354713</c:v>
                </c:pt>
                <c:pt idx="1077">
                  <c:v>0.76646040957443018</c:v>
                </c:pt>
                <c:pt idx="1078">
                  <c:v>0.76645190821471365</c:v>
                </c:pt>
                <c:pt idx="1079">
                  <c:v>0.76644490035539947</c:v>
                </c:pt>
                <c:pt idx="1080">
                  <c:v>0.76641081438463021</c:v>
                </c:pt>
                <c:pt idx="1081">
                  <c:v>0.7664101143560581</c:v>
                </c:pt>
                <c:pt idx="1082">
                  <c:v>0.76638922495537698</c:v>
                </c:pt>
                <c:pt idx="1083">
                  <c:v>0.76629326056071612</c:v>
                </c:pt>
                <c:pt idx="1084">
                  <c:v>0.76627970917443378</c:v>
                </c:pt>
                <c:pt idx="1085">
                  <c:v>0.7662272278414749</c:v>
                </c:pt>
                <c:pt idx="1086">
                  <c:v>0.76615048021146326</c:v>
                </c:pt>
                <c:pt idx="1087">
                  <c:v>0.76613195578890969</c:v>
                </c:pt>
                <c:pt idx="1088">
                  <c:v>0.76603442440872649</c:v>
                </c:pt>
                <c:pt idx="1089">
                  <c:v>0.7659550618593931</c:v>
                </c:pt>
                <c:pt idx="1090">
                  <c:v>0.76590417515394327</c:v>
                </c:pt>
                <c:pt idx="1091">
                  <c:v>0.76582823119810317</c:v>
                </c:pt>
                <c:pt idx="1092">
                  <c:v>0.76580115051450071</c:v>
                </c:pt>
                <c:pt idx="1093">
                  <c:v>0.76567662469304409</c:v>
                </c:pt>
                <c:pt idx="1094">
                  <c:v>0.76552165780630665</c:v>
                </c:pt>
                <c:pt idx="1095">
                  <c:v>0.7651870695280657</c:v>
                </c:pt>
                <c:pt idx="1096">
                  <c:v>0.765151877383488</c:v>
                </c:pt>
                <c:pt idx="1097">
                  <c:v>0.76513052760700595</c:v>
                </c:pt>
                <c:pt idx="1098">
                  <c:v>0.76511797166259765</c:v>
                </c:pt>
                <c:pt idx="1099">
                  <c:v>0.76502005996837419</c:v>
                </c:pt>
                <c:pt idx="1100">
                  <c:v>0.76499199861446832</c:v>
                </c:pt>
                <c:pt idx="1101">
                  <c:v>0.76491312322978866</c:v>
                </c:pt>
                <c:pt idx="1102">
                  <c:v>0.76483757844277134</c:v>
                </c:pt>
                <c:pt idx="1103">
                  <c:v>0.76475150564505767</c:v>
                </c:pt>
                <c:pt idx="1104">
                  <c:v>0.76452032175967166</c:v>
                </c:pt>
                <c:pt idx="1105">
                  <c:v>0.76447521872297586</c:v>
                </c:pt>
                <c:pt idx="1106">
                  <c:v>0.7644338615416435</c:v>
                </c:pt>
                <c:pt idx="1107">
                  <c:v>0.76428368170829786</c:v>
                </c:pt>
                <c:pt idx="1108">
                  <c:v>0.76418512725344256</c:v>
                </c:pt>
                <c:pt idx="1109">
                  <c:v>0.764126829444843</c:v>
                </c:pt>
                <c:pt idx="1110">
                  <c:v>0.76410429506905286</c:v>
                </c:pt>
                <c:pt idx="1111">
                  <c:v>0.76406324255333158</c:v>
                </c:pt>
                <c:pt idx="1112">
                  <c:v>0.76405404049063186</c:v>
                </c:pt>
                <c:pt idx="1113">
                  <c:v>0.7640428389518874</c:v>
                </c:pt>
                <c:pt idx="1114">
                  <c:v>0.76403812840373519</c:v>
                </c:pt>
                <c:pt idx="1115">
                  <c:v>0.76394408211979004</c:v>
                </c:pt>
                <c:pt idx="1116">
                  <c:v>0.76386142276827784</c:v>
                </c:pt>
                <c:pt idx="1117">
                  <c:v>0.76381849335922458</c:v>
                </c:pt>
                <c:pt idx="1118">
                  <c:v>0.76381200479893663</c:v>
                </c:pt>
                <c:pt idx="1119">
                  <c:v>0.76367910145227524</c:v>
                </c:pt>
                <c:pt idx="1120">
                  <c:v>0.76359633198252541</c:v>
                </c:pt>
                <c:pt idx="1121">
                  <c:v>0.76350085395239176</c:v>
                </c:pt>
                <c:pt idx="1122">
                  <c:v>0.76333945057906905</c:v>
                </c:pt>
                <c:pt idx="1123">
                  <c:v>0.76326724619083208</c:v>
                </c:pt>
                <c:pt idx="1124">
                  <c:v>0.76317162371424607</c:v>
                </c:pt>
                <c:pt idx="1125">
                  <c:v>0.76314870416161695</c:v>
                </c:pt>
                <c:pt idx="1126">
                  <c:v>0.76313942460039597</c:v>
                </c:pt>
                <c:pt idx="1127">
                  <c:v>0.76306294636047856</c:v>
                </c:pt>
                <c:pt idx="1128">
                  <c:v>0.76295873087981592</c:v>
                </c:pt>
                <c:pt idx="1129">
                  <c:v>0.76288379570789722</c:v>
                </c:pt>
                <c:pt idx="1130">
                  <c:v>0.762818523911441</c:v>
                </c:pt>
                <c:pt idx="1131">
                  <c:v>0.76260810193764361</c:v>
                </c:pt>
                <c:pt idx="1132">
                  <c:v>0.76260388321407779</c:v>
                </c:pt>
                <c:pt idx="1133">
                  <c:v>0.76253588612099565</c:v>
                </c:pt>
                <c:pt idx="1134">
                  <c:v>0.76248987692295367</c:v>
                </c:pt>
                <c:pt idx="1135">
                  <c:v>0.76226966536109497</c:v>
                </c:pt>
                <c:pt idx="1136">
                  <c:v>0.76221172654981972</c:v>
                </c:pt>
                <c:pt idx="1137">
                  <c:v>0.76216664067357542</c:v>
                </c:pt>
                <c:pt idx="1138">
                  <c:v>0.7620914711832476</c:v>
                </c:pt>
                <c:pt idx="1139">
                  <c:v>0.76195302187396041</c:v>
                </c:pt>
                <c:pt idx="1140">
                  <c:v>0.7617789363914389</c:v>
                </c:pt>
                <c:pt idx="1141">
                  <c:v>0.76173298361422603</c:v>
                </c:pt>
                <c:pt idx="1142">
                  <c:v>0.76171540913469926</c:v>
                </c:pt>
                <c:pt idx="1143">
                  <c:v>0.76170896372373786</c:v>
                </c:pt>
                <c:pt idx="1144">
                  <c:v>0.76167923566137485</c:v>
                </c:pt>
                <c:pt idx="1145">
                  <c:v>0.76155002075085576</c:v>
                </c:pt>
                <c:pt idx="1146">
                  <c:v>0.76154696092519558</c:v>
                </c:pt>
                <c:pt idx="1147">
                  <c:v>0.7615219245351813</c:v>
                </c:pt>
                <c:pt idx="1148">
                  <c:v>0.76151662365004491</c:v>
                </c:pt>
                <c:pt idx="1149">
                  <c:v>0.76147465362517042</c:v>
                </c:pt>
                <c:pt idx="1150">
                  <c:v>0.76143830533506784</c:v>
                </c:pt>
                <c:pt idx="1151">
                  <c:v>0.761323318133176</c:v>
                </c:pt>
                <c:pt idx="1152">
                  <c:v>0.76121375955120796</c:v>
                </c:pt>
                <c:pt idx="1153">
                  <c:v>0.7611522186648062</c:v>
                </c:pt>
                <c:pt idx="1154">
                  <c:v>0.76111726075540465</c:v>
                </c:pt>
                <c:pt idx="1155">
                  <c:v>0.76105505942447382</c:v>
                </c:pt>
                <c:pt idx="1156">
                  <c:v>0.76104535898829262</c:v>
                </c:pt>
                <c:pt idx="1157">
                  <c:v>0.76104351146950666</c:v>
                </c:pt>
                <c:pt idx="1158">
                  <c:v>0.76098603609179405</c:v>
                </c:pt>
                <c:pt idx="1159">
                  <c:v>0.76079057068744393</c:v>
                </c:pt>
                <c:pt idx="1160">
                  <c:v>0.76076068144617259</c:v>
                </c:pt>
                <c:pt idx="1161">
                  <c:v>0.76074206748233708</c:v>
                </c:pt>
                <c:pt idx="1162">
                  <c:v>0.76070147427832591</c:v>
                </c:pt>
                <c:pt idx="1163">
                  <c:v>0.76054248997576801</c:v>
                </c:pt>
                <c:pt idx="1164">
                  <c:v>0.76043561501587409</c:v>
                </c:pt>
                <c:pt idx="1165">
                  <c:v>0.76032171665474824</c:v>
                </c:pt>
                <c:pt idx="1166">
                  <c:v>0.76030730757901932</c:v>
                </c:pt>
                <c:pt idx="1167">
                  <c:v>0.76029059180995529</c:v>
                </c:pt>
                <c:pt idx="1168">
                  <c:v>0.76025925741476674</c:v>
                </c:pt>
                <c:pt idx="1169">
                  <c:v>0.76022733991566815</c:v>
                </c:pt>
                <c:pt idx="1170">
                  <c:v>0.76021966130369434</c:v>
                </c:pt>
                <c:pt idx="1171">
                  <c:v>0.76017465749518132</c:v>
                </c:pt>
                <c:pt idx="1172">
                  <c:v>0.76008686419226623</c:v>
                </c:pt>
                <c:pt idx="1173">
                  <c:v>0.76005870043355062</c:v>
                </c:pt>
                <c:pt idx="1174">
                  <c:v>0.76004549812811273</c:v>
                </c:pt>
                <c:pt idx="1175">
                  <c:v>0.76002757022662037</c:v>
                </c:pt>
                <c:pt idx="1176">
                  <c:v>0.76000938086029735</c:v>
                </c:pt>
                <c:pt idx="1177">
                  <c:v>0.76000628660802805</c:v>
                </c:pt>
                <c:pt idx="1178">
                  <c:v>0.75990742664643995</c:v>
                </c:pt>
                <c:pt idx="1179">
                  <c:v>0.75980418307421993</c:v>
                </c:pt>
                <c:pt idx="1180">
                  <c:v>0.75975592596962571</c:v>
                </c:pt>
                <c:pt idx="1181">
                  <c:v>0.75969245028853116</c:v>
                </c:pt>
                <c:pt idx="1182">
                  <c:v>0.75965585092741239</c:v>
                </c:pt>
                <c:pt idx="1183">
                  <c:v>0.75964280532048767</c:v>
                </c:pt>
                <c:pt idx="1184">
                  <c:v>0.75963885473620096</c:v>
                </c:pt>
                <c:pt idx="1185">
                  <c:v>0.75963753941026702</c:v>
                </c:pt>
                <c:pt idx="1186">
                  <c:v>0.75952244279943126</c:v>
                </c:pt>
                <c:pt idx="1187">
                  <c:v>0.75937462959368296</c:v>
                </c:pt>
                <c:pt idx="1188">
                  <c:v>0.75932469540162295</c:v>
                </c:pt>
                <c:pt idx="1189">
                  <c:v>0.75919927306532231</c:v>
                </c:pt>
                <c:pt idx="1190">
                  <c:v>0.75916631813659141</c:v>
                </c:pt>
                <c:pt idx="1191">
                  <c:v>0.75903957936865407</c:v>
                </c:pt>
                <c:pt idx="1192">
                  <c:v>0.75900417855927016</c:v>
                </c:pt>
                <c:pt idx="1193">
                  <c:v>0.75883964935479276</c:v>
                </c:pt>
                <c:pt idx="1194">
                  <c:v>0.75882416337716818</c:v>
                </c:pt>
                <c:pt idx="1195">
                  <c:v>0.7587641095491211</c:v>
                </c:pt>
                <c:pt idx="1196">
                  <c:v>0.75874626038510484</c:v>
                </c:pt>
                <c:pt idx="1197">
                  <c:v>0.75873027170740781</c:v>
                </c:pt>
                <c:pt idx="1198">
                  <c:v>0.75871641186587879</c:v>
                </c:pt>
                <c:pt idx="1199">
                  <c:v>0.75865714622595359</c:v>
                </c:pt>
                <c:pt idx="1200">
                  <c:v>0.75848073017627915</c:v>
                </c:pt>
                <c:pt idx="1201">
                  <c:v>0.75846894777492635</c:v>
                </c:pt>
                <c:pt idx="1202">
                  <c:v>0.75842754563419512</c:v>
                </c:pt>
                <c:pt idx="1203">
                  <c:v>0.75834135045073336</c:v>
                </c:pt>
                <c:pt idx="1204">
                  <c:v>0.75832380966012758</c:v>
                </c:pt>
                <c:pt idx="1205">
                  <c:v>0.75826341617538517</c:v>
                </c:pt>
                <c:pt idx="1206">
                  <c:v>0.75813998924419468</c:v>
                </c:pt>
                <c:pt idx="1207">
                  <c:v>0.75806044940239192</c:v>
                </c:pt>
                <c:pt idx="1208">
                  <c:v>0.75795693296808297</c:v>
                </c:pt>
                <c:pt idx="1209">
                  <c:v>0.75795156997519497</c:v>
                </c:pt>
                <c:pt idx="1210">
                  <c:v>0.75768921847565518</c:v>
                </c:pt>
                <c:pt idx="1211">
                  <c:v>0.75768128387828027</c:v>
                </c:pt>
                <c:pt idx="1212">
                  <c:v>0.75762211160565895</c:v>
                </c:pt>
                <c:pt idx="1213">
                  <c:v>0.75754805563688343</c:v>
                </c:pt>
                <c:pt idx="1214">
                  <c:v>0.75750140034506519</c:v>
                </c:pt>
                <c:pt idx="1215">
                  <c:v>0.75749857650045749</c:v>
                </c:pt>
                <c:pt idx="1216">
                  <c:v>0.75746477035799398</c:v>
                </c:pt>
                <c:pt idx="1217">
                  <c:v>0.7574197669891567</c:v>
                </c:pt>
                <c:pt idx="1218">
                  <c:v>0.75737792616976662</c:v>
                </c:pt>
                <c:pt idx="1219">
                  <c:v>0.75734366171061884</c:v>
                </c:pt>
                <c:pt idx="1220">
                  <c:v>0.75733899455156262</c:v>
                </c:pt>
                <c:pt idx="1221">
                  <c:v>0.7573281103999383</c:v>
                </c:pt>
                <c:pt idx="1222">
                  <c:v>0.75731285851896135</c:v>
                </c:pt>
                <c:pt idx="1223">
                  <c:v>0.75715961550865196</c:v>
                </c:pt>
                <c:pt idx="1224">
                  <c:v>0.75715269255536366</c:v>
                </c:pt>
                <c:pt idx="1225">
                  <c:v>0.75714321582642641</c:v>
                </c:pt>
                <c:pt idx="1226">
                  <c:v>0.75709088198315166</c:v>
                </c:pt>
                <c:pt idx="1227">
                  <c:v>0.75705219300902105</c:v>
                </c:pt>
                <c:pt idx="1228">
                  <c:v>0.75701181625380709</c:v>
                </c:pt>
                <c:pt idx="1229">
                  <c:v>0.75700482700122074</c:v>
                </c:pt>
                <c:pt idx="1230">
                  <c:v>0.75698732204650598</c:v>
                </c:pt>
                <c:pt idx="1231">
                  <c:v>0.75696571148595437</c:v>
                </c:pt>
                <c:pt idx="1232">
                  <c:v>0.75694401192038618</c:v>
                </c:pt>
                <c:pt idx="1233">
                  <c:v>0.75672946821258291</c:v>
                </c:pt>
                <c:pt idx="1234">
                  <c:v>0.75672826253325953</c:v>
                </c:pt>
                <c:pt idx="1235">
                  <c:v>0.75666370443742625</c:v>
                </c:pt>
                <c:pt idx="1236">
                  <c:v>0.75656818318620722</c:v>
                </c:pt>
                <c:pt idx="1237">
                  <c:v>0.7565615068744338</c:v>
                </c:pt>
                <c:pt idx="1238">
                  <c:v>0.75653327216893984</c:v>
                </c:pt>
                <c:pt idx="1239">
                  <c:v>0.75648561165459127</c:v>
                </c:pt>
                <c:pt idx="1240">
                  <c:v>0.7563681758363141</c:v>
                </c:pt>
                <c:pt idx="1241">
                  <c:v>0.75635506008930331</c:v>
                </c:pt>
                <c:pt idx="1242">
                  <c:v>0.7562241031089848</c:v>
                </c:pt>
                <c:pt idx="1243">
                  <c:v>0.75619412474932568</c:v>
                </c:pt>
                <c:pt idx="1244">
                  <c:v>0.75619405078365087</c:v>
                </c:pt>
                <c:pt idx="1245">
                  <c:v>0.75616352670306186</c:v>
                </c:pt>
                <c:pt idx="1246">
                  <c:v>0.75611203691019879</c:v>
                </c:pt>
                <c:pt idx="1247">
                  <c:v>0.75609729808050286</c:v>
                </c:pt>
                <c:pt idx="1248">
                  <c:v>0.75604376973555976</c:v>
                </c:pt>
                <c:pt idx="1249">
                  <c:v>0.75573852427735144</c:v>
                </c:pt>
                <c:pt idx="1250">
                  <c:v>0.75569668689767511</c:v>
                </c:pt>
                <c:pt idx="1251">
                  <c:v>0.75568766457903169</c:v>
                </c:pt>
                <c:pt idx="1252">
                  <c:v>0.75562607139802451</c:v>
                </c:pt>
                <c:pt idx="1253">
                  <c:v>0.75558284747275573</c:v>
                </c:pt>
                <c:pt idx="1254">
                  <c:v>0.75557195494025242</c:v>
                </c:pt>
                <c:pt idx="1255">
                  <c:v>0.75553456560077525</c:v>
                </c:pt>
                <c:pt idx="1256">
                  <c:v>0.75552298307385501</c:v>
                </c:pt>
                <c:pt idx="1257">
                  <c:v>0.75538186855909029</c:v>
                </c:pt>
                <c:pt idx="1258">
                  <c:v>0.7553189698919861</c:v>
                </c:pt>
                <c:pt idx="1259">
                  <c:v>0.7552671741837389</c:v>
                </c:pt>
                <c:pt idx="1260">
                  <c:v>0.75525373565394716</c:v>
                </c:pt>
                <c:pt idx="1261">
                  <c:v>0.75521582880629123</c:v>
                </c:pt>
                <c:pt idx="1262">
                  <c:v>0.75517086624041541</c:v>
                </c:pt>
                <c:pt idx="1263">
                  <c:v>0.75515475293611234</c:v>
                </c:pt>
                <c:pt idx="1264">
                  <c:v>0.75504237185167</c:v>
                </c:pt>
                <c:pt idx="1265">
                  <c:v>0.75503804542029762</c:v>
                </c:pt>
                <c:pt idx="1266">
                  <c:v>0.75496607503686763</c:v>
                </c:pt>
                <c:pt idx="1267">
                  <c:v>0.75484149498876418</c:v>
                </c:pt>
                <c:pt idx="1268">
                  <c:v>0.75475193918877903</c:v>
                </c:pt>
                <c:pt idx="1269">
                  <c:v>0.75467414216580686</c:v>
                </c:pt>
                <c:pt idx="1270">
                  <c:v>0.75459561701308675</c:v>
                </c:pt>
                <c:pt idx="1271">
                  <c:v>0.75452734379869579</c:v>
                </c:pt>
                <c:pt idx="1272">
                  <c:v>0.75448080058744904</c:v>
                </c:pt>
                <c:pt idx="1273">
                  <c:v>0.75445484568703691</c:v>
                </c:pt>
                <c:pt idx="1274">
                  <c:v>0.75443578257206667</c:v>
                </c:pt>
                <c:pt idx="1275">
                  <c:v>0.75431322931231537</c:v>
                </c:pt>
                <c:pt idx="1276">
                  <c:v>0.75429935580407981</c:v>
                </c:pt>
                <c:pt idx="1277">
                  <c:v>0.75418518020521619</c:v>
                </c:pt>
                <c:pt idx="1278">
                  <c:v>0.75415176036279852</c:v>
                </c:pt>
                <c:pt idx="1279">
                  <c:v>0.75414704420799605</c:v>
                </c:pt>
                <c:pt idx="1280">
                  <c:v>0.75406855846566934</c:v>
                </c:pt>
                <c:pt idx="1281">
                  <c:v>0.75403924102335118</c:v>
                </c:pt>
                <c:pt idx="1282">
                  <c:v>0.7540142498621798</c:v>
                </c:pt>
                <c:pt idx="1283">
                  <c:v>0.75396280349067057</c:v>
                </c:pt>
                <c:pt idx="1284">
                  <c:v>0.75391137708088241</c:v>
                </c:pt>
                <c:pt idx="1285">
                  <c:v>0.75374521487877177</c:v>
                </c:pt>
                <c:pt idx="1286">
                  <c:v>0.75371008308854226</c:v>
                </c:pt>
                <c:pt idx="1287">
                  <c:v>0.75367711804775794</c:v>
                </c:pt>
                <c:pt idx="1288">
                  <c:v>0.75365528747626553</c:v>
                </c:pt>
                <c:pt idx="1289">
                  <c:v>0.75358053697828464</c:v>
                </c:pt>
                <c:pt idx="1290">
                  <c:v>0.75350933669936326</c:v>
                </c:pt>
                <c:pt idx="1291">
                  <c:v>0.75350029873095858</c:v>
                </c:pt>
                <c:pt idx="1292">
                  <c:v>0.75344323312413286</c:v>
                </c:pt>
                <c:pt idx="1293">
                  <c:v>0.75341416386070181</c:v>
                </c:pt>
                <c:pt idx="1294">
                  <c:v>0.75339118308337083</c:v>
                </c:pt>
                <c:pt idx="1295">
                  <c:v>0.75320107389715063</c:v>
                </c:pt>
                <c:pt idx="1296">
                  <c:v>0.75311318007413819</c:v>
                </c:pt>
                <c:pt idx="1297">
                  <c:v>0.75309994148636716</c:v>
                </c:pt>
                <c:pt idx="1298">
                  <c:v>0.75301120866609084</c:v>
                </c:pt>
                <c:pt idx="1299">
                  <c:v>0.75294535516355521</c:v>
                </c:pt>
                <c:pt idx="1300">
                  <c:v>0.7529154193736447</c:v>
                </c:pt>
                <c:pt idx="1301">
                  <c:v>0.75290054464867229</c:v>
                </c:pt>
                <c:pt idx="1302">
                  <c:v>0.75288049227343734</c:v>
                </c:pt>
                <c:pt idx="1303">
                  <c:v>0.75284271728630137</c:v>
                </c:pt>
                <c:pt idx="1304">
                  <c:v>0.75278745530533642</c:v>
                </c:pt>
                <c:pt idx="1305">
                  <c:v>0.75275295663532882</c:v>
                </c:pt>
                <c:pt idx="1306">
                  <c:v>0.75266905964386066</c:v>
                </c:pt>
                <c:pt idx="1307">
                  <c:v>0.75260600999487082</c:v>
                </c:pt>
                <c:pt idx="1308">
                  <c:v>0.75260133096444348</c:v>
                </c:pt>
                <c:pt idx="1309">
                  <c:v>0.75259170953993804</c:v>
                </c:pt>
                <c:pt idx="1310">
                  <c:v>0.75255738845353537</c:v>
                </c:pt>
                <c:pt idx="1311">
                  <c:v>0.75254504462864169</c:v>
                </c:pt>
                <c:pt idx="1312">
                  <c:v>0.75248395707053384</c:v>
                </c:pt>
                <c:pt idx="1313">
                  <c:v>0.75246553344648448</c:v>
                </c:pt>
                <c:pt idx="1314">
                  <c:v>0.75241559034615946</c:v>
                </c:pt>
                <c:pt idx="1315">
                  <c:v>0.75241242834926603</c:v>
                </c:pt>
                <c:pt idx="1316">
                  <c:v>0.75233127360391872</c:v>
                </c:pt>
                <c:pt idx="1317">
                  <c:v>0.75231587596359617</c:v>
                </c:pt>
                <c:pt idx="1318">
                  <c:v>0.7523069294254332</c:v>
                </c:pt>
                <c:pt idx="1319">
                  <c:v>0.75228600593839601</c:v>
                </c:pt>
                <c:pt idx="1320">
                  <c:v>0.75228486384007798</c:v>
                </c:pt>
                <c:pt idx="1321">
                  <c:v>0.75223332586118474</c:v>
                </c:pt>
                <c:pt idx="1322">
                  <c:v>0.75223179865493806</c:v>
                </c:pt>
                <c:pt idx="1323">
                  <c:v>0.75215644776240842</c:v>
                </c:pt>
                <c:pt idx="1324">
                  <c:v>0.75215466869322689</c:v>
                </c:pt>
                <c:pt idx="1325">
                  <c:v>0.75207360546433044</c:v>
                </c:pt>
                <c:pt idx="1326">
                  <c:v>0.75192508548181858</c:v>
                </c:pt>
                <c:pt idx="1327">
                  <c:v>0.75186495236007145</c:v>
                </c:pt>
                <c:pt idx="1328">
                  <c:v>0.7518379702836604</c:v>
                </c:pt>
                <c:pt idx="1329">
                  <c:v>0.75183209110347726</c:v>
                </c:pt>
                <c:pt idx="1330">
                  <c:v>0.75178219304517335</c:v>
                </c:pt>
                <c:pt idx="1331">
                  <c:v>0.75177559555436668</c:v>
                </c:pt>
                <c:pt idx="1332">
                  <c:v>0.75177062113878301</c:v>
                </c:pt>
                <c:pt idx="1333">
                  <c:v>0.75176917739467319</c:v>
                </c:pt>
                <c:pt idx="1334">
                  <c:v>0.75172724740979624</c:v>
                </c:pt>
                <c:pt idx="1335">
                  <c:v>0.75172377612259655</c:v>
                </c:pt>
                <c:pt idx="1336">
                  <c:v>0.75170160314601397</c:v>
                </c:pt>
                <c:pt idx="1337">
                  <c:v>0.75162509328783866</c:v>
                </c:pt>
                <c:pt idx="1338">
                  <c:v>0.75154005962184622</c:v>
                </c:pt>
                <c:pt idx="1339">
                  <c:v>0.75149227221128867</c:v>
                </c:pt>
                <c:pt idx="1340">
                  <c:v>0.75143839800523116</c:v>
                </c:pt>
                <c:pt idx="1341">
                  <c:v>0.75131767514233394</c:v>
                </c:pt>
                <c:pt idx="1342">
                  <c:v>0.75129394315250753</c:v>
                </c:pt>
                <c:pt idx="1343">
                  <c:v>0.75129125682872755</c:v>
                </c:pt>
                <c:pt idx="1344">
                  <c:v>0.75125455495155702</c:v>
                </c:pt>
                <c:pt idx="1345">
                  <c:v>0.75100960885784152</c:v>
                </c:pt>
                <c:pt idx="1346">
                  <c:v>0.75095913619765253</c:v>
                </c:pt>
                <c:pt idx="1347">
                  <c:v>0.75084359600432327</c:v>
                </c:pt>
                <c:pt idx="1348">
                  <c:v>0.75075381282573839</c:v>
                </c:pt>
                <c:pt idx="1349">
                  <c:v>0.75067503116328793</c:v>
                </c:pt>
                <c:pt idx="1350">
                  <c:v>0.75064041640760182</c:v>
                </c:pt>
                <c:pt idx="1351">
                  <c:v>0.75063049344930655</c:v>
                </c:pt>
                <c:pt idx="1352">
                  <c:v>0.75046772928844696</c:v>
                </c:pt>
                <c:pt idx="1353">
                  <c:v>0.75034191734613642</c:v>
                </c:pt>
                <c:pt idx="1354">
                  <c:v>0.75032717766093537</c:v>
                </c:pt>
                <c:pt idx="1355">
                  <c:v>0.75027472727902633</c:v>
                </c:pt>
                <c:pt idx="1356">
                  <c:v>0.75023108954662199</c:v>
                </c:pt>
                <c:pt idx="1357">
                  <c:v>0.75018204882472972</c:v>
                </c:pt>
                <c:pt idx="1358">
                  <c:v>0.75017022473432415</c:v>
                </c:pt>
                <c:pt idx="1359">
                  <c:v>0.75014382961192583</c:v>
                </c:pt>
                <c:pt idx="1360">
                  <c:v>0.75008665505868988</c:v>
                </c:pt>
                <c:pt idx="1361">
                  <c:v>0.750007126182338</c:v>
                </c:pt>
                <c:pt idx="1362">
                  <c:v>0.74998664117131975</c:v>
                </c:pt>
                <c:pt idx="1363">
                  <c:v>0.74992220412806998</c:v>
                </c:pt>
                <c:pt idx="1364">
                  <c:v>0.74990633142614549</c:v>
                </c:pt>
                <c:pt idx="1365">
                  <c:v>0.74990556588919299</c:v>
                </c:pt>
                <c:pt idx="1366">
                  <c:v>0.7498858678463145</c:v>
                </c:pt>
                <c:pt idx="1367">
                  <c:v>0.74987232542360782</c:v>
                </c:pt>
                <c:pt idx="1368">
                  <c:v>0.74976710640002187</c:v>
                </c:pt>
                <c:pt idx="1369">
                  <c:v>0.7496816377409008</c:v>
                </c:pt>
                <c:pt idx="1370">
                  <c:v>0.74964874827961903</c:v>
                </c:pt>
                <c:pt idx="1371">
                  <c:v>0.74964545816744843</c:v>
                </c:pt>
                <c:pt idx="1372">
                  <c:v>0.74953543061503181</c:v>
                </c:pt>
                <c:pt idx="1373">
                  <c:v>0.74950679749805449</c:v>
                </c:pt>
                <c:pt idx="1374">
                  <c:v>0.74942283461253412</c:v>
                </c:pt>
                <c:pt idx="1375">
                  <c:v>0.74939048172373579</c:v>
                </c:pt>
                <c:pt idx="1376">
                  <c:v>0.74934779929443551</c:v>
                </c:pt>
                <c:pt idx="1377">
                  <c:v>0.74932455631753059</c:v>
                </c:pt>
                <c:pt idx="1378">
                  <c:v>0.74932373053169721</c:v>
                </c:pt>
                <c:pt idx="1379">
                  <c:v>0.74929022100108555</c:v>
                </c:pt>
                <c:pt idx="1380">
                  <c:v>0.74927738289077961</c:v>
                </c:pt>
                <c:pt idx="1381">
                  <c:v>0.74927606149289883</c:v>
                </c:pt>
                <c:pt idx="1382">
                  <c:v>0.74922874286323449</c:v>
                </c:pt>
                <c:pt idx="1383">
                  <c:v>0.74920230944322985</c:v>
                </c:pt>
                <c:pt idx="1384">
                  <c:v>0.74910244769928969</c:v>
                </c:pt>
                <c:pt idx="1385">
                  <c:v>0.74908813060700385</c:v>
                </c:pt>
                <c:pt idx="1386">
                  <c:v>0.74908722081488943</c:v>
                </c:pt>
                <c:pt idx="1387">
                  <c:v>0.74907791114298317</c:v>
                </c:pt>
                <c:pt idx="1388">
                  <c:v>0.74906241014028019</c:v>
                </c:pt>
                <c:pt idx="1389">
                  <c:v>0.748976275989228</c:v>
                </c:pt>
                <c:pt idx="1390">
                  <c:v>0.74892802796985447</c:v>
                </c:pt>
                <c:pt idx="1391">
                  <c:v>0.74885465997803413</c:v>
                </c:pt>
                <c:pt idx="1392">
                  <c:v>0.74877644259574716</c:v>
                </c:pt>
                <c:pt idx="1393">
                  <c:v>0.74874146640094508</c:v>
                </c:pt>
                <c:pt idx="1394">
                  <c:v>0.7486225964022738</c:v>
                </c:pt>
                <c:pt idx="1395">
                  <c:v>0.74859761543646508</c:v>
                </c:pt>
                <c:pt idx="1396">
                  <c:v>0.74856220581178812</c:v>
                </c:pt>
                <c:pt idx="1397">
                  <c:v>0.74846850754389349</c:v>
                </c:pt>
                <c:pt idx="1398">
                  <c:v>0.74843697572704915</c:v>
                </c:pt>
                <c:pt idx="1399">
                  <c:v>0.7484129926645714</c:v>
                </c:pt>
                <c:pt idx="1400">
                  <c:v>0.74840863548568337</c:v>
                </c:pt>
                <c:pt idx="1401">
                  <c:v>0.74837605226355897</c:v>
                </c:pt>
                <c:pt idx="1402">
                  <c:v>0.74831004921460986</c:v>
                </c:pt>
                <c:pt idx="1403">
                  <c:v>0.74823013246798498</c:v>
                </c:pt>
                <c:pt idx="1404">
                  <c:v>0.74822313458551604</c:v>
                </c:pt>
                <c:pt idx="1405">
                  <c:v>0.74819575717539843</c:v>
                </c:pt>
                <c:pt idx="1406">
                  <c:v>0.74816413204744758</c:v>
                </c:pt>
                <c:pt idx="1407">
                  <c:v>0.74808689116449001</c:v>
                </c:pt>
                <c:pt idx="1408">
                  <c:v>0.74808395365282565</c:v>
                </c:pt>
                <c:pt idx="1409">
                  <c:v>0.74807600067228164</c:v>
                </c:pt>
                <c:pt idx="1410">
                  <c:v>0.74807263785331779</c:v>
                </c:pt>
                <c:pt idx="1411">
                  <c:v>0.748009739926494</c:v>
                </c:pt>
                <c:pt idx="1412">
                  <c:v>0.747922367241042</c:v>
                </c:pt>
                <c:pt idx="1413">
                  <c:v>0.7479062316124897</c:v>
                </c:pt>
                <c:pt idx="1414">
                  <c:v>0.74788903353447789</c:v>
                </c:pt>
                <c:pt idx="1415">
                  <c:v>0.74785159058489448</c:v>
                </c:pt>
                <c:pt idx="1416">
                  <c:v>0.74771162518698897</c:v>
                </c:pt>
                <c:pt idx="1417">
                  <c:v>0.74769923861308807</c:v>
                </c:pt>
                <c:pt idx="1418">
                  <c:v>0.74757913860331315</c:v>
                </c:pt>
                <c:pt idx="1419">
                  <c:v>0.74754889396776536</c:v>
                </c:pt>
                <c:pt idx="1420">
                  <c:v>0.7475389074403832</c:v>
                </c:pt>
                <c:pt idx="1421">
                  <c:v>0.74753780893425525</c:v>
                </c:pt>
                <c:pt idx="1422">
                  <c:v>0.74747059161713403</c:v>
                </c:pt>
                <c:pt idx="1423">
                  <c:v>0.74741798651813951</c:v>
                </c:pt>
                <c:pt idx="1424">
                  <c:v>0.74731387866664323</c:v>
                </c:pt>
                <c:pt idx="1425">
                  <c:v>0.74731196173442249</c:v>
                </c:pt>
                <c:pt idx="1426">
                  <c:v>0.74729649010803501</c:v>
                </c:pt>
                <c:pt idx="1427">
                  <c:v>0.74714691749156548</c:v>
                </c:pt>
                <c:pt idx="1428">
                  <c:v>0.74711010195465177</c:v>
                </c:pt>
                <c:pt idx="1429">
                  <c:v>0.74706527886019236</c:v>
                </c:pt>
                <c:pt idx="1430">
                  <c:v>0.7470584002827122</c:v>
                </c:pt>
                <c:pt idx="1431">
                  <c:v>0.74704680974435411</c:v>
                </c:pt>
                <c:pt idx="1432">
                  <c:v>0.74695083755420366</c:v>
                </c:pt>
                <c:pt idx="1433">
                  <c:v>0.74682717621894212</c:v>
                </c:pt>
                <c:pt idx="1434">
                  <c:v>0.74681782135889418</c:v>
                </c:pt>
                <c:pt idx="1435">
                  <c:v>0.74677849716535949</c:v>
                </c:pt>
                <c:pt idx="1436">
                  <c:v>0.74673371287242052</c:v>
                </c:pt>
                <c:pt idx="1437">
                  <c:v>0.7466371151772605</c:v>
                </c:pt>
                <c:pt idx="1438">
                  <c:v>0.74659569900782863</c:v>
                </c:pt>
                <c:pt idx="1439">
                  <c:v>0.74649620911550785</c:v>
                </c:pt>
                <c:pt idx="1440">
                  <c:v>0.74644491538848523</c:v>
                </c:pt>
                <c:pt idx="1441">
                  <c:v>0.74638120258324059</c:v>
                </c:pt>
                <c:pt idx="1442">
                  <c:v>0.74636432377528283</c:v>
                </c:pt>
                <c:pt idx="1443">
                  <c:v>0.74631725030233209</c:v>
                </c:pt>
                <c:pt idx="1444">
                  <c:v>0.74631511422933805</c:v>
                </c:pt>
                <c:pt idx="1445">
                  <c:v>0.74631218899718776</c:v>
                </c:pt>
                <c:pt idx="1446">
                  <c:v>0.74630916673820369</c:v>
                </c:pt>
                <c:pt idx="1447">
                  <c:v>0.74628530475653088</c:v>
                </c:pt>
                <c:pt idx="1448">
                  <c:v>0.74628306309594927</c:v>
                </c:pt>
                <c:pt idx="1449">
                  <c:v>0.746270090025832</c:v>
                </c:pt>
                <c:pt idx="1450">
                  <c:v>0.74625047338244466</c:v>
                </c:pt>
                <c:pt idx="1451">
                  <c:v>0.74619696821801318</c:v>
                </c:pt>
                <c:pt idx="1452">
                  <c:v>0.74619125397926123</c:v>
                </c:pt>
                <c:pt idx="1453">
                  <c:v>0.74617591533457828</c:v>
                </c:pt>
                <c:pt idx="1454">
                  <c:v>0.74616470994396533</c:v>
                </c:pt>
                <c:pt idx="1455">
                  <c:v>0.74612098593018994</c:v>
                </c:pt>
                <c:pt idx="1456">
                  <c:v>0.74610127588402642</c:v>
                </c:pt>
                <c:pt idx="1457">
                  <c:v>0.74598587157224594</c:v>
                </c:pt>
                <c:pt idx="1458">
                  <c:v>0.74596947989055973</c:v>
                </c:pt>
                <c:pt idx="1459">
                  <c:v>0.74593879163533661</c:v>
                </c:pt>
                <c:pt idx="1460">
                  <c:v>0.74554281061758609</c:v>
                </c:pt>
                <c:pt idx="1461">
                  <c:v>0.74541422628852205</c:v>
                </c:pt>
                <c:pt idx="1462">
                  <c:v>0.7454081311005728</c:v>
                </c:pt>
                <c:pt idx="1463">
                  <c:v>0.74526399378817887</c:v>
                </c:pt>
                <c:pt idx="1464">
                  <c:v>0.74514149818538589</c:v>
                </c:pt>
                <c:pt idx="1465">
                  <c:v>0.74510288951773307</c:v>
                </c:pt>
                <c:pt idx="1466">
                  <c:v>0.74509279697428565</c:v>
                </c:pt>
                <c:pt idx="1467">
                  <c:v>0.74507832679309283</c:v>
                </c:pt>
                <c:pt idx="1468">
                  <c:v>0.74501988152063203</c:v>
                </c:pt>
                <c:pt idx="1469">
                  <c:v>0.74501352342988247</c:v>
                </c:pt>
                <c:pt idx="1470">
                  <c:v>0.74499222549289834</c:v>
                </c:pt>
                <c:pt idx="1471">
                  <c:v>0.74491936836853023</c:v>
                </c:pt>
                <c:pt idx="1472">
                  <c:v>0.74490100107955826</c:v>
                </c:pt>
                <c:pt idx="1473">
                  <c:v>0.74484647428807504</c:v>
                </c:pt>
                <c:pt idx="1474">
                  <c:v>0.74482447182028699</c:v>
                </c:pt>
                <c:pt idx="1475">
                  <c:v>0.74477385188484346</c:v>
                </c:pt>
                <c:pt idx="1476">
                  <c:v>0.74472593484744787</c:v>
                </c:pt>
                <c:pt idx="1477">
                  <c:v>0.74471110555782749</c:v>
                </c:pt>
                <c:pt idx="1478">
                  <c:v>0.74466745292712178</c:v>
                </c:pt>
                <c:pt idx="1479">
                  <c:v>0.74455754602853352</c:v>
                </c:pt>
                <c:pt idx="1480">
                  <c:v>0.74437380230940775</c:v>
                </c:pt>
                <c:pt idx="1481">
                  <c:v>0.74434943594543435</c:v>
                </c:pt>
                <c:pt idx="1482">
                  <c:v>0.74432221458440173</c:v>
                </c:pt>
                <c:pt idx="1483">
                  <c:v>0.74432028004970197</c:v>
                </c:pt>
                <c:pt idx="1484">
                  <c:v>0.74423595327420078</c:v>
                </c:pt>
                <c:pt idx="1485">
                  <c:v>0.74422249709436539</c:v>
                </c:pt>
                <c:pt idx="1486">
                  <c:v>0.74421311551977198</c:v>
                </c:pt>
                <c:pt idx="1487">
                  <c:v>0.74414203376974164</c:v>
                </c:pt>
                <c:pt idx="1488">
                  <c:v>0.74408130899819258</c:v>
                </c:pt>
                <c:pt idx="1489">
                  <c:v>0.7440183549163486</c:v>
                </c:pt>
                <c:pt idx="1490">
                  <c:v>0.74401323263757113</c:v>
                </c:pt>
                <c:pt idx="1491">
                  <c:v>0.74393157171619062</c:v>
                </c:pt>
                <c:pt idx="1492">
                  <c:v>0.74383982502660917</c:v>
                </c:pt>
                <c:pt idx="1493">
                  <c:v>0.74382446741232233</c:v>
                </c:pt>
                <c:pt idx="1494">
                  <c:v>0.74376559338507731</c:v>
                </c:pt>
                <c:pt idx="1495">
                  <c:v>0.74373215325892306</c:v>
                </c:pt>
                <c:pt idx="1496">
                  <c:v>0.74369154554216577</c:v>
                </c:pt>
                <c:pt idx="1497">
                  <c:v>0.7436625074286014</c:v>
                </c:pt>
                <c:pt idx="1498">
                  <c:v>0.74364605818823204</c:v>
                </c:pt>
                <c:pt idx="1499">
                  <c:v>0.74357500470440197</c:v>
                </c:pt>
                <c:pt idx="1500">
                  <c:v>0.74354214489406412</c:v>
                </c:pt>
                <c:pt idx="1501">
                  <c:v>0.74350481932457446</c:v>
                </c:pt>
                <c:pt idx="1502">
                  <c:v>0.74349797126547068</c:v>
                </c:pt>
                <c:pt idx="1503">
                  <c:v>0.743474381607649</c:v>
                </c:pt>
                <c:pt idx="1504">
                  <c:v>0.74347160820510561</c:v>
                </c:pt>
                <c:pt idx="1505">
                  <c:v>0.74342842643148299</c:v>
                </c:pt>
                <c:pt idx="1506">
                  <c:v>0.74342239977466384</c:v>
                </c:pt>
                <c:pt idx="1507">
                  <c:v>0.74342161526620443</c:v>
                </c:pt>
                <c:pt idx="1508">
                  <c:v>0.74332755160850972</c:v>
                </c:pt>
                <c:pt idx="1509">
                  <c:v>0.74326335589182391</c:v>
                </c:pt>
                <c:pt idx="1510">
                  <c:v>0.74321711371121735</c:v>
                </c:pt>
                <c:pt idx="1511">
                  <c:v>0.74320707030892652</c:v>
                </c:pt>
                <c:pt idx="1512">
                  <c:v>0.74319683725246566</c:v>
                </c:pt>
                <c:pt idx="1513">
                  <c:v>0.74315431239241969</c:v>
                </c:pt>
                <c:pt idx="1514">
                  <c:v>0.74301355981404349</c:v>
                </c:pt>
                <c:pt idx="1515">
                  <c:v>0.74282217649543669</c:v>
                </c:pt>
                <c:pt idx="1516">
                  <c:v>0.74278404821990285</c:v>
                </c:pt>
                <c:pt idx="1517">
                  <c:v>0.74276336091055373</c:v>
                </c:pt>
                <c:pt idx="1518">
                  <c:v>0.7427600621883631</c:v>
                </c:pt>
                <c:pt idx="1519">
                  <c:v>0.74274072966160753</c:v>
                </c:pt>
                <c:pt idx="1520">
                  <c:v>0.74266651156041352</c:v>
                </c:pt>
                <c:pt idx="1521">
                  <c:v>0.74261852459696998</c:v>
                </c:pt>
                <c:pt idx="1522">
                  <c:v>0.74256666917926317</c:v>
                </c:pt>
                <c:pt idx="1523">
                  <c:v>0.74250573534760511</c:v>
                </c:pt>
                <c:pt idx="1524">
                  <c:v>0.74246982542044604</c:v>
                </c:pt>
                <c:pt idx="1525">
                  <c:v>0.74244662943974471</c:v>
                </c:pt>
                <c:pt idx="1526">
                  <c:v>0.74243812758808636</c:v>
                </c:pt>
                <c:pt idx="1527">
                  <c:v>0.7424224535317131</c:v>
                </c:pt>
                <c:pt idx="1528">
                  <c:v>0.74233133721496769</c:v>
                </c:pt>
                <c:pt idx="1529">
                  <c:v>0.74229114121137085</c:v>
                </c:pt>
                <c:pt idx="1530">
                  <c:v>0.74210335017509976</c:v>
                </c:pt>
                <c:pt idx="1531">
                  <c:v>0.74207685769857468</c:v>
                </c:pt>
                <c:pt idx="1532">
                  <c:v>0.7419858903835902</c:v>
                </c:pt>
                <c:pt idx="1533">
                  <c:v>0.74191163606578336</c:v>
                </c:pt>
                <c:pt idx="1534">
                  <c:v>0.74188677062267283</c:v>
                </c:pt>
                <c:pt idx="1535">
                  <c:v>0.74177380917888425</c:v>
                </c:pt>
                <c:pt idx="1536">
                  <c:v>0.74172532527903035</c:v>
                </c:pt>
                <c:pt idx="1537">
                  <c:v>0.74169349393860462</c:v>
                </c:pt>
                <c:pt idx="1538">
                  <c:v>0.7416688168828427</c:v>
                </c:pt>
                <c:pt idx="1539">
                  <c:v>0.74165119183909067</c:v>
                </c:pt>
                <c:pt idx="1540">
                  <c:v>0.74160342461177886</c:v>
                </c:pt>
                <c:pt idx="1541">
                  <c:v>0.74159634070937597</c:v>
                </c:pt>
                <c:pt idx="1542">
                  <c:v>0.7415592504948465</c:v>
                </c:pt>
                <c:pt idx="1543">
                  <c:v>0.74151197642088928</c:v>
                </c:pt>
                <c:pt idx="1544">
                  <c:v>0.74148444543383696</c:v>
                </c:pt>
                <c:pt idx="1545">
                  <c:v>0.74147785605235383</c:v>
                </c:pt>
                <c:pt idx="1546">
                  <c:v>0.74146317681280316</c:v>
                </c:pt>
                <c:pt idx="1547">
                  <c:v>0.74137496369850397</c:v>
                </c:pt>
                <c:pt idx="1548">
                  <c:v>0.74125267905535552</c:v>
                </c:pt>
                <c:pt idx="1549">
                  <c:v>0.74117632884685591</c:v>
                </c:pt>
                <c:pt idx="1550">
                  <c:v>0.74116164316979538</c:v>
                </c:pt>
                <c:pt idx="1551">
                  <c:v>0.74112907064401135</c:v>
                </c:pt>
                <c:pt idx="1552">
                  <c:v>0.74112890249330787</c:v>
                </c:pt>
                <c:pt idx="1553">
                  <c:v>0.74110538844570828</c:v>
                </c:pt>
                <c:pt idx="1554">
                  <c:v>0.74108007918597518</c:v>
                </c:pt>
                <c:pt idx="1555">
                  <c:v>0.7410493006519917</c:v>
                </c:pt>
                <c:pt idx="1556">
                  <c:v>0.74098061696137518</c:v>
                </c:pt>
                <c:pt idx="1557">
                  <c:v>0.74097249348153871</c:v>
                </c:pt>
                <c:pt idx="1558">
                  <c:v>0.74094163771933574</c:v>
                </c:pt>
                <c:pt idx="1559">
                  <c:v>0.74094141642166822</c:v>
                </c:pt>
                <c:pt idx="1560">
                  <c:v>0.74092357227199224</c:v>
                </c:pt>
                <c:pt idx="1561">
                  <c:v>0.74091918088785291</c:v>
                </c:pt>
                <c:pt idx="1562">
                  <c:v>0.74088138069051979</c:v>
                </c:pt>
                <c:pt idx="1563">
                  <c:v>0.74079017639040712</c:v>
                </c:pt>
                <c:pt idx="1564">
                  <c:v>0.74075951011130658</c:v>
                </c:pt>
                <c:pt idx="1565">
                  <c:v>0.74053268394555749</c:v>
                </c:pt>
                <c:pt idx="1566">
                  <c:v>0.74051399423731346</c:v>
                </c:pt>
                <c:pt idx="1567">
                  <c:v>0.74048330339245816</c:v>
                </c:pt>
                <c:pt idx="1568">
                  <c:v>0.74032720879545422</c:v>
                </c:pt>
                <c:pt idx="1569">
                  <c:v>0.74029576642957262</c:v>
                </c:pt>
                <c:pt idx="1570">
                  <c:v>0.74028438147929643</c:v>
                </c:pt>
                <c:pt idx="1571">
                  <c:v>0.74026058172931142</c:v>
                </c:pt>
                <c:pt idx="1572">
                  <c:v>0.74023442680544571</c:v>
                </c:pt>
                <c:pt idx="1573">
                  <c:v>0.74021882680672235</c:v>
                </c:pt>
                <c:pt idx="1574">
                  <c:v>0.74021406119592159</c:v>
                </c:pt>
                <c:pt idx="1575">
                  <c:v>0.74014849081810907</c:v>
                </c:pt>
                <c:pt idx="1576">
                  <c:v>0.74012535455373907</c:v>
                </c:pt>
                <c:pt idx="1577">
                  <c:v>0.74011085699290269</c:v>
                </c:pt>
                <c:pt idx="1578">
                  <c:v>0.74009915457961473</c:v>
                </c:pt>
                <c:pt idx="1579">
                  <c:v>0.74005998525037231</c:v>
                </c:pt>
                <c:pt idx="1580">
                  <c:v>0.74002676132798328</c:v>
                </c:pt>
                <c:pt idx="1581">
                  <c:v>0.73976009401795495</c:v>
                </c:pt>
                <c:pt idx="1582">
                  <c:v>0.7397590427460593</c:v>
                </c:pt>
                <c:pt idx="1583">
                  <c:v>0.73971674161879086</c:v>
                </c:pt>
                <c:pt idx="1584">
                  <c:v>0.73969915384835272</c:v>
                </c:pt>
                <c:pt idx="1585">
                  <c:v>0.7395673210991397</c:v>
                </c:pt>
                <c:pt idx="1586">
                  <c:v>0.73952040100798888</c:v>
                </c:pt>
                <c:pt idx="1587">
                  <c:v>0.73944527842907815</c:v>
                </c:pt>
                <c:pt idx="1588">
                  <c:v>0.73942126298265454</c:v>
                </c:pt>
                <c:pt idx="1589">
                  <c:v>0.73934460787345468</c:v>
                </c:pt>
                <c:pt idx="1590">
                  <c:v>0.73922165939168594</c:v>
                </c:pt>
                <c:pt idx="1591">
                  <c:v>0.73920520481258178</c:v>
                </c:pt>
                <c:pt idx="1592">
                  <c:v>0.73916048902164866</c:v>
                </c:pt>
                <c:pt idx="1593">
                  <c:v>0.73907833623726049</c:v>
                </c:pt>
                <c:pt idx="1594">
                  <c:v>0.73898441956522731</c:v>
                </c:pt>
                <c:pt idx="1595">
                  <c:v>0.73895220989661814</c:v>
                </c:pt>
                <c:pt idx="1596">
                  <c:v>0.73869379014120951</c:v>
                </c:pt>
                <c:pt idx="1597">
                  <c:v>0.73849430296088037</c:v>
                </c:pt>
                <c:pt idx="1598">
                  <c:v>0.73838246885491143</c:v>
                </c:pt>
                <c:pt idx="1599">
                  <c:v>0.73835381779528231</c:v>
                </c:pt>
                <c:pt idx="1600">
                  <c:v>0.73832499360053971</c:v>
                </c:pt>
                <c:pt idx="1601">
                  <c:v>0.73828072436977965</c:v>
                </c:pt>
                <c:pt idx="1602">
                  <c:v>0.73825356090980887</c:v>
                </c:pt>
                <c:pt idx="1603">
                  <c:v>0.73811697593164594</c:v>
                </c:pt>
                <c:pt idx="1604">
                  <c:v>0.73803468133974537</c:v>
                </c:pt>
                <c:pt idx="1605">
                  <c:v>0.7380176292652465</c:v>
                </c:pt>
                <c:pt idx="1606">
                  <c:v>0.73799820379663694</c:v>
                </c:pt>
                <c:pt idx="1607">
                  <c:v>0.73798111178619186</c:v>
                </c:pt>
                <c:pt idx="1608">
                  <c:v>0.73793751071408065</c:v>
                </c:pt>
                <c:pt idx="1609">
                  <c:v>0.73793511350134111</c:v>
                </c:pt>
                <c:pt idx="1610">
                  <c:v>0.73793220054180553</c:v>
                </c:pt>
                <c:pt idx="1611">
                  <c:v>0.73784789442597321</c:v>
                </c:pt>
                <c:pt idx="1612">
                  <c:v>0.73776231456064989</c:v>
                </c:pt>
                <c:pt idx="1613">
                  <c:v>0.73773853263794309</c:v>
                </c:pt>
                <c:pt idx="1614">
                  <c:v>0.73770410573265</c:v>
                </c:pt>
                <c:pt idx="1615">
                  <c:v>0.73769987292389183</c:v>
                </c:pt>
                <c:pt idx="1616">
                  <c:v>0.73768431176766747</c:v>
                </c:pt>
                <c:pt idx="1617">
                  <c:v>0.73764901434335894</c:v>
                </c:pt>
                <c:pt idx="1618">
                  <c:v>0.73755626359470283</c:v>
                </c:pt>
                <c:pt idx="1619">
                  <c:v>0.7375205371907757</c:v>
                </c:pt>
                <c:pt idx="1620">
                  <c:v>0.73751950751439543</c:v>
                </c:pt>
                <c:pt idx="1621">
                  <c:v>0.73737571097461652</c:v>
                </c:pt>
                <c:pt idx="1622">
                  <c:v>0.73737038673628219</c:v>
                </c:pt>
                <c:pt idx="1623">
                  <c:v>0.73721181451432582</c:v>
                </c:pt>
                <c:pt idx="1624">
                  <c:v>0.73720587288518835</c:v>
                </c:pt>
                <c:pt idx="1625">
                  <c:v>0.73719328897626779</c:v>
                </c:pt>
                <c:pt idx="1626">
                  <c:v>0.73717863822141882</c:v>
                </c:pt>
                <c:pt idx="1627">
                  <c:v>0.73715830627784107</c:v>
                </c:pt>
                <c:pt idx="1628">
                  <c:v>0.73714740618167651</c:v>
                </c:pt>
                <c:pt idx="1629">
                  <c:v>0.73714562708091513</c:v>
                </c:pt>
                <c:pt idx="1630">
                  <c:v>0.73713562756345619</c:v>
                </c:pt>
                <c:pt idx="1631">
                  <c:v>0.73708254891594416</c:v>
                </c:pt>
                <c:pt idx="1632">
                  <c:v>0.73705670344931207</c:v>
                </c:pt>
                <c:pt idx="1633">
                  <c:v>0.736961421306503</c:v>
                </c:pt>
                <c:pt idx="1634">
                  <c:v>0.73692115019639581</c:v>
                </c:pt>
                <c:pt idx="1635">
                  <c:v>0.7367649562191696</c:v>
                </c:pt>
                <c:pt idx="1636">
                  <c:v>0.7366563720056678</c:v>
                </c:pt>
                <c:pt idx="1637">
                  <c:v>0.73662430148694269</c:v>
                </c:pt>
                <c:pt idx="1638">
                  <c:v>0.73655640517277132</c:v>
                </c:pt>
                <c:pt idx="1639">
                  <c:v>0.73653382427134984</c:v>
                </c:pt>
                <c:pt idx="1640">
                  <c:v>0.73652891721834524</c:v>
                </c:pt>
                <c:pt idx="1641">
                  <c:v>0.7365136044217101</c:v>
                </c:pt>
                <c:pt idx="1642">
                  <c:v>0.73642148795525919</c:v>
                </c:pt>
                <c:pt idx="1643">
                  <c:v>0.73636956580154722</c:v>
                </c:pt>
                <c:pt idx="1644">
                  <c:v>0.73633519152277227</c:v>
                </c:pt>
                <c:pt idx="1645">
                  <c:v>0.73628311540033708</c:v>
                </c:pt>
                <c:pt idx="1646">
                  <c:v>0.73628026901899102</c:v>
                </c:pt>
                <c:pt idx="1647">
                  <c:v>0.73627454079467169</c:v>
                </c:pt>
                <c:pt idx="1648">
                  <c:v>0.73626993016484765</c:v>
                </c:pt>
                <c:pt idx="1649">
                  <c:v>0.73625677886695873</c:v>
                </c:pt>
                <c:pt idx="1650">
                  <c:v>0.73623032850435521</c:v>
                </c:pt>
                <c:pt idx="1651">
                  <c:v>0.7361963907184873</c:v>
                </c:pt>
                <c:pt idx="1652">
                  <c:v>0.7361840425051519</c:v>
                </c:pt>
                <c:pt idx="1653">
                  <c:v>0.7361249636179894</c:v>
                </c:pt>
                <c:pt idx="1654">
                  <c:v>0.73611438945483221</c:v>
                </c:pt>
                <c:pt idx="1655">
                  <c:v>0.73607738677687273</c:v>
                </c:pt>
                <c:pt idx="1656">
                  <c:v>0.73598081399616921</c:v>
                </c:pt>
                <c:pt idx="1657">
                  <c:v>0.73597178012555176</c:v>
                </c:pt>
                <c:pt idx="1658">
                  <c:v>0.73593522917790366</c:v>
                </c:pt>
                <c:pt idx="1659">
                  <c:v>0.73591108415413287</c:v>
                </c:pt>
                <c:pt idx="1660">
                  <c:v>0.73589511980372257</c:v>
                </c:pt>
                <c:pt idx="1661">
                  <c:v>0.73588631311543329</c:v>
                </c:pt>
                <c:pt idx="1662">
                  <c:v>0.73581946508608431</c:v>
                </c:pt>
                <c:pt idx="1663">
                  <c:v>0.73577954760337594</c:v>
                </c:pt>
                <c:pt idx="1664">
                  <c:v>0.73575102993454422</c:v>
                </c:pt>
                <c:pt idx="1665">
                  <c:v>0.73561675571968843</c:v>
                </c:pt>
                <c:pt idx="1666">
                  <c:v>0.73555234270177272</c:v>
                </c:pt>
                <c:pt idx="1667">
                  <c:v>0.73552602692708602</c:v>
                </c:pt>
                <c:pt idx="1668">
                  <c:v>0.73552335473598274</c:v>
                </c:pt>
                <c:pt idx="1669">
                  <c:v>0.73552083285221725</c:v>
                </c:pt>
                <c:pt idx="1670">
                  <c:v>0.73538111903433179</c:v>
                </c:pt>
                <c:pt idx="1671">
                  <c:v>0.73533034828147015</c:v>
                </c:pt>
                <c:pt idx="1672">
                  <c:v>0.73527876603137032</c:v>
                </c:pt>
                <c:pt idx="1673">
                  <c:v>0.73524209756139292</c:v>
                </c:pt>
                <c:pt idx="1674">
                  <c:v>0.73522504534281785</c:v>
                </c:pt>
                <c:pt idx="1675">
                  <c:v>0.73510813941830144</c:v>
                </c:pt>
                <c:pt idx="1676">
                  <c:v>0.73506947463682648</c:v>
                </c:pt>
                <c:pt idx="1677">
                  <c:v>0.73501454819948131</c:v>
                </c:pt>
                <c:pt idx="1678">
                  <c:v>0.73497311908208052</c:v>
                </c:pt>
                <c:pt idx="1679">
                  <c:v>0.73495753649724238</c:v>
                </c:pt>
                <c:pt idx="1680">
                  <c:v>0.73479979890393743</c:v>
                </c:pt>
                <c:pt idx="1681">
                  <c:v>0.73477521377473665</c:v>
                </c:pt>
                <c:pt idx="1682">
                  <c:v>0.73473988234599885</c:v>
                </c:pt>
                <c:pt idx="1683">
                  <c:v>0.73473679420466464</c:v>
                </c:pt>
                <c:pt idx="1684">
                  <c:v>0.73463645270915323</c:v>
                </c:pt>
                <c:pt idx="1685">
                  <c:v>0.73463532434677947</c:v>
                </c:pt>
                <c:pt idx="1686">
                  <c:v>0.73452593601611005</c:v>
                </c:pt>
                <c:pt idx="1687">
                  <c:v>0.73449262733404264</c:v>
                </c:pt>
                <c:pt idx="1688">
                  <c:v>0.73445527222184237</c:v>
                </c:pt>
                <c:pt idx="1689">
                  <c:v>0.73439176409447005</c:v>
                </c:pt>
                <c:pt idx="1690">
                  <c:v>0.73435212541287809</c:v>
                </c:pt>
                <c:pt idx="1691">
                  <c:v>0.73424341779907065</c:v>
                </c:pt>
                <c:pt idx="1692">
                  <c:v>0.73422288668137459</c:v>
                </c:pt>
                <c:pt idx="1693">
                  <c:v>0.73420710939695266</c:v>
                </c:pt>
                <c:pt idx="1694">
                  <c:v>0.73412380485181461</c:v>
                </c:pt>
                <c:pt idx="1695">
                  <c:v>0.73410294336719606</c:v>
                </c:pt>
                <c:pt idx="1696">
                  <c:v>0.73407672148064129</c:v>
                </c:pt>
                <c:pt idx="1697">
                  <c:v>0.73403563421030005</c:v>
                </c:pt>
                <c:pt idx="1698">
                  <c:v>0.73402935772506106</c:v>
                </c:pt>
                <c:pt idx="1699">
                  <c:v>0.73401498172252044</c:v>
                </c:pt>
                <c:pt idx="1700">
                  <c:v>0.73399815824517844</c:v>
                </c:pt>
                <c:pt idx="1701">
                  <c:v>0.73399547842271406</c:v>
                </c:pt>
                <c:pt idx="1702">
                  <c:v>0.73396140434780244</c:v>
                </c:pt>
                <c:pt idx="1703">
                  <c:v>0.73373995049834839</c:v>
                </c:pt>
                <c:pt idx="1704">
                  <c:v>0.73372232100764279</c:v>
                </c:pt>
                <c:pt idx="1705">
                  <c:v>0.73372014213251413</c:v>
                </c:pt>
                <c:pt idx="1706">
                  <c:v>0.73363808284112053</c:v>
                </c:pt>
                <c:pt idx="1707">
                  <c:v>0.73363741208664779</c:v>
                </c:pt>
                <c:pt idx="1708">
                  <c:v>0.73361692579408955</c:v>
                </c:pt>
                <c:pt idx="1709">
                  <c:v>0.73347427565215506</c:v>
                </c:pt>
                <c:pt idx="1710">
                  <c:v>0.73345844208333821</c:v>
                </c:pt>
                <c:pt idx="1711">
                  <c:v>0.73340626629798966</c:v>
                </c:pt>
                <c:pt idx="1712">
                  <c:v>0.73330732006777888</c:v>
                </c:pt>
                <c:pt idx="1713">
                  <c:v>0.73329506537922806</c:v>
                </c:pt>
                <c:pt idx="1714">
                  <c:v>0.73328269551464165</c:v>
                </c:pt>
                <c:pt idx="1715">
                  <c:v>0.73327731222617398</c:v>
                </c:pt>
                <c:pt idx="1716">
                  <c:v>0.73326559095004318</c:v>
                </c:pt>
                <c:pt idx="1717">
                  <c:v>0.73313210189822553</c:v>
                </c:pt>
                <c:pt idx="1718">
                  <c:v>0.73302590512980514</c:v>
                </c:pt>
                <c:pt idx="1719">
                  <c:v>0.73296914913893585</c:v>
                </c:pt>
                <c:pt idx="1720">
                  <c:v>0.73296146565655673</c:v>
                </c:pt>
                <c:pt idx="1721">
                  <c:v>0.73296013308671804</c:v>
                </c:pt>
                <c:pt idx="1722">
                  <c:v>0.73294602931239117</c:v>
                </c:pt>
                <c:pt idx="1723">
                  <c:v>0.73291438607653381</c:v>
                </c:pt>
                <c:pt idx="1724">
                  <c:v>0.73283756169958802</c:v>
                </c:pt>
                <c:pt idx="1725">
                  <c:v>0.73280936012252273</c:v>
                </c:pt>
                <c:pt idx="1726">
                  <c:v>0.73278809561174729</c:v>
                </c:pt>
                <c:pt idx="1727">
                  <c:v>0.73276664343685449</c:v>
                </c:pt>
                <c:pt idx="1728">
                  <c:v>0.73274846935963966</c:v>
                </c:pt>
                <c:pt idx="1729">
                  <c:v>0.73272225530937607</c:v>
                </c:pt>
                <c:pt idx="1730">
                  <c:v>0.73271879248441651</c:v>
                </c:pt>
                <c:pt idx="1731">
                  <c:v>0.73267723909702331</c:v>
                </c:pt>
                <c:pt idx="1732">
                  <c:v>0.73246249143264408</c:v>
                </c:pt>
                <c:pt idx="1733">
                  <c:v>0.73245023362508443</c:v>
                </c:pt>
                <c:pt idx="1734">
                  <c:v>0.73241114552735254</c:v>
                </c:pt>
                <c:pt idx="1735">
                  <c:v>0.73233841146953138</c:v>
                </c:pt>
                <c:pt idx="1736">
                  <c:v>0.73223723498768223</c:v>
                </c:pt>
                <c:pt idx="1737">
                  <c:v>0.73222534722920696</c:v>
                </c:pt>
                <c:pt idx="1738">
                  <c:v>0.73219850655321461</c:v>
                </c:pt>
                <c:pt idx="1739">
                  <c:v>0.73218238675489256</c:v>
                </c:pt>
                <c:pt idx="1740">
                  <c:v>0.73212620471659939</c:v>
                </c:pt>
                <c:pt idx="1741">
                  <c:v>0.73210895198527803</c:v>
                </c:pt>
                <c:pt idx="1742">
                  <c:v>0.73209479943136224</c:v>
                </c:pt>
                <c:pt idx="1743">
                  <c:v>0.73207735674941987</c:v>
                </c:pt>
                <c:pt idx="1744">
                  <c:v>0.73207268368453238</c:v>
                </c:pt>
                <c:pt idx="1745">
                  <c:v>0.7320146317232662</c:v>
                </c:pt>
                <c:pt idx="1746">
                  <c:v>0.73195917649666564</c:v>
                </c:pt>
                <c:pt idx="1747">
                  <c:v>0.7318868517451651</c:v>
                </c:pt>
                <c:pt idx="1748">
                  <c:v>0.73184401279800571</c:v>
                </c:pt>
                <c:pt idx="1749">
                  <c:v>0.73183288667203616</c:v>
                </c:pt>
                <c:pt idx="1750">
                  <c:v>0.73182984407614704</c:v>
                </c:pt>
                <c:pt idx="1751">
                  <c:v>0.73181508937051387</c:v>
                </c:pt>
                <c:pt idx="1752">
                  <c:v>0.73173006485271486</c:v>
                </c:pt>
                <c:pt idx="1753">
                  <c:v>0.73171533951092183</c:v>
                </c:pt>
                <c:pt idx="1754">
                  <c:v>0.73167535299758046</c:v>
                </c:pt>
                <c:pt idx="1755">
                  <c:v>0.73165765363812507</c:v>
                </c:pt>
                <c:pt idx="1756">
                  <c:v>0.73164080647549967</c:v>
                </c:pt>
                <c:pt idx="1757">
                  <c:v>0.73162465395953924</c:v>
                </c:pt>
                <c:pt idx="1758">
                  <c:v>0.73159747484573379</c:v>
                </c:pt>
                <c:pt idx="1759">
                  <c:v>0.73159163451901987</c:v>
                </c:pt>
                <c:pt idx="1760">
                  <c:v>0.73154952656937089</c:v>
                </c:pt>
                <c:pt idx="1761">
                  <c:v>0.73150371234870848</c:v>
                </c:pt>
                <c:pt idx="1762">
                  <c:v>0.73147087226894791</c:v>
                </c:pt>
                <c:pt idx="1763">
                  <c:v>0.73142042375448046</c:v>
                </c:pt>
                <c:pt idx="1764">
                  <c:v>0.73137284742367514</c:v>
                </c:pt>
                <c:pt idx="1765">
                  <c:v>0.73133355593721638</c:v>
                </c:pt>
                <c:pt idx="1766">
                  <c:v>0.73128115859918741</c:v>
                </c:pt>
                <c:pt idx="1767">
                  <c:v>0.73124284894421698</c:v>
                </c:pt>
                <c:pt idx="1768">
                  <c:v>0.73118169203389394</c:v>
                </c:pt>
                <c:pt idx="1769">
                  <c:v>0.73113492012474102</c:v>
                </c:pt>
                <c:pt idx="1770">
                  <c:v>0.73099960073844972</c:v>
                </c:pt>
                <c:pt idx="1771">
                  <c:v>0.73099705039138252</c:v>
                </c:pt>
                <c:pt idx="1772">
                  <c:v>0.73092077318653093</c:v>
                </c:pt>
                <c:pt idx="1773">
                  <c:v>0.73090321705220196</c:v>
                </c:pt>
                <c:pt idx="1774">
                  <c:v>0.73088270230754748</c:v>
                </c:pt>
                <c:pt idx="1775">
                  <c:v>0.73085772181478148</c:v>
                </c:pt>
                <c:pt idx="1776">
                  <c:v>0.73085654412535028</c:v>
                </c:pt>
                <c:pt idx="1777">
                  <c:v>0.73075486916663779</c:v>
                </c:pt>
                <c:pt idx="1778">
                  <c:v>0.73073569396075833</c:v>
                </c:pt>
                <c:pt idx="1779">
                  <c:v>0.73071680688112617</c:v>
                </c:pt>
                <c:pt idx="1780">
                  <c:v>0.73057047612917092</c:v>
                </c:pt>
                <c:pt idx="1781">
                  <c:v>0.7305570173530157</c:v>
                </c:pt>
                <c:pt idx="1782">
                  <c:v>0.73048138038423727</c:v>
                </c:pt>
                <c:pt idx="1783">
                  <c:v>0.7304525946722763</c:v>
                </c:pt>
                <c:pt idx="1784">
                  <c:v>0.7304522615222131</c:v>
                </c:pt>
                <c:pt idx="1785">
                  <c:v>0.73044993074709419</c:v>
                </c:pt>
                <c:pt idx="1786">
                  <c:v>0.7303529041058795</c:v>
                </c:pt>
                <c:pt idx="1787">
                  <c:v>0.73034823227195955</c:v>
                </c:pt>
                <c:pt idx="1788">
                  <c:v>0.73033293316736747</c:v>
                </c:pt>
                <c:pt idx="1789">
                  <c:v>0.73027401837363637</c:v>
                </c:pt>
                <c:pt idx="1790">
                  <c:v>0.73026053386990886</c:v>
                </c:pt>
                <c:pt idx="1791">
                  <c:v>0.73024915749183927</c:v>
                </c:pt>
                <c:pt idx="1792">
                  <c:v>0.73019381038923536</c:v>
                </c:pt>
                <c:pt idx="1793">
                  <c:v>0.73009022072809515</c:v>
                </c:pt>
                <c:pt idx="1794">
                  <c:v>0.73007433762292906</c:v>
                </c:pt>
                <c:pt idx="1795">
                  <c:v>0.73005300602052181</c:v>
                </c:pt>
                <c:pt idx="1796">
                  <c:v>0.7300520253776509</c:v>
                </c:pt>
                <c:pt idx="1797">
                  <c:v>0.73000298567498978</c:v>
                </c:pt>
                <c:pt idx="1798">
                  <c:v>0.72996217280438913</c:v>
                </c:pt>
                <c:pt idx="1799">
                  <c:v>0.72976235119311672</c:v>
                </c:pt>
                <c:pt idx="1800">
                  <c:v>0.72969160275892464</c:v>
                </c:pt>
                <c:pt idx="1801">
                  <c:v>0.72953359056593636</c:v>
                </c:pt>
                <c:pt idx="1802">
                  <c:v>0.72950720244106426</c:v>
                </c:pt>
                <c:pt idx="1803">
                  <c:v>0.72947472369292032</c:v>
                </c:pt>
                <c:pt idx="1804">
                  <c:v>0.72947284633106624</c:v>
                </c:pt>
                <c:pt idx="1805">
                  <c:v>0.72943929567880417</c:v>
                </c:pt>
                <c:pt idx="1806">
                  <c:v>0.72937064167409971</c:v>
                </c:pt>
                <c:pt idx="1807">
                  <c:v>0.72930982515836407</c:v>
                </c:pt>
                <c:pt idx="1808">
                  <c:v>0.72929471073165164</c:v>
                </c:pt>
                <c:pt idx="1809">
                  <c:v>0.72928650706724929</c:v>
                </c:pt>
                <c:pt idx="1810">
                  <c:v>0.72915214055553457</c:v>
                </c:pt>
                <c:pt idx="1811">
                  <c:v>0.72905364336842737</c:v>
                </c:pt>
                <c:pt idx="1812">
                  <c:v>0.72901467666509767</c:v>
                </c:pt>
                <c:pt idx="1813">
                  <c:v>0.72898895117967533</c:v>
                </c:pt>
                <c:pt idx="1814">
                  <c:v>0.72893721995888294</c:v>
                </c:pt>
                <c:pt idx="1815">
                  <c:v>0.72890473081707674</c:v>
                </c:pt>
                <c:pt idx="1816">
                  <c:v>0.72885672185782913</c:v>
                </c:pt>
                <c:pt idx="1817">
                  <c:v>0.72879684163994507</c:v>
                </c:pt>
                <c:pt idx="1818">
                  <c:v>0.72878123502423564</c:v>
                </c:pt>
                <c:pt idx="1819">
                  <c:v>0.72877889538443696</c:v>
                </c:pt>
                <c:pt idx="1820">
                  <c:v>0.72873759736917709</c:v>
                </c:pt>
                <c:pt idx="1821">
                  <c:v>0.72868972297448253</c:v>
                </c:pt>
                <c:pt idx="1822">
                  <c:v>0.72864446964683027</c:v>
                </c:pt>
                <c:pt idx="1823">
                  <c:v>0.7285752059041265</c:v>
                </c:pt>
                <c:pt idx="1824">
                  <c:v>0.72856740574935641</c:v>
                </c:pt>
                <c:pt idx="1825">
                  <c:v>0.7284593469494981</c:v>
                </c:pt>
                <c:pt idx="1826">
                  <c:v>0.7283141734320453</c:v>
                </c:pt>
                <c:pt idx="1827">
                  <c:v>0.72826293948596033</c:v>
                </c:pt>
                <c:pt idx="1828">
                  <c:v>0.72824265630262341</c:v>
                </c:pt>
                <c:pt idx="1829">
                  <c:v>0.72823805163170274</c:v>
                </c:pt>
                <c:pt idx="1830">
                  <c:v>0.72822005350357311</c:v>
                </c:pt>
                <c:pt idx="1831">
                  <c:v>0.72819244038142017</c:v>
                </c:pt>
                <c:pt idx="1832">
                  <c:v>0.72812606220449039</c:v>
                </c:pt>
                <c:pt idx="1833">
                  <c:v>0.72811180890459115</c:v>
                </c:pt>
                <c:pt idx="1834">
                  <c:v>0.72804691859817994</c:v>
                </c:pt>
                <c:pt idx="1835">
                  <c:v>0.72798254253489203</c:v>
                </c:pt>
                <c:pt idx="1836">
                  <c:v>0.72796253594275917</c:v>
                </c:pt>
                <c:pt idx="1837">
                  <c:v>0.72790500956584669</c:v>
                </c:pt>
                <c:pt idx="1838">
                  <c:v>0.72787514783162688</c:v>
                </c:pt>
                <c:pt idx="1839">
                  <c:v>0.72784231544252154</c:v>
                </c:pt>
                <c:pt idx="1840">
                  <c:v>0.72783604647232647</c:v>
                </c:pt>
                <c:pt idx="1841">
                  <c:v>0.72783050191299725</c:v>
                </c:pt>
                <c:pt idx="1842">
                  <c:v>0.7278145702619635</c:v>
                </c:pt>
                <c:pt idx="1843">
                  <c:v>0.72775766801894404</c:v>
                </c:pt>
                <c:pt idx="1844">
                  <c:v>0.72770663587563844</c:v>
                </c:pt>
                <c:pt idx="1845">
                  <c:v>0.72762372939567799</c:v>
                </c:pt>
                <c:pt idx="1846">
                  <c:v>0.72758663317665284</c:v>
                </c:pt>
                <c:pt idx="1847">
                  <c:v>0.72756615742470943</c:v>
                </c:pt>
                <c:pt idx="1848">
                  <c:v>0.72748052656565054</c:v>
                </c:pt>
                <c:pt idx="1849">
                  <c:v>0.72744362954467379</c:v>
                </c:pt>
                <c:pt idx="1850">
                  <c:v>0.72734308693085903</c:v>
                </c:pt>
                <c:pt idx="1851">
                  <c:v>0.72734219286569479</c:v>
                </c:pt>
                <c:pt idx="1852">
                  <c:v>0.72730936357657361</c:v>
                </c:pt>
                <c:pt idx="1853">
                  <c:v>0.72727931261908363</c:v>
                </c:pt>
                <c:pt idx="1854">
                  <c:v>0.72725799317256579</c:v>
                </c:pt>
                <c:pt idx="1855">
                  <c:v>0.72689847795814211</c:v>
                </c:pt>
                <c:pt idx="1856">
                  <c:v>0.72689100270686202</c:v>
                </c:pt>
                <c:pt idx="1857">
                  <c:v>0.72684442584694753</c:v>
                </c:pt>
                <c:pt idx="1858">
                  <c:v>0.72683033135518893</c:v>
                </c:pt>
                <c:pt idx="1859">
                  <c:v>0.72682444434560756</c:v>
                </c:pt>
                <c:pt idx="1860">
                  <c:v>0.7268191264764875</c:v>
                </c:pt>
                <c:pt idx="1861">
                  <c:v>0.72680033333494254</c:v>
                </c:pt>
                <c:pt idx="1862">
                  <c:v>0.72677930141717872</c:v>
                </c:pt>
                <c:pt idx="1863">
                  <c:v>0.72676940543580681</c:v>
                </c:pt>
                <c:pt idx="1864">
                  <c:v>0.72676006246331371</c:v>
                </c:pt>
                <c:pt idx="1865">
                  <c:v>0.72673256549608622</c:v>
                </c:pt>
                <c:pt idx="1866">
                  <c:v>0.72667094549890154</c:v>
                </c:pt>
                <c:pt idx="1867">
                  <c:v>0.7266386713944426</c:v>
                </c:pt>
                <c:pt idx="1868">
                  <c:v>0.72660785586492771</c:v>
                </c:pt>
                <c:pt idx="1869">
                  <c:v>0.72660057201781891</c:v>
                </c:pt>
                <c:pt idx="1870">
                  <c:v>0.72657276136095406</c:v>
                </c:pt>
                <c:pt idx="1871">
                  <c:v>0.72648223950224522</c:v>
                </c:pt>
                <c:pt idx="1872">
                  <c:v>0.72644513997295412</c:v>
                </c:pt>
                <c:pt idx="1873">
                  <c:v>0.7263939742893919</c:v>
                </c:pt>
                <c:pt idx="1874">
                  <c:v>0.72629520898657207</c:v>
                </c:pt>
                <c:pt idx="1875">
                  <c:v>0.72626929314953814</c:v>
                </c:pt>
                <c:pt idx="1876">
                  <c:v>0.72626678150664403</c:v>
                </c:pt>
                <c:pt idx="1877">
                  <c:v>0.72625076365422714</c:v>
                </c:pt>
                <c:pt idx="1878">
                  <c:v>0.72615806804192551</c:v>
                </c:pt>
                <c:pt idx="1879">
                  <c:v>0.72613653510779108</c:v>
                </c:pt>
                <c:pt idx="1880">
                  <c:v>0.72605015004923801</c:v>
                </c:pt>
                <c:pt idx="1881">
                  <c:v>0.72598074234988252</c:v>
                </c:pt>
                <c:pt idx="1882">
                  <c:v>0.7259734568943309</c:v>
                </c:pt>
                <c:pt idx="1883">
                  <c:v>0.72595843288412143</c:v>
                </c:pt>
                <c:pt idx="1884">
                  <c:v>0.72589867238781491</c:v>
                </c:pt>
                <c:pt idx="1885">
                  <c:v>0.72585708282189554</c:v>
                </c:pt>
                <c:pt idx="1886">
                  <c:v>0.72580722352260074</c:v>
                </c:pt>
                <c:pt idx="1887">
                  <c:v>0.725775339534658</c:v>
                </c:pt>
                <c:pt idx="1888">
                  <c:v>0.72572426950915714</c:v>
                </c:pt>
                <c:pt idx="1889">
                  <c:v>0.7256843758534951</c:v>
                </c:pt>
                <c:pt idx="1890">
                  <c:v>0.72567955779168269</c:v>
                </c:pt>
                <c:pt idx="1891">
                  <c:v>0.72565529138856144</c:v>
                </c:pt>
                <c:pt idx="1892">
                  <c:v>0.72562944381959094</c:v>
                </c:pt>
                <c:pt idx="1893">
                  <c:v>0.72555803588375234</c:v>
                </c:pt>
                <c:pt idx="1894">
                  <c:v>0.72554226403314936</c:v>
                </c:pt>
                <c:pt idx="1895">
                  <c:v>0.72544919774823746</c:v>
                </c:pt>
                <c:pt idx="1896">
                  <c:v>0.72544578831721451</c:v>
                </c:pt>
                <c:pt idx="1897">
                  <c:v>0.72543074628590964</c:v>
                </c:pt>
                <c:pt idx="1898">
                  <c:v>0.72541891240849699</c:v>
                </c:pt>
                <c:pt idx="1899">
                  <c:v>0.72541149735864885</c:v>
                </c:pt>
                <c:pt idx="1900">
                  <c:v>0.72538203014073876</c:v>
                </c:pt>
                <c:pt idx="1901">
                  <c:v>0.72535658470630215</c:v>
                </c:pt>
                <c:pt idx="1902">
                  <c:v>0.72533439937048705</c:v>
                </c:pt>
                <c:pt idx="1903">
                  <c:v>0.72531665479976137</c:v>
                </c:pt>
                <c:pt idx="1904">
                  <c:v>0.72531006937951015</c:v>
                </c:pt>
                <c:pt idx="1905">
                  <c:v>0.72521118531602635</c:v>
                </c:pt>
                <c:pt idx="1906">
                  <c:v>0.7251873430961443</c:v>
                </c:pt>
                <c:pt idx="1907">
                  <c:v>0.72518460232638693</c:v>
                </c:pt>
                <c:pt idx="1908">
                  <c:v>0.72518345296653719</c:v>
                </c:pt>
                <c:pt idx="1909">
                  <c:v>0.72516957091224865</c:v>
                </c:pt>
                <c:pt idx="1910">
                  <c:v>0.72516652508109491</c:v>
                </c:pt>
                <c:pt idx="1911">
                  <c:v>0.72515364002665794</c:v>
                </c:pt>
                <c:pt idx="1912">
                  <c:v>0.7251383176933428</c:v>
                </c:pt>
                <c:pt idx="1913">
                  <c:v>0.72510646369885556</c:v>
                </c:pt>
                <c:pt idx="1914">
                  <c:v>0.72505848009191487</c:v>
                </c:pt>
                <c:pt idx="1915">
                  <c:v>0.72503615992279158</c:v>
                </c:pt>
                <c:pt idx="1916">
                  <c:v>0.72503001764132113</c:v>
                </c:pt>
                <c:pt idx="1917">
                  <c:v>0.72496599581944843</c:v>
                </c:pt>
                <c:pt idx="1918">
                  <c:v>0.72496554391882606</c:v>
                </c:pt>
                <c:pt idx="1919">
                  <c:v>0.7249103496564071</c:v>
                </c:pt>
                <c:pt idx="1920">
                  <c:v>0.72489486046100227</c:v>
                </c:pt>
                <c:pt idx="1921">
                  <c:v>0.72487144472164344</c:v>
                </c:pt>
                <c:pt idx="1922">
                  <c:v>0.72482421177328593</c:v>
                </c:pt>
                <c:pt idx="1923">
                  <c:v>0.72480629075481373</c:v>
                </c:pt>
                <c:pt idx="1924">
                  <c:v>0.72479512972437377</c:v>
                </c:pt>
                <c:pt idx="1925">
                  <c:v>0.72477861456840698</c:v>
                </c:pt>
                <c:pt idx="1926">
                  <c:v>0.72474020556301688</c:v>
                </c:pt>
                <c:pt idx="1927">
                  <c:v>0.72473944380965061</c:v>
                </c:pt>
                <c:pt idx="1928">
                  <c:v>0.7247198851629334</c:v>
                </c:pt>
                <c:pt idx="1929">
                  <c:v>0.72466345090216766</c:v>
                </c:pt>
                <c:pt idx="1930">
                  <c:v>0.72466315392356695</c:v>
                </c:pt>
                <c:pt idx="1931">
                  <c:v>0.72466188066149428</c:v>
                </c:pt>
                <c:pt idx="1932">
                  <c:v>0.72461615519119826</c:v>
                </c:pt>
                <c:pt idx="1933">
                  <c:v>0.72459819288591154</c:v>
                </c:pt>
                <c:pt idx="1934">
                  <c:v>0.72449743834922575</c:v>
                </c:pt>
                <c:pt idx="1935">
                  <c:v>0.72438702445927738</c:v>
                </c:pt>
                <c:pt idx="1936">
                  <c:v>0.72433447563910103</c:v>
                </c:pt>
                <c:pt idx="1937">
                  <c:v>0.72428806984567606</c:v>
                </c:pt>
                <c:pt idx="1938">
                  <c:v>0.72421226841642705</c:v>
                </c:pt>
                <c:pt idx="1939">
                  <c:v>0.72420248834634215</c:v>
                </c:pt>
                <c:pt idx="1940">
                  <c:v>0.72418105408217093</c:v>
                </c:pt>
                <c:pt idx="1941">
                  <c:v>0.72413812780700515</c:v>
                </c:pt>
                <c:pt idx="1942">
                  <c:v>0.72413769417753371</c:v>
                </c:pt>
                <c:pt idx="1943">
                  <c:v>0.72412882444240079</c:v>
                </c:pt>
                <c:pt idx="1944">
                  <c:v>0.72410593563436676</c:v>
                </c:pt>
                <c:pt idx="1945">
                  <c:v>0.72402101468179869</c:v>
                </c:pt>
                <c:pt idx="1946">
                  <c:v>0.72401636031233696</c:v>
                </c:pt>
                <c:pt idx="1947">
                  <c:v>0.72397689352083683</c:v>
                </c:pt>
                <c:pt idx="1948">
                  <c:v>0.72396740576483032</c:v>
                </c:pt>
                <c:pt idx="1949">
                  <c:v>0.72387033803078682</c:v>
                </c:pt>
                <c:pt idx="1950">
                  <c:v>0.7238673778444068</c:v>
                </c:pt>
                <c:pt idx="1951">
                  <c:v>0.72383562710900184</c:v>
                </c:pt>
                <c:pt idx="1952">
                  <c:v>0.72378188485505468</c:v>
                </c:pt>
                <c:pt idx="1953">
                  <c:v>0.72376194353536527</c:v>
                </c:pt>
                <c:pt idx="1954">
                  <c:v>0.72360867025871967</c:v>
                </c:pt>
                <c:pt idx="1955">
                  <c:v>0.72359768683873282</c:v>
                </c:pt>
                <c:pt idx="1956">
                  <c:v>0.72358600087529601</c:v>
                </c:pt>
                <c:pt idx="1957">
                  <c:v>0.72342899833476748</c:v>
                </c:pt>
                <c:pt idx="1958">
                  <c:v>0.72337106467269519</c:v>
                </c:pt>
                <c:pt idx="1959">
                  <c:v>0.72334251507599201</c:v>
                </c:pt>
                <c:pt idx="1960">
                  <c:v>0.7233173195999637</c:v>
                </c:pt>
                <c:pt idx="1961">
                  <c:v>0.72322118185949946</c:v>
                </c:pt>
                <c:pt idx="1962">
                  <c:v>0.72316512273897771</c:v>
                </c:pt>
                <c:pt idx="1963">
                  <c:v>0.72310051749598891</c:v>
                </c:pt>
                <c:pt idx="1964">
                  <c:v>0.72309899571942415</c:v>
                </c:pt>
                <c:pt idx="1965">
                  <c:v>0.72308217461740687</c:v>
                </c:pt>
                <c:pt idx="1966">
                  <c:v>0.72304992848424121</c:v>
                </c:pt>
                <c:pt idx="1967">
                  <c:v>0.72302483527695283</c:v>
                </c:pt>
                <c:pt idx="1968">
                  <c:v>0.72301416878780012</c:v>
                </c:pt>
                <c:pt idx="1969">
                  <c:v>0.72301111505804616</c:v>
                </c:pt>
                <c:pt idx="1970">
                  <c:v>0.72300791617233262</c:v>
                </c:pt>
                <c:pt idx="1971">
                  <c:v>0.72298716416565512</c:v>
                </c:pt>
                <c:pt idx="1972">
                  <c:v>0.72298482329354241</c:v>
                </c:pt>
                <c:pt idx="1973">
                  <c:v>0.72289787986540466</c:v>
                </c:pt>
                <c:pt idx="1974">
                  <c:v>0.72289458102208048</c:v>
                </c:pt>
                <c:pt idx="1975">
                  <c:v>0.72280570887679374</c:v>
                </c:pt>
                <c:pt idx="1976">
                  <c:v>0.72280357803589734</c:v>
                </c:pt>
                <c:pt idx="1977">
                  <c:v>0.72279720647328383</c:v>
                </c:pt>
                <c:pt idx="1978">
                  <c:v>0.72276057502405733</c:v>
                </c:pt>
                <c:pt idx="1979">
                  <c:v>0.72265005406740879</c:v>
                </c:pt>
                <c:pt idx="1980">
                  <c:v>0.72263976448100165</c:v>
                </c:pt>
                <c:pt idx="1981">
                  <c:v>0.72262024227412514</c:v>
                </c:pt>
                <c:pt idx="1982">
                  <c:v>0.72260084574349603</c:v>
                </c:pt>
                <c:pt idx="1983">
                  <c:v>0.72260064466359952</c:v>
                </c:pt>
                <c:pt idx="1984">
                  <c:v>0.72250249385592791</c:v>
                </c:pt>
                <c:pt idx="1985">
                  <c:v>0.72246207443384713</c:v>
                </c:pt>
                <c:pt idx="1986">
                  <c:v>0.72238568661510161</c:v>
                </c:pt>
                <c:pt idx="1987">
                  <c:v>0.72238327718305906</c:v>
                </c:pt>
                <c:pt idx="1988">
                  <c:v>0.72235669610557418</c:v>
                </c:pt>
                <c:pt idx="1989">
                  <c:v>0.72225320853529884</c:v>
                </c:pt>
                <c:pt idx="1990">
                  <c:v>0.72220989064926766</c:v>
                </c:pt>
                <c:pt idx="1991">
                  <c:v>0.72217483931616111</c:v>
                </c:pt>
                <c:pt idx="1992">
                  <c:v>0.7221747168009599</c:v>
                </c:pt>
                <c:pt idx="1993">
                  <c:v>0.72214865578404297</c:v>
                </c:pt>
                <c:pt idx="1994">
                  <c:v>0.72200900096759357</c:v>
                </c:pt>
                <c:pt idx="1995">
                  <c:v>0.72199337264615848</c:v>
                </c:pt>
                <c:pt idx="1996">
                  <c:v>0.72195763027320559</c:v>
                </c:pt>
                <c:pt idx="1997">
                  <c:v>0.72195456402066482</c:v>
                </c:pt>
                <c:pt idx="1998">
                  <c:v>0.72193110883980405</c:v>
                </c:pt>
                <c:pt idx="1999">
                  <c:v>0.72190664983448571</c:v>
                </c:pt>
                <c:pt idx="2000">
                  <c:v>0.72184236044029193</c:v>
                </c:pt>
                <c:pt idx="2001">
                  <c:v>0.72181877684992346</c:v>
                </c:pt>
                <c:pt idx="2002">
                  <c:v>0.72181505570824944</c:v>
                </c:pt>
                <c:pt idx="2003">
                  <c:v>0.72179923253329625</c:v>
                </c:pt>
                <c:pt idx="2004">
                  <c:v>0.72179857403793235</c:v>
                </c:pt>
                <c:pt idx="2005">
                  <c:v>0.72167031572176887</c:v>
                </c:pt>
                <c:pt idx="2006">
                  <c:v>0.72159907144753199</c:v>
                </c:pt>
                <c:pt idx="2007">
                  <c:v>0.72159629486226029</c:v>
                </c:pt>
                <c:pt idx="2008">
                  <c:v>0.72159422025820241</c:v>
                </c:pt>
                <c:pt idx="2009">
                  <c:v>0.72158287345968486</c:v>
                </c:pt>
                <c:pt idx="2010">
                  <c:v>0.72157296703934815</c:v>
                </c:pt>
                <c:pt idx="2011">
                  <c:v>0.72154649851842345</c:v>
                </c:pt>
                <c:pt idx="2012">
                  <c:v>0.72141914109984795</c:v>
                </c:pt>
                <c:pt idx="2013">
                  <c:v>0.72139075208790049</c:v>
                </c:pt>
                <c:pt idx="2014">
                  <c:v>0.72138720240530907</c:v>
                </c:pt>
                <c:pt idx="2015">
                  <c:v>0.72134663187109593</c:v>
                </c:pt>
                <c:pt idx="2016">
                  <c:v>0.72123538586365932</c:v>
                </c:pt>
                <c:pt idx="2017">
                  <c:v>0.72121952259599731</c:v>
                </c:pt>
                <c:pt idx="2018">
                  <c:v>0.72119962647113656</c:v>
                </c:pt>
                <c:pt idx="2019">
                  <c:v>0.72118417552966185</c:v>
                </c:pt>
                <c:pt idx="2020">
                  <c:v>0.7211643172410096</c:v>
                </c:pt>
                <c:pt idx="2021">
                  <c:v>0.72114571015246853</c:v>
                </c:pt>
                <c:pt idx="2022">
                  <c:v>0.72113107779202612</c:v>
                </c:pt>
                <c:pt idx="2023">
                  <c:v>0.72106387190595878</c:v>
                </c:pt>
                <c:pt idx="2024">
                  <c:v>0.72091712880808334</c:v>
                </c:pt>
                <c:pt idx="2025">
                  <c:v>0.72088155094272344</c:v>
                </c:pt>
                <c:pt idx="2026">
                  <c:v>0.72074437935252045</c:v>
                </c:pt>
                <c:pt idx="2027">
                  <c:v>0.72068755023487929</c:v>
                </c:pt>
                <c:pt idx="2028">
                  <c:v>0.72068243967476064</c:v>
                </c:pt>
                <c:pt idx="2029">
                  <c:v>0.72067928376703472</c:v>
                </c:pt>
                <c:pt idx="2030">
                  <c:v>0.72063306961055895</c:v>
                </c:pt>
                <c:pt idx="2031">
                  <c:v>0.72056459043596754</c:v>
                </c:pt>
                <c:pt idx="2032">
                  <c:v>0.7205081256342537</c:v>
                </c:pt>
                <c:pt idx="2033">
                  <c:v>0.72040848697299098</c:v>
                </c:pt>
                <c:pt idx="2034">
                  <c:v>0.72034125661252468</c:v>
                </c:pt>
                <c:pt idx="2035">
                  <c:v>0.72029275948159566</c:v>
                </c:pt>
                <c:pt idx="2036">
                  <c:v>0.72026951769068626</c:v>
                </c:pt>
                <c:pt idx="2037">
                  <c:v>0.72024378458755667</c:v>
                </c:pt>
                <c:pt idx="2038">
                  <c:v>0.72024239697765879</c:v>
                </c:pt>
                <c:pt idx="2039">
                  <c:v>0.72019874806504613</c:v>
                </c:pt>
                <c:pt idx="2040">
                  <c:v>0.72017110562117004</c:v>
                </c:pt>
                <c:pt idx="2041">
                  <c:v>0.72001479117316081</c:v>
                </c:pt>
                <c:pt idx="2042">
                  <c:v>0.7199620244429662</c:v>
                </c:pt>
                <c:pt idx="2043">
                  <c:v>0.71993810010130477</c:v>
                </c:pt>
                <c:pt idx="2044">
                  <c:v>0.71993167604199448</c:v>
                </c:pt>
                <c:pt idx="2045">
                  <c:v>0.7199213867720039</c:v>
                </c:pt>
                <c:pt idx="2046">
                  <c:v>0.7198872544049707</c:v>
                </c:pt>
                <c:pt idx="2047">
                  <c:v>0.71986732409518495</c:v>
                </c:pt>
                <c:pt idx="2048">
                  <c:v>0.71982209112476336</c:v>
                </c:pt>
                <c:pt idx="2049">
                  <c:v>0.71982186655986546</c:v>
                </c:pt>
                <c:pt idx="2050">
                  <c:v>0.71979201887397015</c:v>
                </c:pt>
                <c:pt idx="2051">
                  <c:v>0.71965427370402402</c:v>
                </c:pt>
                <c:pt idx="2052">
                  <c:v>0.71963377709009246</c:v>
                </c:pt>
                <c:pt idx="2053">
                  <c:v>0.71959872520633272</c:v>
                </c:pt>
                <c:pt idx="2054">
                  <c:v>0.71957199290430651</c:v>
                </c:pt>
                <c:pt idx="2055">
                  <c:v>0.71953925981482014</c:v>
                </c:pt>
                <c:pt idx="2056">
                  <c:v>0.71951790585508124</c:v>
                </c:pt>
                <c:pt idx="2057">
                  <c:v>0.71944670706900871</c:v>
                </c:pt>
                <c:pt idx="2058">
                  <c:v>0.71943757827656474</c:v>
                </c:pt>
                <c:pt idx="2059">
                  <c:v>0.71942974347817867</c:v>
                </c:pt>
                <c:pt idx="2060">
                  <c:v>0.71942271403957092</c:v>
                </c:pt>
                <c:pt idx="2061">
                  <c:v>0.71937631986275774</c:v>
                </c:pt>
                <c:pt idx="2062">
                  <c:v>0.71933716350324073</c:v>
                </c:pt>
                <c:pt idx="2063">
                  <c:v>0.71933556893828843</c:v>
                </c:pt>
                <c:pt idx="2064">
                  <c:v>0.71931991718508304</c:v>
                </c:pt>
                <c:pt idx="2065">
                  <c:v>0.71930068858733576</c:v>
                </c:pt>
                <c:pt idx="2066">
                  <c:v>0.71928688511092154</c:v>
                </c:pt>
                <c:pt idx="2067">
                  <c:v>0.71926951976058662</c:v>
                </c:pt>
                <c:pt idx="2068">
                  <c:v>0.7192652767018749</c:v>
                </c:pt>
                <c:pt idx="2069">
                  <c:v>0.71926295205580371</c:v>
                </c:pt>
                <c:pt idx="2070">
                  <c:v>0.71925824694985008</c:v>
                </c:pt>
                <c:pt idx="2071">
                  <c:v>0.71924308518019109</c:v>
                </c:pt>
                <c:pt idx="2072">
                  <c:v>0.71906400920705416</c:v>
                </c:pt>
                <c:pt idx="2073">
                  <c:v>0.71904762657596677</c:v>
                </c:pt>
                <c:pt idx="2074">
                  <c:v>0.71903468363178513</c:v>
                </c:pt>
                <c:pt idx="2075">
                  <c:v>0.71901513780431292</c:v>
                </c:pt>
                <c:pt idx="2076">
                  <c:v>0.71893346254437096</c:v>
                </c:pt>
                <c:pt idx="2077">
                  <c:v>0.71888323906707918</c:v>
                </c:pt>
                <c:pt idx="2078">
                  <c:v>0.71888107260566891</c:v>
                </c:pt>
                <c:pt idx="2079">
                  <c:v>0.71884748979074331</c:v>
                </c:pt>
                <c:pt idx="2080">
                  <c:v>0.71882074184729183</c:v>
                </c:pt>
                <c:pt idx="2081">
                  <c:v>0.71878130307588162</c:v>
                </c:pt>
                <c:pt idx="2082">
                  <c:v>0.71876810141767622</c:v>
                </c:pt>
                <c:pt idx="2083">
                  <c:v>0.71876292112479534</c:v>
                </c:pt>
                <c:pt idx="2084">
                  <c:v>0.71876143069212728</c:v>
                </c:pt>
                <c:pt idx="2085">
                  <c:v>0.71869885343523165</c:v>
                </c:pt>
                <c:pt idx="2086">
                  <c:v>0.7186706964416254</c:v>
                </c:pt>
                <c:pt idx="2087">
                  <c:v>0.71861896064450181</c:v>
                </c:pt>
                <c:pt idx="2088">
                  <c:v>0.71859037435488582</c:v>
                </c:pt>
                <c:pt idx="2089">
                  <c:v>0.71858182210828037</c:v>
                </c:pt>
                <c:pt idx="2090">
                  <c:v>0.71850477640426558</c:v>
                </c:pt>
                <c:pt idx="2091">
                  <c:v>0.71845689278545111</c:v>
                </c:pt>
                <c:pt idx="2092">
                  <c:v>0.71844612409930053</c:v>
                </c:pt>
                <c:pt idx="2093">
                  <c:v>0.71843788356287008</c:v>
                </c:pt>
                <c:pt idx="2094">
                  <c:v>0.71833061329658021</c:v>
                </c:pt>
                <c:pt idx="2095">
                  <c:v>0.71829357469075694</c:v>
                </c:pt>
                <c:pt idx="2096">
                  <c:v>0.71822608213268291</c:v>
                </c:pt>
                <c:pt idx="2097">
                  <c:v>0.71821054037285692</c:v>
                </c:pt>
                <c:pt idx="2098">
                  <c:v>0.71819841167215637</c:v>
                </c:pt>
                <c:pt idx="2099">
                  <c:v>0.71818020106172453</c:v>
                </c:pt>
                <c:pt idx="2100">
                  <c:v>0.71813971456976866</c:v>
                </c:pt>
                <c:pt idx="2101">
                  <c:v>0.7181351945248825</c:v>
                </c:pt>
                <c:pt idx="2102">
                  <c:v>0.71812687806757614</c:v>
                </c:pt>
                <c:pt idx="2103">
                  <c:v>0.71809161152987377</c:v>
                </c:pt>
                <c:pt idx="2104">
                  <c:v>0.71800246599745232</c:v>
                </c:pt>
                <c:pt idx="2105">
                  <c:v>0.71792735041002675</c:v>
                </c:pt>
                <c:pt idx="2106">
                  <c:v>0.71790214332236268</c:v>
                </c:pt>
                <c:pt idx="2107">
                  <c:v>0.71781177152130837</c:v>
                </c:pt>
                <c:pt idx="2108">
                  <c:v>0.71780371213781147</c:v>
                </c:pt>
                <c:pt idx="2109">
                  <c:v>0.71777233210534797</c:v>
                </c:pt>
                <c:pt idx="2110">
                  <c:v>0.71776752601652183</c:v>
                </c:pt>
                <c:pt idx="2111">
                  <c:v>0.71774039499476128</c:v>
                </c:pt>
                <c:pt idx="2112">
                  <c:v>0.71773839779817084</c:v>
                </c:pt>
                <c:pt idx="2113">
                  <c:v>0.71769681425364562</c:v>
                </c:pt>
                <c:pt idx="2114">
                  <c:v>0.7176503634383633</c:v>
                </c:pt>
                <c:pt idx="2115">
                  <c:v>0.71763420447648196</c:v>
                </c:pt>
                <c:pt idx="2116">
                  <c:v>0.71762277487370418</c:v>
                </c:pt>
                <c:pt idx="2117">
                  <c:v>0.71736861178143108</c:v>
                </c:pt>
                <c:pt idx="2118">
                  <c:v>0.71736030758480118</c:v>
                </c:pt>
                <c:pt idx="2119">
                  <c:v>0.71733065753723591</c:v>
                </c:pt>
                <c:pt idx="2120">
                  <c:v>0.7173134522158181</c:v>
                </c:pt>
                <c:pt idx="2121">
                  <c:v>0.71724909901597222</c:v>
                </c:pt>
                <c:pt idx="2122">
                  <c:v>0.71723868841494609</c:v>
                </c:pt>
                <c:pt idx="2123">
                  <c:v>0.7171984216889784</c:v>
                </c:pt>
                <c:pt idx="2124">
                  <c:v>0.71715852792890811</c:v>
                </c:pt>
                <c:pt idx="2125">
                  <c:v>0.71714273216334412</c:v>
                </c:pt>
                <c:pt idx="2126">
                  <c:v>0.71712059180547283</c:v>
                </c:pt>
                <c:pt idx="2127">
                  <c:v>0.71709464696061254</c:v>
                </c:pt>
                <c:pt idx="2128">
                  <c:v>0.71706294918051805</c:v>
                </c:pt>
                <c:pt idx="2129">
                  <c:v>0.71685939829391887</c:v>
                </c:pt>
                <c:pt idx="2130">
                  <c:v>0.71684508076213027</c:v>
                </c:pt>
                <c:pt idx="2131">
                  <c:v>0.71679028767612762</c:v>
                </c:pt>
                <c:pt idx="2132">
                  <c:v>0.71672059352784512</c:v>
                </c:pt>
                <c:pt idx="2133">
                  <c:v>0.71670988995222829</c:v>
                </c:pt>
                <c:pt idx="2134">
                  <c:v>0.71667066933404489</c:v>
                </c:pt>
                <c:pt idx="2135">
                  <c:v>0.71664413665825555</c:v>
                </c:pt>
                <c:pt idx="2136">
                  <c:v>0.71653903328190993</c:v>
                </c:pt>
                <c:pt idx="2137">
                  <c:v>0.71642440147252484</c:v>
                </c:pt>
                <c:pt idx="2138">
                  <c:v>0.71639701051432403</c:v>
                </c:pt>
                <c:pt idx="2139">
                  <c:v>0.71639363436689463</c:v>
                </c:pt>
                <c:pt idx="2140">
                  <c:v>0.71637005268507781</c:v>
                </c:pt>
                <c:pt idx="2141">
                  <c:v>0.71636792709515007</c:v>
                </c:pt>
                <c:pt idx="2142">
                  <c:v>0.71628799482120564</c:v>
                </c:pt>
                <c:pt idx="2143">
                  <c:v>0.71626298276411182</c:v>
                </c:pt>
                <c:pt idx="2144">
                  <c:v>0.71617792794353352</c:v>
                </c:pt>
                <c:pt idx="2145">
                  <c:v>0.7161768428120634</c:v>
                </c:pt>
                <c:pt idx="2146">
                  <c:v>0.71617514234958668</c:v>
                </c:pt>
                <c:pt idx="2147">
                  <c:v>0.71616815154595248</c:v>
                </c:pt>
                <c:pt idx="2148">
                  <c:v>0.71605170154504882</c:v>
                </c:pt>
                <c:pt idx="2149">
                  <c:v>0.71597534275613994</c:v>
                </c:pt>
                <c:pt idx="2150">
                  <c:v>0.71590454841476447</c:v>
                </c:pt>
                <c:pt idx="2151">
                  <c:v>0.71590118240295253</c:v>
                </c:pt>
                <c:pt idx="2152">
                  <c:v>0.71586976978472505</c:v>
                </c:pt>
                <c:pt idx="2153">
                  <c:v>0.71581216233248579</c:v>
                </c:pt>
                <c:pt idx="2154">
                  <c:v>0.71577485123225237</c:v>
                </c:pt>
                <c:pt idx="2155">
                  <c:v>0.71571680001058036</c:v>
                </c:pt>
                <c:pt idx="2156">
                  <c:v>0.71571141896280732</c:v>
                </c:pt>
                <c:pt idx="2157">
                  <c:v>0.71567603571024485</c:v>
                </c:pt>
                <c:pt idx="2158">
                  <c:v>0.71564320868987963</c:v>
                </c:pt>
                <c:pt idx="2159">
                  <c:v>0.71560006320294833</c:v>
                </c:pt>
                <c:pt idx="2160">
                  <c:v>0.71559515207256752</c:v>
                </c:pt>
                <c:pt idx="2161">
                  <c:v>0.71557905844443148</c:v>
                </c:pt>
                <c:pt idx="2162">
                  <c:v>0.71552110570875116</c:v>
                </c:pt>
                <c:pt idx="2163">
                  <c:v>0.71550965784727349</c:v>
                </c:pt>
                <c:pt idx="2164">
                  <c:v>0.71549977077870186</c:v>
                </c:pt>
                <c:pt idx="2165">
                  <c:v>0.71543850234130391</c:v>
                </c:pt>
                <c:pt idx="2166">
                  <c:v>0.71543806552121669</c:v>
                </c:pt>
                <c:pt idx="2167">
                  <c:v>0.71538037523505893</c:v>
                </c:pt>
                <c:pt idx="2168">
                  <c:v>0.71537685047754607</c:v>
                </c:pt>
                <c:pt idx="2169">
                  <c:v>0.71534669021928632</c:v>
                </c:pt>
                <c:pt idx="2170">
                  <c:v>0.7151916806075973</c:v>
                </c:pt>
                <c:pt idx="2171">
                  <c:v>0.71518993151675481</c:v>
                </c:pt>
                <c:pt idx="2172">
                  <c:v>0.71514968182062044</c:v>
                </c:pt>
                <c:pt idx="2173">
                  <c:v>0.71513956209588925</c:v>
                </c:pt>
                <c:pt idx="2174">
                  <c:v>0.71511432413265164</c:v>
                </c:pt>
                <c:pt idx="2175">
                  <c:v>0.71504465776026194</c:v>
                </c:pt>
                <c:pt idx="2176">
                  <c:v>0.71495306986370288</c:v>
                </c:pt>
                <c:pt idx="2177">
                  <c:v>0.71495122490278129</c:v>
                </c:pt>
                <c:pt idx="2178">
                  <c:v>0.71487543610200999</c:v>
                </c:pt>
                <c:pt idx="2179">
                  <c:v>0.71487226638073187</c:v>
                </c:pt>
                <c:pt idx="2180">
                  <c:v>0.71486158926992394</c:v>
                </c:pt>
                <c:pt idx="2181">
                  <c:v>0.71485951999914765</c:v>
                </c:pt>
                <c:pt idx="2182">
                  <c:v>0.71484654949373905</c:v>
                </c:pt>
                <c:pt idx="2183">
                  <c:v>0.71484432337513726</c:v>
                </c:pt>
                <c:pt idx="2184">
                  <c:v>0.71484003594286383</c:v>
                </c:pt>
                <c:pt idx="2185">
                  <c:v>0.71465237867005882</c:v>
                </c:pt>
                <c:pt idx="2186">
                  <c:v>0.71463171549015814</c:v>
                </c:pt>
                <c:pt idx="2187">
                  <c:v>0.71459504053384437</c:v>
                </c:pt>
                <c:pt idx="2188">
                  <c:v>0.71457944790222083</c:v>
                </c:pt>
                <c:pt idx="2189">
                  <c:v>0.71453120832400585</c:v>
                </c:pt>
                <c:pt idx="2190">
                  <c:v>0.71447698586150232</c:v>
                </c:pt>
                <c:pt idx="2191">
                  <c:v>0.71443707725704741</c:v>
                </c:pt>
                <c:pt idx="2192">
                  <c:v>0.71442928249281079</c:v>
                </c:pt>
                <c:pt idx="2193">
                  <c:v>0.71441950186081637</c:v>
                </c:pt>
                <c:pt idx="2194">
                  <c:v>0.71439470658148163</c:v>
                </c:pt>
                <c:pt idx="2195">
                  <c:v>0.71439268638790299</c:v>
                </c:pt>
                <c:pt idx="2196">
                  <c:v>0.71433329817781388</c:v>
                </c:pt>
                <c:pt idx="2197">
                  <c:v>0.71431652291292647</c:v>
                </c:pt>
                <c:pt idx="2198">
                  <c:v>0.71430279597483348</c:v>
                </c:pt>
                <c:pt idx="2199">
                  <c:v>0.71428425630153625</c:v>
                </c:pt>
                <c:pt idx="2200">
                  <c:v>0.71421693897149297</c:v>
                </c:pt>
                <c:pt idx="2201">
                  <c:v>0.71417336218887695</c:v>
                </c:pt>
                <c:pt idx="2202">
                  <c:v>0.71416998087231087</c:v>
                </c:pt>
                <c:pt idx="2203">
                  <c:v>0.71412866001865616</c:v>
                </c:pt>
                <c:pt idx="2204">
                  <c:v>0.71408234202173471</c:v>
                </c:pt>
                <c:pt idx="2205">
                  <c:v>0.71407395345317071</c:v>
                </c:pt>
                <c:pt idx="2206">
                  <c:v>0.7140628734707376</c:v>
                </c:pt>
                <c:pt idx="2207">
                  <c:v>0.71401204467056756</c:v>
                </c:pt>
                <c:pt idx="2208">
                  <c:v>0.71394279568988717</c:v>
                </c:pt>
                <c:pt idx="2209">
                  <c:v>0.7139403801648867</c:v>
                </c:pt>
                <c:pt idx="2210">
                  <c:v>0.71388381026056502</c:v>
                </c:pt>
                <c:pt idx="2211">
                  <c:v>0.71385057290751941</c:v>
                </c:pt>
                <c:pt idx="2212">
                  <c:v>0.71383281322506886</c:v>
                </c:pt>
                <c:pt idx="2213">
                  <c:v>0.71381889131837306</c:v>
                </c:pt>
                <c:pt idx="2214">
                  <c:v>0.71372975665235772</c:v>
                </c:pt>
                <c:pt idx="2215">
                  <c:v>0.71370869599533393</c:v>
                </c:pt>
                <c:pt idx="2216">
                  <c:v>0.71370681864047092</c:v>
                </c:pt>
                <c:pt idx="2217">
                  <c:v>0.71368434245296841</c:v>
                </c:pt>
                <c:pt idx="2218">
                  <c:v>0.71367330666834283</c:v>
                </c:pt>
                <c:pt idx="2219">
                  <c:v>0.71364518778025976</c:v>
                </c:pt>
                <c:pt idx="2220">
                  <c:v>0.71361308210267671</c:v>
                </c:pt>
                <c:pt idx="2221">
                  <c:v>0.71355638406902733</c:v>
                </c:pt>
                <c:pt idx="2222">
                  <c:v>0.71354818821019539</c:v>
                </c:pt>
                <c:pt idx="2223">
                  <c:v>0.71351651974147012</c:v>
                </c:pt>
                <c:pt idx="2224">
                  <c:v>0.71349871823804878</c:v>
                </c:pt>
                <c:pt idx="2225">
                  <c:v>0.71348753074100213</c:v>
                </c:pt>
                <c:pt idx="2226">
                  <c:v>0.71347610402904504</c:v>
                </c:pt>
                <c:pt idx="2227">
                  <c:v>0.7134152234841119</c:v>
                </c:pt>
                <c:pt idx="2228">
                  <c:v>0.71340216550264024</c:v>
                </c:pt>
                <c:pt idx="2229">
                  <c:v>0.71338304248129403</c:v>
                </c:pt>
                <c:pt idx="2230">
                  <c:v>0.71334939741957826</c:v>
                </c:pt>
                <c:pt idx="2231">
                  <c:v>0.71334713934872562</c:v>
                </c:pt>
                <c:pt idx="2232">
                  <c:v>0.71327002254299499</c:v>
                </c:pt>
                <c:pt idx="2233">
                  <c:v>0.71324491940093315</c:v>
                </c:pt>
                <c:pt idx="2234">
                  <c:v>0.71322361499465736</c:v>
                </c:pt>
                <c:pt idx="2235">
                  <c:v>0.71315979437564536</c:v>
                </c:pt>
                <c:pt idx="2236">
                  <c:v>0.71313001386679631</c:v>
                </c:pt>
                <c:pt idx="2237">
                  <c:v>0.71311759222601989</c:v>
                </c:pt>
                <c:pt idx="2238">
                  <c:v>0.71308592569540852</c:v>
                </c:pt>
                <c:pt idx="2239">
                  <c:v>0.71304970904379761</c:v>
                </c:pt>
                <c:pt idx="2240">
                  <c:v>0.71304162922767178</c:v>
                </c:pt>
                <c:pt idx="2241">
                  <c:v>0.71303076226801332</c:v>
                </c:pt>
                <c:pt idx="2242">
                  <c:v>0.71303003785340313</c:v>
                </c:pt>
                <c:pt idx="2243">
                  <c:v>0.71302020194490257</c:v>
                </c:pt>
                <c:pt idx="2244">
                  <c:v>0.71297007618199926</c:v>
                </c:pt>
                <c:pt idx="2245">
                  <c:v>0.71294122672990579</c:v>
                </c:pt>
                <c:pt idx="2246">
                  <c:v>0.7129133123645659</c:v>
                </c:pt>
                <c:pt idx="2247">
                  <c:v>0.71290525978279662</c:v>
                </c:pt>
                <c:pt idx="2248">
                  <c:v>0.71290128618882975</c:v>
                </c:pt>
                <c:pt idx="2249">
                  <c:v>0.71287145117504092</c:v>
                </c:pt>
                <c:pt idx="2250">
                  <c:v>0.71286626145535303</c:v>
                </c:pt>
                <c:pt idx="2251">
                  <c:v>0.71282488078286876</c:v>
                </c:pt>
                <c:pt idx="2252">
                  <c:v>0.71268277710015715</c:v>
                </c:pt>
                <c:pt idx="2253">
                  <c:v>0.71266692475807925</c:v>
                </c:pt>
                <c:pt idx="2254">
                  <c:v>0.71264965613421349</c:v>
                </c:pt>
                <c:pt idx="2255">
                  <c:v>0.71263998883436119</c:v>
                </c:pt>
                <c:pt idx="2256">
                  <c:v>0.71254804937576444</c:v>
                </c:pt>
                <c:pt idx="2257">
                  <c:v>0.71250698591708683</c:v>
                </c:pt>
                <c:pt idx="2258">
                  <c:v>0.71245579095601352</c:v>
                </c:pt>
                <c:pt idx="2259">
                  <c:v>0.71245220428657807</c:v>
                </c:pt>
                <c:pt idx="2260">
                  <c:v>0.71242569010525014</c:v>
                </c:pt>
                <c:pt idx="2261">
                  <c:v>0.71239811105582018</c:v>
                </c:pt>
                <c:pt idx="2262">
                  <c:v>0.71238779369646277</c:v>
                </c:pt>
                <c:pt idx="2263">
                  <c:v>0.71237107099088492</c:v>
                </c:pt>
                <c:pt idx="2264">
                  <c:v>0.71235648437324084</c:v>
                </c:pt>
                <c:pt idx="2265">
                  <c:v>0.71235111156465125</c:v>
                </c:pt>
                <c:pt idx="2266">
                  <c:v>0.71233743890881696</c:v>
                </c:pt>
                <c:pt idx="2267">
                  <c:v>0.71225781420213741</c:v>
                </c:pt>
                <c:pt idx="2268">
                  <c:v>0.71225334741471069</c:v>
                </c:pt>
                <c:pt idx="2269">
                  <c:v>0.71225223705445362</c:v>
                </c:pt>
                <c:pt idx="2270">
                  <c:v>0.71222802037052191</c:v>
                </c:pt>
                <c:pt idx="2271">
                  <c:v>0.71218330218746562</c:v>
                </c:pt>
                <c:pt idx="2272">
                  <c:v>0.71214486058847859</c:v>
                </c:pt>
                <c:pt idx="2273">
                  <c:v>0.71208640615373664</c:v>
                </c:pt>
                <c:pt idx="2274">
                  <c:v>0.71208396467085555</c:v>
                </c:pt>
                <c:pt idx="2275">
                  <c:v>0.71207915316596326</c:v>
                </c:pt>
                <c:pt idx="2276">
                  <c:v>0.71203702999931351</c:v>
                </c:pt>
                <c:pt idx="2277">
                  <c:v>0.71202854627745515</c:v>
                </c:pt>
                <c:pt idx="2278">
                  <c:v>0.71198595837630874</c:v>
                </c:pt>
                <c:pt idx="2279">
                  <c:v>0.71189998622148187</c:v>
                </c:pt>
                <c:pt idx="2280">
                  <c:v>0.71189202681031716</c:v>
                </c:pt>
                <c:pt idx="2281">
                  <c:v>0.71188869016077072</c:v>
                </c:pt>
                <c:pt idx="2282">
                  <c:v>0.71184441796204467</c:v>
                </c:pt>
                <c:pt idx="2283">
                  <c:v>0.71184440095997503</c:v>
                </c:pt>
                <c:pt idx="2284">
                  <c:v>0.71183031973730615</c:v>
                </c:pt>
                <c:pt idx="2285">
                  <c:v>0.71182446078178918</c:v>
                </c:pt>
                <c:pt idx="2286">
                  <c:v>0.71182064014814073</c:v>
                </c:pt>
                <c:pt idx="2287">
                  <c:v>0.71181662262522283</c:v>
                </c:pt>
                <c:pt idx="2288">
                  <c:v>0.71180259849833716</c:v>
                </c:pt>
                <c:pt idx="2289">
                  <c:v>0.71177231634027949</c:v>
                </c:pt>
                <c:pt idx="2290">
                  <c:v>0.71177008719314638</c:v>
                </c:pt>
                <c:pt idx="2291">
                  <c:v>0.71170328790016246</c:v>
                </c:pt>
                <c:pt idx="2292">
                  <c:v>0.71168346717913522</c:v>
                </c:pt>
                <c:pt idx="2293">
                  <c:v>0.71153233842596686</c:v>
                </c:pt>
                <c:pt idx="2294">
                  <c:v>0.71147995392640606</c:v>
                </c:pt>
                <c:pt idx="2295">
                  <c:v>0.71137307732684163</c:v>
                </c:pt>
                <c:pt idx="2296">
                  <c:v>0.71132030973825522</c:v>
                </c:pt>
                <c:pt idx="2297">
                  <c:v>0.71127929581568594</c:v>
                </c:pt>
                <c:pt idx="2298">
                  <c:v>0.71124559920011798</c:v>
                </c:pt>
                <c:pt idx="2299">
                  <c:v>0.71118494334161886</c:v>
                </c:pt>
                <c:pt idx="2300">
                  <c:v>0.71112691883421464</c:v>
                </c:pt>
                <c:pt idx="2301">
                  <c:v>0.71106613801948226</c:v>
                </c:pt>
                <c:pt idx="2302">
                  <c:v>0.71106586818339168</c:v>
                </c:pt>
                <c:pt idx="2303">
                  <c:v>0.71106166723440201</c:v>
                </c:pt>
                <c:pt idx="2304">
                  <c:v>0.71105441008912318</c:v>
                </c:pt>
                <c:pt idx="2305">
                  <c:v>0.71101640243060549</c:v>
                </c:pt>
                <c:pt idx="2306">
                  <c:v>0.7109964327863133</c:v>
                </c:pt>
                <c:pt idx="2307">
                  <c:v>0.71095814304081317</c:v>
                </c:pt>
                <c:pt idx="2308">
                  <c:v>0.71095215281069912</c:v>
                </c:pt>
                <c:pt idx="2309">
                  <c:v>0.71094579523130941</c:v>
                </c:pt>
                <c:pt idx="2310">
                  <c:v>0.71090643981931689</c:v>
                </c:pt>
                <c:pt idx="2311">
                  <c:v>0.71087815655626707</c:v>
                </c:pt>
                <c:pt idx="2312">
                  <c:v>0.71085730500052791</c:v>
                </c:pt>
                <c:pt idx="2313">
                  <c:v>0.71081768700913028</c:v>
                </c:pt>
                <c:pt idx="2314">
                  <c:v>0.71080791114844422</c:v>
                </c:pt>
                <c:pt idx="2315">
                  <c:v>0.71079384494535014</c:v>
                </c:pt>
                <c:pt idx="2316">
                  <c:v>0.71078422645060768</c:v>
                </c:pt>
                <c:pt idx="2317">
                  <c:v>0.7107674835721669</c:v>
                </c:pt>
                <c:pt idx="2318">
                  <c:v>0.7106079025420925</c:v>
                </c:pt>
                <c:pt idx="2319">
                  <c:v>0.71057659186658662</c:v>
                </c:pt>
                <c:pt idx="2320">
                  <c:v>0.71045302684863343</c:v>
                </c:pt>
                <c:pt idx="2321">
                  <c:v>0.71043020068552021</c:v>
                </c:pt>
                <c:pt idx="2322">
                  <c:v>0.71042388314951543</c:v>
                </c:pt>
                <c:pt idx="2323">
                  <c:v>0.71039407703358315</c:v>
                </c:pt>
                <c:pt idx="2324">
                  <c:v>0.71034575456193116</c:v>
                </c:pt>
                <c:pt idx="2325">
                  <c:v>0.71030410400445099</c:v>
                </c:pt>
                <c:pt idx="2326">
                  <c:v>0.71029176412554584</c:v>
                </c:pt>
                <c:pt idx="2327">
                  <c:v>0.7102528395671418</c:v>
                </c:pt>
                <c:pt idx="2328">
                  <c:v>0.71019640798062944</c:v>
                </c:pt>
                <c:pt idx="2329">
                  <c:v>0.71018342664369782</c:v>
                </c:pt>
                <c:pt idx="2330">
                  <c:v>0.71017097359348869</c:v>
                </c:pt>
                <c:pt idx="2331">
                  <c:v>0.71011521184604431</c:v>
                </c:pt>
                <c:pt idx="2332">
                  <c:v>0.71009410737551737</c:v>
                </c:pt>
                <c:pt idx="2333">
                  <c:v>0.7100734239022275</c:v>
                </c:pt>
                <c:pt idx="2334">
                  <c:v>0.71006040774065216</c:v>
                </c:pt>
                <c:pt idx="2335">
                  <c:v>0.71006009705831441</c:v>
                </c:pt>
                <c:pt idx="2336">
                  <c:v>0.71005799240582046</c:v>
                </c:pt>
                <c:pt idx="2337">
                  <c:v>0.71003246626059136</c:v>
                </c:pt>
                <c:pt idx="2338">
                  <c:v>0.71003114811702051</c:v>
                </c:pt>
                <c:pt idx="2339">
                  <c:v>0.71001356334462595</c:v>
                </c:pt>
                <c:pt idx="2340">
                  <c:v>0.70996091860876687</c:v>
                </c:pt>
                <c:pt idx="2341">
                  <c:v>0.7099575083343248</c:v>
                </c:pt>
                <c:pt idx="2342">
                  <c:v>0.70993334591116686</c:v>
                </c:pt>
                <c:pt idx="2343">
                  <c:v>0.70986694694609287</c:v>
                </c:pt>
                <c:pt idx="2344">
                  <c:v>0.70985885419233141</c:v>
                </c:pt>
                <c:pt idx="2345">
                  <c:v>0.70982776125523772</c:v>
                </c:pt>
                <c:pt idx="2346">
                  <c:v>0.70980472571538</c:v>
                </c:pt>
                <c:pt idx="2347">
                  <c:v>0.70979163308143434</c:v>
                </c:pt>
                <c:pt idx="2348">
                  <c:v>0.70977272414547099</c:v>
                </c:pt>
                <c:pt idx="2349">
                  <c:v>0.70972744570530077</c:v>
                </c:pt>
                <c:pt idx="2350">
                  <c:v>0.70970572141892763</c:v>
                </c:pt>
                <c:pt idx="2351">
                  <c:v>0.7096918040100656</c:v>
                </c:pt>
                <c:pt idx="2352">
                  <c:v>0.70968613241496226</c:v>
                </c:pt>
                <c:pt idx="2353">
                  <c:v>0.70967743945410855</c:v>
                </c:pt>
                <c:pt idx="2354">
                  <c:v>0.70966745504255901</c:v>
                </c:pt>
                <c:pt idx="2355">
                  <c:v>0.70962535898425882</c:v>
                </c:pt>
                <c:pt idx="2356">
                  <c:v>0.70961507287943126</c:v>
                </c:pt>
                <c:pt idx="2357">
                  <c:v>0.70960732153884332</c:v>
                </c:pt>
                <c:pt idx="2358">
                  <c:v>0.70946657078086461</c:v>
                </c:pt>
                <c:pt idx="2359">
                  <c:v>0.7094304229996421</c:v>
                </c:pt>
                <c:pt idx="2360">
                  <c:v>0.70940885221769878</c:v>
                </c:pt>
                <c:pt idx="2361">
                  <c:v>0.70939465910661748</c:v>
                </c:pt>
                <c:pt idx="2362">
                  <c:v>0.70937143290530302</c:v>
                </c:pt>
                <c:pt idx="2363">
                  <c:v>0.7093558809838858</c:v>
                </c:pt>
                <c:pt idx="2364">
                  <c:v>0.70933520997544142</c:v>
                </c:pt>
                <c:pt idx="2365">
                  <c:v>0.70932713528989344</c:v>
                </c:pt>
                <c:pt idx="2366">
                  <c:v>0.70930518386824437</c:v>
                </c:pt>
                <c:pt idx="2367">
                  <c:v>0.70926633030725905</c:v>
                </c:pt>
                <c:pt idx="2368">
                  <c:v>0.70921380143278756</c:v>
                </c:pt>
                <c:pt idx="2369">
                  <c:v>0.70906215036572773</c:v>
                </c:pt>
                <c:pt idx="2370">
                  <c:v>0.70903852780244037</c:v>
                </c:pt>
                <c:pt idx="2371">
                  <c:v>0.70894644201293455</c:v>
                </c:pt>
                <c:pt idx="2372">
                  <c:v>0.70891128288232641</c:v>
                </c:pt>
                <c:pt idx="2373">
                  <c:v>0.70886724852412797</c:v>
                </c:pt>
                <c:pt idx="2374">
                  <c:v>0.70881888093632062</c:v>
                </c:pt>
                <c:pt idx="2375">
                  <c:v>0.70876655843199332</c:v>
                </c:pt>
                <c:pt idx="2376">
                  <c:v>0.70874141634503307</c:v>
                </c:pt>
                <c:pt idx="2377">
                  <c:v>0.70870864996400407</c:v>
                </c:pt>
                <c:pt idx="2378">
                  <c:v>0.70869744984020078</c:v>
                </c:pt>
                <c:pt idx="2379">
                  <c:v>0.708663391781855</c:v>
                </c:pt>
                <c:pt idx="2380">
                  <c:v>0.70866231235024868</c:v>
                </c:pt>
                <c:pt idx="2381">
                  <c:v>0.70865660395395103</c:v>
                </c:pt>
                <c:pt idx="2382">
                  <c:v>0.70865367588284933</c:v>
                </c:pt>
                <c:pt idx="2383">
                  <c:v>0.70865048583757884</c:v>
                </c:pt>
                <c:pt idx="2384">
                  <c:v>0.70864555809113539</c:v>
                </c:pt>
                <c:pt idx="2385">
                  <c:v>0.70857928126572367</c:v>
                </c:pt>
                <c:pt idx="2386">
                  <c:v>0.70854014785689468</c:v>
                </c:pt>
                <c:pt idx="2387">
                  <c:v>0.70850877911288246</c:v>
                </c:pt>
                <c:pt idx="2388">
                  <c:v>0.70850648555632301</c:v>
                </c:pt>
                <c:pt idx="2389">
                  <c:v>0.70834984599624817</c:v>
                </c:pt>
                <c:pt idx="2390">
                  <c:v>0.7083387821417001</c:v>
                </c:pt>
                <c:pt idx="2391">
                  <c:v>0.70830710107574479</c:v>
                </c:pt>
                <c:pt idx="2392">
                  <c:v>0.70830259998540801</c:v>
                </c:pt>
                <c:pt idx="2393">
                  <c:v>0.70830185272925283</c:v>
                </c:pt>
                <c:pt idx="2394">
                  <c:v>0.70828698100675602</c:v>
                </c:pt>
                <c:pt idx="2395">
                  <c:v>0.70827724185179464</c:v>
                </c:pt>
                <c:pt idx="2396">
                  <c:v>0.70827299937441102</c:v>
                </c:pt>
                <c:pt idx="2397">
                  <c:v>0.70826690973648598</c:v>
                </c:pt>
                <c:pt idx="2398">
                  <c:v>0.70826078713447138</c:v>
                </c:pt>
                <c:pt idx="2399">
                  <c:v>0.70824658879270341</c:v>
                </c:pt>
                <c:pt idx="2400">
                  <c:v>0.70823263885839072</c:v>
                </c:pt>
                <c:pt idx="2401">
                  <c:v>0.70822227534332449</c:v>
                </c:pt>
                <c:pt idx="2402">
                  <c:v>0.70815182392929232</c:v>
                </c:pt>
                <c:pt idx="2403">
                  <c:v>0.70814537233173824</c:v>
                </c:pt>
                <c:pt idx="2404">
                  <c:v>0.70812125355767686</c:v>
                </c:pt>
                <c:pt idx="2405">
                  <c:v>0.70811835280484259</c:v>
                </c:pt>
                <c:pt idx="2406">
                  <c:v>0.70811064015886149</c:v>
                </c:pt>
                <c:pt idx="2407">
                  <c:v>0.70802351017804632</c:v>
                </c:pt>
                <c:pt idx="2408">
                  <c:v>0.7079226095925707</c:v>
                </c:pt>
                <c:pt idx="2409">
                  <c:v>0.70792146993043015</c:v>
                </c:pt>
                <c:pt idx="2410">
                  <c:v>0.70787692227286114</c:v>
                </c:pt>
                <c:pt idx="2411">
                  <c:v>0.7078570974639401</c:v>
                </c:pt>
                <c:pt idx="2412">
                  <c:v>0.70784678495304965</c:v>
                </c:pt>
                <c:pt idx="2413">
                  <c:v>0.70783188898335159</c:v>
                </c:pt>
                <c:pt idx="2414">
                  <c:v>0.70781126935508276</c:v>
                </c:pt>
                <c:pt idx="2415">
                  <c:v>0.70780934450835398</c:v>
                </c:pt>
                <c:pt idx="2416">
                  <c:v>0.70780332237017562</c:v>
                </c:pt>
                <c:pt idx="2417">
                  <c:v>0.70778502228373674</c:v>
                </c:pt>
                <c:pt idx="2418">
                  <c:v>0.7077799940459415</c:v>
                </c:pt>
                <c:pt idx="2419">
                  <c:v>0.70774615039315758</c:v>
                </c:pt>
                <c:pt idx="2420">
                  <c:v>0.70769639203227974</c:v>
                </c:pt>
                <c:pt idx="2421">
                  <c:v>0.70769428239478582</c:v>
                </c:pt>
                <c:pt idx="2422">
                  <c:v>0.70760690086133682</c:v>
                </c:pt>
                <c:pt idx="2423">
                  <c:v>0.70755162931311011</c:v>
                </c:pt>
                <c:pt idx="2424">
                  <c:v>0.70748195214757426</c:v>
                </c:pt>
                <c:pt idx="2425">
                  <c:v>0.70744352693124246</c:v>
                </c:pt>
                <c:pt idx="2426">
                  <c:v>0.70742958620427621</c:v>
                </c:pt>
                <c:pt idx="2427">
                  <c:v>0.70739559686065423</c:v>
                </c:pt>
                <c:pt idx="2428">
                  <c:v>0.7073466338415284</c:v>
                </c:pt>
                <c:pt idx="2429">
                  <c:v>0.70733687494803432</c:v>
                </c:pt>
                <c:pt idx="2430">
                  <c:v>0.70730424325703112</c:v>
                </c:pt>
                <c:pt idx="2431">
                  <c:v>0.70721802961844815</c:v>
                </c:pt>
                <c:pt idx="2432">
                  <c:v>0.7071871091270816</c:v>
                </c:pt>
                <c:pt idx="2433">
                  <c:v>0.7071521006051722</c:v>
                </c:pt>
                <c:pt idx="2434">
                  <c:v>0.7071519320019678</c:v>
                </c:pt>
                <c:pt idx="2435">
                  <c:v>0.70713861679613554</c:v>
                </c:pt>
                <c:pt idx="2436">
                  <c:v>0.70706341948926898</c:v>
                </c:pt>
                <c:pt idx="2437">
                  <c:v>0.70705866514463778</c:v>
                </c:pt>
                <c:pt idx="2438">
                  <c:v>0.70702506652041608</c:v>
                </c:pt>
                <c:pt idx="2439">
                  <c:v>0.7069932608572751</c:v>
                </c:pt>
                <c:pt idx="2440">
                  <c:v>0.70697824383756769</c:v>
                </c:pt>
                <c:pt idx="2441">
                  <c:v>0.70696394884245262</c:v>
                </c:pt>
                <c:pt idx="2442">
                  <c:v>0.70692904773152587</c:v>
                </c:pt>
                <c:pt idx="2443">
                  <c:v>0.70691380664073578</c:v>
                </c:pt>
                <c:pt idx="2444">
                  <c:v>0.70690454131205638</c:v>
                </c:pt>
                <c:pt idx="2445">
                  <c:v>0.70688272190665613</c:v>
                </c:pt>
                <c:pt idx="2446">
                  <c:v>0.70687167588304656</c:v>
                </c:pt>
                <c:pt idx="2447">
                  <c:v>0.70681004464497887</c:v>
                </c:pt>
                <c:pt idx="2448">
                  <c:v>0.70675417866996737</c:v>
                </c:pt>
                <c:pt idx="2449">
                  <c:v>0.70674922372914439</c:v>
                </c:pt>
                <c:pt idx="2450">
                  <c:v>0.70672828939615617</c:v>
                </c:pt>
                <c:pt idx="2451">
                  <c:v>0.70671149466584371</c:v>
                </c:pt>
                <c:pt idx="2452">
                  <c:v>0.70666650535449804</c:v>
                </c:pt>
                <c:pt idx="2453">
                  <c:v>0.70663117230063532</c:v>
                </c:pt>
                <c:pt idx="2454">
                  <c:v>0.70662240781950358</c:v>
                </c:pt>
                <c:pt idx="2455">
                  <c:v>0.70660758748727315</c:v>
                </c:pt>
                <c:pt idx="2456">
                  <c:v>0.70651899675442031</c:v>
                </c:pt>
                <c:pt idx="2457">
                  <c:v>0.70649834599021821</c:v>
                </c:pt>
                <c:pt idx="2458">
                  <c:v>0.70649589782746602</c:v>
                </c:pt>
                <c:pt idx="2459">
                  <c:v>0.70647637510894035</c:v>
                </c:pt>
                <c:pt idx="2460">
                  <c:v>0.70646129651214995</c:v>
                </c:pt>
                <c:pt idx="2461">
                  <c:v>0.70645872738117155</c:v>
                </c:pt>
                <c:pt idx="2462">
                  <c:v>0.70645211233786376</c:v>
                </c:pt>
                <c:pt idx="2463">
                  <c:v>0.7064395207564399</c:v>
                </c:pt>
                <c:pt idx="2464">
                  <c:v>0.7064217578431361</c:v>
                </c:pt>
                <c:pt idx="2465">
                  <c:v>0.7064152746142055</c:v>
                </c:pt>
                <c:pt idx="2466">
                  <c:v>0.70640635930190832</c:v>
                </c:pt>
                <c:pt idx="2467">
                  <c:v>0.70639575300213187</c:v>
                </c:pt>
                <c:pt idx="2468">
                  <c:v>0.70637212553317497</c:v>
                </c:pt>
                <c:pt idx="2469">
                  <c:v>0.7063711677506268</c:v>
                </c:pt>
                <c:pt idx="2470">
                  <c:v>0.70636257758774812</c:v>
                </c:pt>
                <c:pt idx="2471">
                  <c:v>0.70632933899215633</c:v>
                </c:pt>
                <c:pt idx="2472">
                  <c:v>0.70631354057217555</c:v>
                </c:pt>
                <c:pt idx="2473">
                  <c:v>0.70624690144251456</c:v>
                </c:pt>
                <c:pt idx="2474">
                  <c:v>0.70618450119105847</c:v>
                </c:pt>
                <c:pt idx="2475">
                  <c:v>0.706177049730913</c:v>
                </c:pt>
                <c:pt idx="2476">
                  <c:v>0.70617056671336653</c:v>
                </c:pt>
                <c:pt idx="2477">
                  <c:v>0.70614379900278523</c:v>
                </c:pt>
                <c:pt idx="2478">
                  <c:v>0.70612703792414189</c:v>
                </c:pt>
                <c:pt idx="2479">
                  <c:v>0.70606128334092222</c:v>
                </c:pt>
                <c:pt idx="2480">
                  <c:v>0.70599658207800331</c:v>
                </c:pt>
                <c:pt idx="2481">
                  <c:v>0.70595133808784327</c:v>
                </c:pt>
                <c:pt idx="2482">
                  <c:v>0.70588862090971782</c:v>
                </c:pt>
                <c:pt idx="2483">
                  <c:v>0.70588170929060889</c:v>
                </c:pt>
                <c:pt idx="2484">
                  <c:v>0.70587243071663264</c:v>
                </c:pt>
                <c:pt idx="2485">
                  <c:v>0.70585847711469818</c:v>
                </c:pt>
                <c:pt idx="2486">
                  <c:v>0.70583593140734868</c:v>
                </c:pt>
                <c:pt idx="2487">
                  <c:v>0.70573032907109978</c:v>
                </c:pt>
                <c:pt idx="2488">
                  <c:v>0.70568693925640225</c:v>
                </c:pt>
                <c:pt idx="2489">
                  <c:v>0.70567132581929193</c:v>
                </c:pt>
                <c:pt idx="2490">
                  <c:v>0.70567038418607009</c:v>
                </c:pt>
                <c:pt idx="2491">
                  <c:v>0.70566280576101292</c:v>
                </c:pt>
                <c:pt idx="2492">
                  <c:v>0.70566231310506167</c:v>
                </c:pt>
                <c:pt idx="2493">
                  <c:v>0.70565356951855474</c:v>
                </c:pt>
                <c:pt idx="2494">
                  <c:v>0.70564941713232765</c:v>
                </c:pt>
                <c:pt idx="2495">
                  <c:v>0.70556081627204559</c:v>
                </c:pt>
                <c:pt idx="2496">
                  <c:v>0.70553053955763245</c:v>
                </c:pt>
                <c:pt idx="2497">
                  <c:v>0.70547133828996267</c:v>
                </c:pt>
                <c:pt idx="2498">
                  <c:v>0.70545401359702653</c:v>
                </c:pt>
                <c:pt idx="2499">
                  <c:v>0.70545116726471235</c:v>
                </c:pt>
                <c:pt idx="2500">
                  <c:v>0.70542675821142287</c:v>
                </c:pt>
                <c:pt idx="2501">
                  <c:v>0.70535708166348421</c:v>
                </c:pt>
                <c:pt idx="2502">
                  <c:v>0.70535058011639074</c:v>
                </c:pt>
                <c:pt idx="2503">
                  <c:v>0.70534265313014644</c:v>
                </c:pt>
                <c:pt idx="2504">
                  <c:v>0.70531077907044248</c:v>
                </c:pt>
                <c:pt idx="2505">
                  <c:v>0.70530568364223689</c:v>
                </c:pt>
                <c:pt idx="2506">
                  <c:v>0.70529729067361246</c:v>
                </c:pt>
                <c:pt idx="2507">
                  <c:v>0.70523043017180576</c:v>
                </c:pt>
                <c:pt idx="2508">
                  <c:v>0.70519786105694904</c:v>
                </c:pt>
                <c:pt idx="2509">
                  <c:v>0.70518302945502309</c:v>
                </c:pt>
                <c:pt idx="2510">
                  <c:v>0.70517737804235148</c:v>
                </c:pt>
                <c:pt idx="2511">
                  <c:v>0.70515727267227135</c:v>
                </c:pt>
                <c:pt idx="2512">
                  <c:v>0.7051251878009136</c:v>
                </c:pt>
                <c:pt idx="2513">
                  <c:v>0.70506974711591597</c:v>
                </c:pt>
                <c:pt idx="2514">
                  <c:v>0.70504985117700514</c:v>
                </c:pt>
                <c:pt idx="2515">
                  <c:v>0.70501536154165079</c:v>
                </c:pt>
                <c:pt idx="2516">
                  <c:v>0.70497455949398935</c:v>
                </c:pt>
                <c:pt idx="2517">
                  <c:v>0.70496955386366555</c:v>
                </c:pt>
                <c:pt idx="2518">
                  <c:v>0.70495584028734204</c:v>
                </c:pt>
                <c:pt idx="2519">
                  <c:v>0.70494910189560067</c:v>
                </c:pt>
                <c:pt idx="2520">
                  <c:v>0.70494109728576659</c:v>
                </c:pt>
                <c:pt idx="2521">
                  <c:v>0.70490723133433575</c:v>
                </c:pt>
                <c:pt idx="2522">
                  <c:v>0.70486905813484046</c:v>
                </c:pt>
                <c:pt idx="2523">
                  <c:v>0.70484895467899389</c:v>
                </c:pt>
                <c:pt idx="2524">
                  <c:v>0.70484874983163204</c:v>
                </c:pt>
                <c:pt idx="2525">
                  <c:v>0.70480845447476914</c:v>
                </c:pt>
                <c:pt idx="2526">
                  <c:v>0.70480522301893089</c:v>
                </c:pt>
                <c:pt idx="2527">
                  <c:v>0.70475991562694373</c:v>
                </c:pt>
                <c:pt idx="2528">
                  <c:v>0.70471464249503424</c:v>
                </c:pt>
                <c:pt idx="2529">
                  <c:v>0.70471334187410195</c:v>
                </c:pt>
                <c:pt idx="2530">
                  <c:v>0.70471131836735756</c:v>
                </c:pt>
                <c:pt idx="2531">
                  <c:v>0.7047038414461182</c:v>
                </c:pt>
                <c:pt idx="2532">
                  <c:v>0.70465529597316534</c:v>
                </c:pt>
                <c:pt idx="2533">
                  <c:v>0.70462146790608404</c:v>
                </c:pt>
                <c:pt idx="2534">
                  <c:v>0.70457025671904983</c:v>
                </c:pt>
                <c:pt idx="2535">
                  <c:v>0.70454356632733384</c:v>
                </c:pt>
                <c:pt idx="2536">
                  <c:v>0.70454011911999759</c:v>
                </c:pt>
                <c:pt idx="2537">
                  <c:v>0.70452357931869769</c:v>
                </c:pt>
                <c:pt idx="2538">
                  <c:v>0.70447937603165522</c:v>
                </c:pt>
                <c:pt idx="2539">
                  <c:v>0.7043941114624559</c:v>
                </c:pt>
                <c:pt idx="2540">
                  <c:v>0.70434722946893935</c:v>
                </c:pt>
                <c:pt idx="2541">
                  <c:v>0.70433177696570937</c:v>
                </c:pt>
                <c:pt idx="2542">
                  <c:v>0.70430687659703384</c:v>
                </c:pt>
                <c:pt idx="2543">
                  <c:v>0.70427983417239737</c:v>
                </c:pt>
                <c:pt idx="2544">
                  <c:v>0.70426496022132778</c:v>
                </c:pt>
                <c:pt idx="2545">
                  <c:v>0.70425527541331856</c:v>
                </c:pt>
                <c:pt idx="2546">
                  <c:v>0.70419151245152445</c:v>
                </c:pt>
                <c:pt idx="2547">
                  <c:v>0.7041550206309567</c:v>
                </c:pt>
                <c:pt idx="2548">
                  <c:v>0.70411624459079436</c:v>
                </c:pt>
                <c:pt idx="2549">
                  <c:v>0.70404792919677894</c:v>
                </c:pt>
                <c:pt idx="2550">
                  <c:v>0.70400314607169656</c:v>
                </c:pt>
                <c:pt idx="2551">
                  <c:v>0.70395415495515734</c:v>
                </c:pt>
                <c:pt idx="2552">
                  <c:v>0.70391226534685547</c:v>
                </c:pt>
                <c:pt idx="2553">
                  <c:v>0.70390061956822836</c:v>
                </c:pt>
                <c:pt idx="2554">
                  <c:v>0.70385592948159958</c:v>
                </c:pt>
                <c:pt idx="2555">
                  <c:v>0.70382801445920784</c:v>
                </c:pt>
                <c:pt idx="2556">
                  <c:v>0.70374312736441569</c:v>
                </c:pt>
                <c:pt idx="2557">
                  <c:v>0.70373068798886207</c:v>
                </c:pt>
                <c:pt idx="2558">
                  <c:v>0.70369859886192909</c:v>
                </c:pt>
                <c:pt idx="2559">
                  <c:v>0.70364742807069092</c:v>
                </c:pt>
                <c:pt idx="2560">
                  <c:v>0.70360729094011365</c:v>
                </c:pt>
                <c:pt idx="2561">
                  <c:v>0.70360018233506749</c:v>
                </c:pt>
                <c:pt idx="2562">
                  <c:v>0.703594773888778</c:v>
                </c:pt>
                <c:pt idx="2563">
                  <c:v>0.70357814484997017</c:v>
                </c:pt>
                <c:pt idx="2564">
                  <c:v>0.70353412269042837</c:v>
                </c:pt>
                <c:pt idx="2565">
                  <c:v>0.70350678390657484</c:v>
                </c:pt>
                <c:pt idx="2566">
                  <c:v>0.70346423387790769</c:v>
                </c:pt>
                <c:pt idx="2567">
                  <c:v>0.70345529787885819</c:v>
                </c:pt>
                <c:pt idx="2568">
                  <c:v>0.70342688509740592</c:v>
                </c:pt>
                <c:pt idx="2569">
                  <c:v>0.70334825804592005</c:v>
                </c:pt>
                <c:pt idx="2570">
                  <c:v>0.70334320152371377</c:v>
                </c:pt>
                <c:pt idx="2571">
                  <c:v>0.70327815940189942</c:v>
                </c:pt>
                <c:pt idx="2572">
                  <c:v>0.70323411256581436</c:v>
                </c:pt>
                <c:pt idx="2573">
                  <c:v>0.70308950361533185</c:v>
                </c:pt>
                <c:pt idx="2574">
                  <c:v>0.70308924694048658</c:v>
                </c:pt>
                <c:pt idx="2575">
                  <c:v>0.70306385632667667</c:v>
                </c:pt>
                <c:pt idx="2576">
                  <c:v>0.70305139037959297</c:v>
                </c:pt>
                <c:pt idx="2577">
                  <c:v>0.70303630972646847</c:v>
                </c:pt>
                <c:pt idx="2578">
                  <c:v>0.70303313490840236</c:v>
                </c:pt>
                <c:pt idx="2579">
                  <c:v>0.70298945495859566</c:v>
                </c:pt>
                <c:pt idx="2580">
                  <c:v>0.70297151254786683</c:v>
                </c:pt>
                <c:pt idx="2581">
                  <c:v>0.70288147316872862</c:v>
                </c:pt>
                <c:pt idx="2582">
                  <c:v>0.70285844100530825</c:v>
                </c:pt>
                <c:pt idx="2583">
                  <c:v>0.70283381414456347</c:v>
                </c:pt>
                <c:pt idx="2584">
                  <c:v>0.70281526166969832</c:v>
                </c:pt>
                <c:pt idx="2585">
                  <c:v>0.70281121859314566</c:v>
                </c:pt>
                <c:pt idx="2586">
                  <c:v>0.70276102875745139</c:v>
                </c:pt>
                <c:pt idx="2587">
                  <c:v>0.70274536641175367</c:v>
                </c:pt>
                <c:pt idx="2588">
                  <c:v>0.70273710805471812</c:v>
                </c:pt>
                <c:pt idx="2589">
                  <c:v>0.70271817796856717</c:v>
                </c:pt>
                <c:pt idx="2590">
                  <c:v>0.70271224591849357</c:v>
                </c:pt>
                <c:pt idx="2591">
                  <c:v>0.7027090300025014</c:v>
                </c:pt>
                <c:pt idx="2592">
                  <c:v>0.70265148594188165</c:v>
                </c:pt>
                <c:pt idx="2593">
                  <c:v>0.7025241993172946</c:v>
                </c:pt>
                <c:pt idx="2594">
                  <c:v>0.70247318913096757</c:v>
                </c:pt>
                <c:pt idx="2595">
                  <c:v>0.70228658489455542</c:v>
                </c:pt>
                <c:pt idx="2596">
                  <c:v>0.70222644136315127</c:v>
                </c:pt>
                <c:pt idx="2597">
                  <c:v>0.70219645993171775</c:v>
                </c:pt>
                <c:pt idx="2598">
                  <c:v>0.70217155760175098</c:v>
                </c:pt>
                <c:pt idx="2599">
                  <c:v>0.70216148271908618</c:v>
                </c:pt>
                <c:pt idx="2600">
                  <c:v>0.70212835111413263</c:v>
                </c:pt>
                <c:pt idx="2601">
                  <c:v>0.70204805818921046</c:v>
                </c:pt>
                <c:pt idx="2602">
                  <c:v>0.70204497322028492</c:v>
                </c:pt>
                <c:pt idx="2603">
                  <c:v>0.70196420928045478</c:v>
                </c:pt>
                <c:pt idx="2604">
                  <c:v>0.70195085190982487</c:v>
                </c:pt>
                <c:pt idx="2605">
                  <c:v>0.70194959753870834</c:v>
                </c:pt>
                <c:pt idx="2606">
                  <c:v>0.7019081649387966</c:v>
                </c:pt>
                <c:pt idx="2607">
                  <c:v>0.70188410603922347</c:v>
                </c:pt>
                <c:pt idx="2608">
                  <c:v>0.70187026048009749</c:v>
                </c:pt>
                <c:pt idx="2609">
                  <c:v>0.70186399265857935</c:v>
                </c:pt>
                <c:pt idx="2610">
                  <c:v>0.70185110721846877</c:v>
                </c:pt>
                <c:pt idx="2611">
                  <c:v>0.70183025594870219</c:v>
                </c:pt>
                <c:pt idx="2612">
                  <c:v>0.7018269243206966</c:v>
                </c:pt>
                <c:pt idx="2613">
                  <c:v>0.70181677548807953</c:v>
                </c:pt>
                <c:pt idx="2614">
                  <c:v>0.70175349655284569</c:v>
                </c:pt>
                <c:pt idx="2615">
                  <c:v>0.70174049400279725</c:v>
                </c:pt>
                <c:pt idx="2616">
                  <c:v>0.70172012557112584</c:v>
                </c:pt>
                <c:pt idx="2617">
                  <c:v>0.70168587156873019</c:v>
                </c:pt>
                <c:pt idx="2618">
                  <c:v>0.70161385751088978</c:v>
                </c:pt>
                <c:pt idx="2619">
                  <c:v>0.70160768981540556</c:v>
                </c:pt>
                <c:pt idx="2620">
                  <c:v>0.7016017246102616</c:v>
                </c:pt>
                <c:pt idx="2621">
                  <c:v>0.70157747968582618</c:v>
                </c:pt>
                <c:pt idx="2622">
                  <c:v>0.70154368718622306</c:v>
                </c:pt>
                <c:pt idx="2623">
                  <c:v>0.70146840344100503</c:v>
                </c:pt>
                <c:pt idx="2624">
                  <c:v>0.70146149121849388</c:v>
                </c:pt>
                <c:pt idx="2625">
                  <c:v>0.70145054603558166</c:v>
                </c:pt>
                <c:pt idx="2626">
                  <c:v>0.70142502879824131</c:v>
                </c:pt>
                <c:pt idx="2627">
                  <c:v>0.7013625327204116</c:v>
                </c:pt>
                <c:pt idx="2628">
                  <c:v>0.70132176174865268</c:v>
                </c:pt>
                <c:pt idx="2629">
                  <c:v>0.70128161329569561</c:v>
                </c:pt>
                <c:pt idx="2630">
                  <c:v>0.70123660468396021</c:v>
                </c:pt>
                <c:pt idx="2631">
                  <c:v>0.70117176667735703</c:v>
                </c:pt>
                <c:pt idx="2632">
                  <c:v>0.7011440730786096</c:v>
                </c:pt>
                <c:pt idx="2633">
                  <c:v>0.70112244104520483</c:v>
                </c:pt>
                <c:pt idx="2634">
                  <c:v>0.70108412753085925</c:v>
                </c:pt>
                <c:pt idx="2635">
                  <c:v>0.7010658001481882</c:v>
                </c:pt>
                <c:pt idx="2636">
                  <c:v>0.70103310722828494</c:v>
                </c:pt>
                <c:pt idx="2637">
                  <c:v>0.70093564226634919</c:v>
                </c:pt>
                <c:pt idx="2638">
                  <c:v>0.70090670844440583</c:v>
                </c:pt>
                <c:pt idx="2639">
                  <c:v>0.70090645921213601</c:v>
                </c:pt>
                <c:pt idx="2640">
                  <c:v>0.7008809030348877</c:v>
                </c:pt>
                <c:pt idx="2641">
                  <c:v>0.70085875575565326</c:v>
                </c:pt>
                <c:pt idx="2642">
                  <c:v>0.70081511790051099</c:v>
                </c:pt>
                <c:pt idx="2643">
                  <c:v>0.7007827904114553</c:v>
                </c:pt>
                <c:pt idx="2644">
                  <c:v>0.70073335085598587</c:v>
                </c:pt>
                <c:pt idx="2645">
                  <c:v>0.70071011584424869</c:v>
                </c:pt>
                <c:pt idx="2646">
                  <c:v>0.70070519565585243</c:v>
                </c:pt>
                <c:pt idx="2647">
                  <c:v>0.70064754418794728</c:v>
                </c:pt>
                <c:pt idx="2648">
                  <c:v>0.70062871565009222</c:v>
                </c:pt>
                <c:pt idx="2649">
                  <c:v>0.70058173467827978</c:v>
                </c:pt>
                <c:pt idx="2650">
                  <c:v>0.70057525196846038</c:v>
                </c:pt>
                <c:pt idx="2651">
                  <c:v>0.70054928242493975</c:v>
                </c:pt>
                <c:pt idx="2652">
                  <c:v>0.70053778860073757</c:v>
                </c:pt>
                <c:pt idx="2653">
                  <c:v>0.70053054372140866</c:v>
                </c:pt>
                <c:pt idx="2654">
                  <c:v>0.70045524075503063</c:v>
                </c:pt>
                <c:pt idx="2655">
                  <c:v>0.7004360727985347</c:v>
                </c:pt>
                <c:pt idx="2656">
                  <c:v>0.70043281065593899</c:v>
                </c:pt>
                <c:pt idx="2657">
                  <c:v>0.70034045055792715</c:v>
                </c:pt>
                <c:pt idx="2658">
                  <c:v>0.7003247635709775</c:v>
                </c:pt>
                <c:pt idx="2659">
                  <c:v>0.70029837516014892</c:v>
                </c:pt>
                <c:pt idx="2660">
                  <c:v>0.70028799724959945</c:v>
                </c:pt>
                <c:pt idx="2661">
                  <c:v>0.70028320440375591</c:v>
                </c:pt>
                <c:pt idx="2662">
                  <c:v>0.70027916072706287</c:v>
                </c:pt>
                <c:pt idx="2663">
                  <c:v>0.70025511655830031</c:v>
                </c:pt>
                <c:pt idx="2664">
                  <c:v>0.70021695321052235</c:v>
                </c:pt>
                <c:pt idx="2665">
                  <c:v>0.70021205707067091</c:v>
                </c:pt>
                <c:pt idx="2666">
                  <c:v>0.70014069454250516</c:v>
                </c:pt>
                <c:pt idx="2667">
                  <c:v>0.70013040695238737</c:v>
                </c:pt>
                <c:pt idx="2668">
                  <c:v>0.70011816749012334</c:v>
                </c:pt>
                <c:pt idx="2669">
                  <c:v>0.70011601583072469</c:v>
                </c:pt>
                <c:pt idx="2670">
                  <c:v>0.70007519646619765</c:v>
                </c:pt>
                <c:pt idx="2671">
                  <c:v>0.70006541635277486</c:v>
                </c:pt>
                <c:pt idx="2672">
                  <c:v>0.70004056894066413</c:v>
                </c:pt>
                <c:pt idx="2673">
                  <c:v>0.69989400469607921</c:v>
                </c:pt>
                <c:pt idx="2674">
                  <c:v>0.69987144062494933</c:v>
                </c:pt>
                <c:pt idx="2675">
                  <c:v>0.69986845062252667</c:v>
                </c:pt>
                <c:pt idx="2676">
                  <c:v>0.69985539994946833</c:v>
                </c:pt>
                <c:pt idx="2677">
                  <c:v>0.69980248686819913</c:v>
                </c:pt>
                <c:pt idx="2678">
                  <c:v>0.69978102323348035</c:v>
                </c:pt>
                <c:pt idx="2679">
                  <c:v>0.69973902937838894</c:v>
                </c:pt>
                <c:pt idx="2680">
                  <c:v>0.69973700151863039</c:v>
                </c:pt>
                <c:pt idx="2681">
                  <c:v>0.69969917836864193</c:v>
                </c:pt>
                <c:pt idx="2682">
                  <c:v>0.69967885773966942</c:v>
                </c:pt>
                <c:pt idx="2683">
                  <c:v>0.69965568197214767</c:v>
                </c:pt>
                <c:pt idx="2684">
                  <c:v>0.69952566187594267</c:v>
                </c:pt>
                <c:pt idx="2685">
                  <c:v>0.6995218835450695</c:v>
                </c:pt>
                <c:pt idx="2686">
                  <c:v>0.69946316592928781</c:v>
                </c:pt>
                <c:pt idx="2687">
                  <c:v>0.69943069427488191</c:v>
                </c:pt>
                <c:pt idx="2688">
                  <c:v>0.69934224209847362</c:v>
                </c:pt>
                <c:pt idx="2689">
                  <c:v>0.69934019418691618</c:v>
                </c:pt>
                <c:pt idx="2690">
                  <c:v>0.69930285878508314</c:v>
                </c:pt>
                <c:pt idx="2691">
                  <c:v>0.69930066495144938</c:v>
                </c:pt>
                <c:pt idx="2692">
                  <c:v>0.69927649367916611</c:v>
                </c:pt>
                <c:pt idx="2693">
                  <c:v>0.69925524457592825</c:v>
                </c:pt>
                <c:pt idx="2694">
                  <c:v>0.69921735775294391</c:v>
                </c:pt>
                <c:pt idx="2695">
                  <c:v>0.6992034857423296</c:v>
                </c:pt>
                <c:pt idx="2696">
                  <c:v>0.69919042963761158</c:v>
                </c:pt>
                <c:pt idx="2697">
                  <c:v>0.69915103561351544</c:v>
                </c:pt>
                <c:pt idx="2698">
                  <c:v>0.69913620875476912</c:v>
                </c:pt>
                <c:pt idx="2699">
                  <c:v>0.69911026202034887</c:v>
                </c:pt>
                <c:pt idx="2700">
                  <c:v>0.69905176829602078</c:v>
                </c:pt>
                <c:pt idx="2701">
                  <c:v>0.6990019460409973</c:v>
                </c:pt>
                <c:pt idx="2702">
                  <c:v>0.69892280136075413</c:v>
                </c:pt>
                <c:pt idx="2703">
                  <c:v>0.69892247745549929</c:v>
                </c:pt>
                <c:pt idx="2704">
                  <c:v>0.6989074840818531</c:v>
                </c:pt>
                <c:pt idx="2705">
                  <c:v>0.6989047058940373</c:v>
                </c:pt>
                <c:pt idx="2706">
                  <c:v>0.69888501465000497</c:v>
                </c:pt>
                <c:pt idx="2707">
                  <c:v>0.69883076331124316</c:v>
                </c:pt>
                <c:pt idx="2708">
                  <c:v>0.69881770107597463</c:v>
                </c:pt>
                <c:pt idx="2709">
                  <c:v>0.69879142775085878</c:v>
                </c:pt>
                <c:pt idx="2710">
                  <c:v>0.69878595030599144</c:v>
                </c:pt>
                <c:pt idx="2711">
                  <c:v>0.69877788163328669</c:v>
                </c:pt>
                <c:pt idx="2712">
                  <c:v>0.69876341051783153</c:v>
                </c:pt>
                <c:pt idx="2713">
                  <c:v>0.6986917458080274</c:v>
                </c:pt>
                <c:pt idx="2714">
                  <c:v>0.69866244646968501</c:v>
                </c:pt>
                <c:pt idx="2715">
                  <c:v>0.69865562888205612</c:v>
                </c:pt>
                <c:pt idx="2716">
                  <c:v>0.69864063659895081</c:v>
                </c:pt>
                <c:pt idx="2717">
                  <c:v>0.6986309396452467</c:v>
                </c:pt>
                <c:pt idx="2718">
                  <c:v>0.69862977684592042</c:v>
                </c:pt>
                <c:pt idx="2719">
                  <c:v>0.69862805160076735</c:v>
                </c:pt>
                <c:pt idx="2720">
                  <c:v>0.69851319938607648</c:v>
                </c:pt>
                <c:pt idx="2721">
                  <c:v>0.69846088384247007</c:v>
                </c:pt>
                <c:pt idx="2722">
                  <c:v>0.69839380898906656</c:v>
                </c:pt>
                <c:pt idx="2723">
                  <c:v>0.69837977357481706</c:v>
                </c:pt>
                <c:pt idx="2724">
                  <c:v>0.69836090615068114</c:v>
                </c:pt>
                <c:pt idx="2725">
                  <c:v>0.69833379617407976</c:v>
                </c:pt>
                <c:pt idx="2726">
                  <c:v>0.69831459125026152</c:v>
                </c:pt>
                <c:pt idx="2727">
                  <c:v>0.69829786108095249</c:v>
                </c:pt>
                <c:pt idx="2728">
                  <c:v>0.6982935811121761</c:v>
                </c:pt>
                <c:pt idx="2729">
                  <c:v>0.69825991545537902</c:v>
                </c:pt>
                <c:pt idx="2730">
                  <c:v>0.69821584173552398</c:v>
                </c:pt>
                <c:pt idx="2731">
                  <c:v>0.6981871468281845</c:v>
                </c:pt>
                <c:pt idx="2732">
                  <c:v>0.69800935299242894</c:v>
                </c:pt>
                <c:pt idx="2733">
                  <c:v>0.69800484049638045</c:v>
                </c:pt>
                <c:pt idx="2734">
                  <c:v>0.6979965288255785</c:v>
                </c:pt>
                <c:pt idx="2735">
                  <c:v>0.69798455407460835</c:v>
                </c:pt>
                <c:pt idx="2736">
                  <c:v>0.69793119663343284</c:v>
                </c:pt>
                <c:pt idx="2737">
                  <c:v>0.69786184552006447</c:v>
                </c:pt>
                <c:pt idx="2738">
                  <c:v>0.69780851147457346</c:v>
                </c:pt>
                <c:pt idx="2739">
                  <c:v>0.69776673169819203</c:v>
                </c:pt>
                <c:pt idx="2740">
                  <c:v>0.69773195729343207</c:v>
                </c:pt>
                <c:pt idx="2741">
                  <c:v>0.69771397718333217</c:v>
                </c:pt>
                <c:pt idx="2742">
                  <c:v>0.69767315693313414</c:v>
                </c:pt>
                <c:pt idx="2743">
                  <c:v>0.69765398872433859</c:v>
                </c:pt>
                <c:pt idx="2744">
                  <c:v>0.69760633797209193</c:v>
                </c:pt>
                <c:pt idx="2745">
                  <c:v>0.69760603357912032</c:v>
                </c:pt>
                <c:pt idx="2746">
                  <c:v>0.69757600272718312</c:v>
                </c:pt>
                <c:pt idx="2747">
                  <c:v>0.69756717255633593</c:v>
                </c:pt>
                <c:pt idx="2748">
                  <c:v>0.69754974688330029</c:v>
                </c:pt>
                <c:pt idx="2749">
                  <c:v>0.69752166560943218</c:v>
                </c:pt>
                <c:pt idx="2750">
                  <c:v>0.69747257296659715</c:v>
                </c:pt>
                <c:pt idx="2751">
                  <c:v>0.69746239122528386</c:v>
                </c:pt>
                <c:pt idx="2752">
                  <c:v>0.69745807680929661</c:v>
                </c:pt>
                <c:pt idx="2753">
                  <c:v>0.69743128178995695</c:v>
                </c:pt>
                <c:pt idx="2754">
                  <c:v>0.69741912530292927</c:v>
                </c:pt>
                <c:pt idx="2755">
                  <c:v>0.69739781188045957</c:v>
                </c:pt>
                <c:pt idx="2756">
                  <c:v>0.69739555952209298</c:v>
                </c:pt>
                <c:pt idx="2757">
                  <c:v>0.69737404869627984</c:v>
                </c:pt>
                <c:pt idx="2758">
                  <c:v>0.69736678067787228</c:v>
                </c:pt>
                <c:pt idx="2759">
                  <c:v>0.69731749289604716</c:v>
                </c:pt>
                <c:pt idx="2760">
                  <c:v>0.69727893684607822</c:v>
                </c:pt>
                <c:pt idx="2761">
                  <c:v>0.69717944412786137</c:v>
                </c:pt>
                <c:pt idx="2762">
                  <c:v>0.69717264199461682</c:v>
                </c:pt>
                <c:pt idx="2763">
                  <c:v>0.69698075827172101</c:v>
                </c:pt>
                <c:pt idx="2764">
                  <c:v>0.69693649715951644</c:v>
                </c:pt>
                <c:pt idx="2765">
                  <c:v>0.69693148063542298</c:v>
                </c:pt>
                <c:pt idx="2766">
                  <c:v>0.69691658842635973</c:v>
                </c:pt>
                <c:pt idx="2767">
                  <c:v>0.69690848838321673</c:v>
                </c:pt>
                <c:pt idx="2768">
                  <c:v>0.69689481950048415</c:v>
                </c:pt>
                <c:pt idx="2769">
                  <c:v>0.69683373654292824</c:v>
                </c:pt>
                <c:pt idx="2770">
                  <c:v>0.69678375347268007</c:v>
                </c:pt>
                <c:pt idx="2771">
                  <c:v>0.69677080889983323</c:v>
                </c:pt>
                <c:pt idx="2772">
                  <c:v>0.69671123851891492</c:v>
                </c:pt>
                <c:pt idx="2773">
                  <c:v>0.69670810140963879</c:v>
                </c:pt>
                <c:pt idx="2774">
                  <c:v>0.6966877646818207</c:v>
                </c:pt>
                <c:pt idx="2775">
                  <c:v>0.69662324547142296</c:v>
                </c:pt>
                <c:pt idx="2776">
                  <c:v>0.69658803516445122</c:v>
                </c:pt>
                <c:pt idx="2777">
                  <c:v>0.69656705130885976</c:v>
                </c:pt>
                <c:pt idx="2778">
                  <c:v>0.69653484625451811</c:v>
                </c:pt>
                <c:pt idx="2779">
                  <c:v>0.69650266263034577</c:v>
                </c:pt>
                <c:pt idx="2780">
                  <c:v>0.69647239178489406</c:v>
                </c:pt>
                <c:pt idx="2781">
                  <c:v>0.69646553320027316</c:v>
                </c:pt>
                <c:pt idx="2782">
                  <c:v>0.69644052827265623</c:v>
                </c:pt>
                <c:pt idx="2783">
                  <c:v>0.69639110526709103</c:v>
                </c:pt>
                <c:pt idx="2784">
                  <c:v>0.69636846166649513</c:v>
                </c:pt>
                <c:pt idx="2785">
                  <c:v>0.69635078580951593</c:v>
                </c:pt>
                <c:pt idx="2786">
                  <c:v>0.69630599215066424</c:v>
                </c:pt>
                <c:pt idx="2787">
                  <c:v>0.69622075078129508</c:v>
                </c:pt>
                <c:pt idx="2788">
                  <c:v>0.69619228073819039</c:v>
                </c:pt>
                <c:pt idx="2789">
                  <c:v>0.69616619405139657</c:v>
                </c:pt>
                <c:pt idx="2790">
                  <c:v>0.69616597886064713</c:v>
                </c:pt>
                <c:pt idx="2791">
                  <c:v>0.69615654588956233</c:v>
                </c:pt>
                <c:pt idx="2792">
                  <c:v>0.6961276890836946</c:v>
                </c:pt>
                <c:pt idx="2793">
                  <c:v>0.69612300843417163</c:v>
                </c:pt>
                <c:pt idx="2794">
                  <c:v>0.69610769014619889</c:v>
                </c:pt>
                <c:pt idx="2795">
                  <c:v>0.69610379371033659</c:v>
                </c:pt>
                <c:pt idx="2796">
                  <c:v>0.69608423729455904</c:v>
                </c:pt>
                <c:pt idx="2797">
                  <c:v>0.69605453717573584</c:v>
                </c:pt>
                <c:pt idx="2798">
                  <c:v>0.69604413469082504</c:v>
                </c:pt>
                <c:pt idx="2799">
                  <c:v>0.6960396937450718</c:v>
                </c:pt>
                <c:pt idx="2800">
                  <c:v>0.69603618852782123</c:v>
                </c:pt>
                <c:pt idx="2801">
                  <c:v>0.69600436605544791</c:v>
                </c:pt>
                <c:pt idx="2802">
                  <c:v>0.69598210487710921</c:v>
                </c:pt>
                <c:pt idx="2803">
                  <c:v>0.69594184215515376</c:v>
                </c:pt>
                <c:pt idx="2804">
                  <c:v>0.69592371160369504</c:v>
                </c:pt>
                <c:pt idx="2805">
                  <c:v>0.69590554276713013</c:v>
                </c:pt>
                <c:pt idx="2806">
                  <c:v>0.6958774062419596</c:v>
                </c:pt>
                <c:pt idx="2807">
                  <c:v>0.69587105085384882</c:v>
                </c:pt>
                <c:pt idx="2808">
                  <c:v>0.69585665834332278</c:v>
                </c:pt>
                <c:pt idx="2809">
                  <c:v>0.69581937741799782</c:v>
                </c:pt>
                <c:pt idx="2810">
                  <c:v>0.69579970596808027</c:v>
                </c:pt>
                <c:pt idx="2811">
                  <c:v>0.69579849194711108</c:v>
                </c:pt>
                <c:pt idx="2812">
                  <c:v>0.69578720896794799</c:v>
                </c:pt>
                <c:pt idx="2813">
                  <c:v>0.69574856953272624</c:v>
                </c:pt>
                <c:pt idx="2814">
                  <c:v>0.69573826532214411</c:v>
                </c:pt>
                <c:pt idx="2815">
                  <c:v>0.6957034673385375</c:v>
                </c:pt>
                <c:pt idx="2816">
                  <c:v>0.69569387242782477</c:v>
                </c:pt>
                <c:pt idx="2817">
                  <c:v>0.69558975906535225</c:v>
                </c:pt>
                <c:pt idx="2818">
                  <c:v>0.69556717721650618</c:v>
                </c:pt>
                <c:pt idx="2819">
                  <c:v>0.69554164439441768</c:v>
                </c:pt>
                <c:pt idx="2820">
                  <c:v>0.69551176301008921</c:v>
                </c:pt>
                <c:pt idx="2821">
                  <c:v>0.69546406005484851</c:v>
                </c:pt>
                <c:pt idx="2822">
                  <c:v>0.69546259978672331</c:v>
                </c:pt>
                <c:pt idx="2823">
                  <c:v>0.69540876806548879</c:v>
                </c:pt>
                <c:pt idx="2824">
                  <c:v>0.69540184525579307</c:v>
                </c:pt>
                <c:pt idx="2825">
                  <c:v>0.69537429346398627</c:v>
                </c:pt>
                <c:pt idx="2826">
                  <c:v>0.69536364963428776</c:v>
                </c:pt>
                <c:pt idx="2827">
                  <c:v>0.69536203436353772</c:v>
                </c:pt>
                <c:pt idx="2828">
                  <c:v>0.69534864886446179</c:v>
                </c:pt>
                <c:pt idx="2829">
                  <c:v>0.69533523728600977</c:v>
                </c:pt>
                <c:pt idx="2830">
                  <c:v>0.69532886648424141</c:v>
                </c:pt>
                <c:pt idx="2831">
                  <c:v>0.69525932374550015</c:v>
                </c:pt>
                <c:pt idx="2832">
                  <c:v>0.69524287811082752</c:v>
                </c:pt>
                <c:pt idx="2833">
                  <c:v>0.69523384958522638</c:v>
                </c:pt>
                <c:pt idx="2834">
                  <c:v>0.69522931759464568</c:v>
                </c:pt>
                <c:pt idx="2835">
                  <c:v>0.69519326612449328</c:v>
                </c:pt>
                <c:pt idx="2836">
                  <c:v>0.6951754659590802</c:v>
                </c:pt>
                <c:pt idx="2837">
                  <c:v>0.69509663733626581</c:v>
                </c:pt>
                <c:pt idx="2838">
                  <c:v>0.69509259220015818</c:v>
                </c:pt>
                <c:pt idx="2839">
                  <c:v>0.69508844526129965</c:v>
                </c:pt>
                <c:pt idx="2840">
                  <c:v>0.69504758844215586</c:v>
                </c:pt>
                <c:pt idx="2841">
                  <c:v>0.69503805232264126</c:v>
                </c:pt>
                <c:pt idx="2842">
                  <c:v>0.69492531121454404</c:v>
                </c:pt>
                <c:pt idx="2843">
                  <c:v>0.6949089061224577</c:v>
                </c:pt>
                <c:pt idx="2844">
                  <c:v>0.69486210197693388</c:v>
                </c:pt>
                <c:pt idx="2845">
                  <c:v>0.69484040888151732</c:v>
                </c:pt>
                <c:pt idx="2846">
                  <c:v>0.69483284261510014</c:v>
                </c:pt>
                <c:pt idx="2847">
                  <c:v>0.69477764026773958</c:v>
                </c:pt>
                <c:pt idx="2848">
                  <c:v>0.69477708953066852</c:v>
                </c:pt>
                <c:pt idx="2849">
                  <c:v>0.69472544869166231</c:v>
                </c:pt>
                <c:pt idx="2850">
                  <c:v>0.69471595601960057</c:v>
                </c:pt>
                <c:pt idx="2851">
                  <c:v>0.69467174056861369</c:v>
                </c:pt>
                <c:pt idx="2852">
                  <c:v>0.69466433143615092</c:v>
                </c:pt>
                <c:pt idx="2853">
                  <c:v>0.69461183652395275</c:v>
                </c:pt>
                <c:pt idx="2854">
                  <c:v>0.69460315014554752</c:v>
                </c:pt>
                <c:pt idx="2855">
                  <c:v>0.69459121264261703</c:v>
                </c:pt>
                <c:pt idx="2856">
                  <c:v>0.69454844528892756</c:v>
                </c:pt>
                <c:pt idx="2857">
                  <c:v>0.69453780687790267</c:v>
                </c:pt>
                <c:pt idx="2858">
                  <c:v>0.69452568376236201</c:v>
                </c:pt>
                <c:pt idx="2859">
                  <c:v>0.69442574732483486</c:v>
                </c:pt>
                <c:pt idx="2860">
                  <c:v>0.69442042237611834</c:v>
                </c:pt>
                <c:pt idx="2861">
                  <c:v>0.69428442335208473</c:v>
                </c:pt>
                <c:pt idx="2862">
                  <c:v>0.69426790753640066</c:v>
                </c:pt>
                <c:pt idx="2863">
                  <c:v>0.69426098363575628</c:v>
                </c:pt>
                <c:pt idx="2864">
                  <c:v>0.69424158791619506</c:v>
                </c:pt>
                <c:pt idx="2865">
                  <c:v>0.69423632490103271</c:v>
                </c:pt>
                <c:pt idx="2866">
                  <c:v>0.69422074060722327</c:v>
                </c:pt>
                <c:pt idx="2867">
                  <c:v>0.6942114374752556</c:v>
                </c:pt>
                <c:pt idx="2868">
                  <c:v>0.69419986826669067</c:v>
                </c:pt>
                <c:pt idx="2869">
                  <c:v>0.69414250503541175</c:v>
                </c:pt>
                <c:pt idx="2870">
                  <c:v>0.69412638412814476</c:v>
                </c:pt>
                <c:pt idx="2871">
                  <c:v>0.69412635528359956</c:v>
                </c:pt>
                <c:pt idx="2872">
                  <c:v>0.69411539201897487</c:v>
                </c:pt>
                <c:pt idx="2873">
                  <c:v>0.69407947175852902</c:v>
                </c:pt>
                <c:pt idx="2874">
                  <c:v>0.69402823557170246</c:v>
                </c:pt>
                <c:pt idx="2875">
                  <c:v>0.69401563869188454</c:v>
                </c:pt>
                <c:pt idx="2876">
                  <c:v>0.69400974042225205</c:v>
                </c:pt>
                <c:pt idx="2877">
                  <c:v>0.6939842863200778</c:v>
                </c:pt>
                <c:pt idx="2878">
                  <c:v>0.69397671283017404</c:v>
                </c:pt>
                <c:pt idx="2879">
                  <c:v>0.69392229241953707</c:v>
                </c:pt>
                <c:pt idx="2880">
                  <c:v>0.69389122328413544</c:v>
                </c:pt>
                <c:pt idx="2881">
                  <c:v>0.69387018070909023</c:v>
                </c:pt>
                <c:pt idx="2882">
                  <c:v>0.69384331764177687</c:v>
                </c:pt>
                <c:pt idx="2883">
                  <c:v>0.69382012646231017</c:v>
                </c:pt>
                <c:pt idx="2884">
                  <c:v>0.6938187059720281</c:v>
                </c:pt>
                <c:pt idx="2885">
                  <c:v>0.6937979704289905</c:v>
                </c:pt>
                <c:pt idx="2886">
                  <c:v>0.69374649010188405</c:v>
                </c:pt>
                <c:pt idx="2887">
                  <c:v>0.69369808539878419</c:v>
                </c:pt>
                <c:pt idx="2888">
                  <c:v>0.69367336932411428</c:v>
                </c:pt>
                <c:pt idx="2889">
                  <c:v>0.69365669805635066</c:v>
                </c:pt>
                <c:pt idx="2890">
                  <c:v>0.69361586448400903</c:v>
                </c:pt>
                <c:pt idx="2891">
                  <c:v>0.69359502050935185</c:v>
                </c:pt>
                <c:pt idx="2892">
                  <c:v>0.69356529275432877</c:v>
                </c:pt>
                <c:pt idx="2893">
                  <c:v>0.69349619103636218</c:v>
                </c:pt>
                <c:pt idx="2894">
                  <c:v>0.69348509240541967</c:v>
                </c:pt>
                <c:pt idx="2895">
                  <c:v>0.69347692728461874</c:v>
                </c:pt>
                <c:pt idx="2896">
                  <c:v>0.69345185834911782</c:v>
                </c:pt>
                <c:pt idx="2897">
                  <c:v>0.6933934803730708</c:v>
                </c:pt>
                <c:pt idx="2898">
                  <c:v>0.69336431430993839</c:v>
                </c:pt>
                <c:pt idx="2899">
                  <c:v>0.69335117815150826</c:v>
                </c:pt>
                <c:pt idx="2900">
                  <c:v>0.69328532163074363</c:v>
                </c:pt>
                <c:pt idx="2901">
                  <c:v>0.69326915159205893</c:v>
                </c:pt>
                <c:pt idx="2902">
                  <c:v>0.69324864402120256</c:v>
                </c:pt>
                <c:pt idx="2903">
                  <c:v>0.69320323502980785</c:v>
                </c:pt>
                <c:pt idx="2904">
                  <c:v>0.69315389272194183</c:v>
                </c:pt>
                <c:pt idx="2905">
                  <c:v>0.6930583656439977</c:v>
                </c:pt>
                <c:pt idx="2906">
                  <c:v>0.69304650238329812</c:v>
                </c:pt>
                <c:pt idx="2907">
                  <c:v>0.69300013821809847</c:v>
                </c:pt>
                <c:pt idx="2908">
                  <c:v>0.69299761582862074</c:v>
                </c:pt>
                <c:pt idx="2909">
                  <c:v>0.69297492745440536</c:v>
                </c:pt>
                <c:pt idx="2910">
                  <c:v>0.69297347586224389</c:v>
                </c:pt>
                <c:pt idx="2911">
                  <c:v>0.69297217577282577</c:v>
                </c:pt>
                <c:pt idx="2912">
                  <c:v>0.69292834873850673</c:v>
                </c:pt>
                <c:pt idx="2913">
                  <c:v>0.69288697618062967</c:v>
                </c:pt>
                <c:pt idx="2914">
                  <c:v>0.69286954673753343</c:v>
                </c:pt>
                <c:pt idx="2915">
                  <c:v>0.69286598263587373</c:v>
                </c:pt>
                <c:pt idx="2916">
                  <c:v>0.69286379583329682</c:v>
                </c:pt>
                <c:pt idx="2917">
                  <c:v>0.69283818182606438</c:v>
                </c:pt>
                <c:pt idx="2918">
                  <c:v>0.69282962176038021</c:v>
                </c:pt>
                <c:pt idx="2919">
                  <c:v>0.69281133985397292</c:v>
                </c:pt>
                <c:pt idx="2920">
                  <c:v>0.69280169954275739</c:v>
                </c:pt>
                <c:pt idx="2921">
                  <c:v>0.69277537194676275</c:v>
                </c:pt>
                <c:pt idx="2922">
                  <c:v>0.69277241383367161</c:v>
                </c:pt>
                <c:pt idx="2923">
                  <c:v>0.69276212271547211</c:v>
                </c:pt>
                <c:pt idx="2924">
                  <c:v>0.69276083085418105</c:v>
                </c:pt>
                <c:pt idx="2925">
                  <c:v>0.69275504067869609</c:v>
                </c:pt>
                <c:pt idx="2926">
                  <c:v>0.69274285995887275</c:v>
                </c:pt>
                <c:pt idx="2927">
                  <c:v>0.69271606006770614</c:v>
                </c:pt>
                <c:pt idx="2928">
                  <c:v>0.69268374466517824</c:v>
                </c:pt>
                <c:pt idx="2929">
                  <c:v>0.69266352684668653</c:v>
                </c:pt>
                <c:pt idx="2930">
                  <c:v>0.69260194195697</c:v>
                </c:pt>
                <c:pt idx="2931">
                  <c:v>0.69259025650225337</c:v>
                </c:pt>
                <c:pt idx="2932">
                  <c:v>0.69256915023285748</c:v>
                </c:pt>
                <c:pt idx="2933">
                  <c:v>0.6925400396951561</c:v>
                </c:pt>
                <c:pt idx="2934">
                  <c:v>0.69251590788186956</c:v>
                </c:pt>
                <c:pt idx="2935">
                  <c:v>0.69249244178024505</c:v>
                </c:pt>
                <c:pt idx="2936">
                  <c:v>0.69247877226520038</c:v>
                </c:pt>
                <c:pt idx="2937">
                  <c:v>0.69247252498122425</c:v>
                </c:pt>
                <c:pt idx="2938">
                  <c:v>0.69242647115733047</c:v>
                </c:pt>
                <c:pt idx="2939">
                  <c:v>0.69238671149697717</c:v>
                </c:pt>
                <c:pt idx="2940">
                  <c:v>0.69235630534141956</c:v>
                </c:pt>
                <c:pt idx="2941">
                  <c:v>0.69235446629507991</c:v>
                </c:pt>
                <c:pt idx="2942">
                  <c:v>0.69234980128305268</c:v>
                </c:pt>
                <c:pt idx="2943">
                  <c:v>0.69234720719808462</c:v>
                </c:pt>
                <c:pt idx="2944">
                  <c:v>0.69226110339641833</c:v>
                </c:pt>
                <c:pt idx="2945">
                  <c:v>0.69222757560509296</c:v>
                </c:pt>
                <c:pt idx="2946">
                  <c:v>0.69220636210002229</c:v>
                </c:pt>
                <c:pt idx="2947">
                  <c:v>0.69218233130740858</c:v>
                </c:pt>
                <c:pt idx="2948">
                  <c:v>0.69216403117353986</c:v>
                </c:pt>
                <c:pt idx="2949">
                  <c:v>0.69213261389246883</c:v>
                </c:pt>
                <c:pt idx="2950">
                  <c:v>0.69210646834964662</c:v>
                </c:pt>
                <c:pt idx="2951">
                  <c:v>0.69210486885749056</c:v>
                </c:pt>
                <c:pt idx="2952">
                  <c:v>0.6920595971446668</c:v>
                </c:pt>
                <c:pt idx="2953">
                  <c:v>0.69203538930748232</c:v>
                </c:pt>
                <c:pt idx="2954">
                  <c:v>0.69200441051498052</c:v>
                </c:pt>
                <c:pt idx="2955">
                  <c:v>0.69199505265736805</c:v>
                </c:pt>
                <c:pt idx="2956">
                  <c:v>0.6919823644561709</c:v>
                </c:pt>
                <c:pt idx="2957">
                  <c:v>0.6919800485462072</c:v>
                </c:pt>
                <c:pt idx="2958">
                  <c:v>0.69194120464083975</c:v>
                </c:pt>
                <c:pt idx="2959">
                  <c:v>0.69191730012318708</c:v>
                </c:pt>
                <c:pt idx="2960">
                  <c:v>0.69191349854125339</c:v>
                </c:pt>
                <c:pt idx="2961">
                  <c:v>0.69190603672694651</c:v>
                </c:pt>
                <c:pt idx="2962">
                  <c:v>0.69190557748113368</c:v>
                </c:pt>
                <c:pt idx="2963">
                  <c:v>0.69190465415529823</c:v>
                </c:pt>
                <c:pt idx="2964">
                  <c:v>0.69189071145795211</c:v>
                </c:pt>
                <c:pt idx="2965">
                  <c:v>0.6918812481413471</c:v>
                </c:pt>
                <c:pt idx="2966">
                  <c:v>0.69181226690038045</c:v>
                </c:pt>
                <c:pt idx="2967">
                  <c:v>0.69179978588241031</c:v>
                </c:pt>
                <c:pt idx="2968">
                  <c:v>0.69179099098777996</c:v>
                </c:pt>
                <c:pt idx="2969">
                  <c:v>0.69174629508931973</c:v>
                </c:pt>
                <c:pt idx="2970">
                  <c:v>0.69170531735325069</c:v>
                </c:pt>
                <c:pt idx="2971">
                  <c:v>0.69169672234362556</c:v>
                </c:pt>
                <c:pt idx="2972">
                  <c:v>0.69166851472755386</c:v>
                </c:pt>
                <c:pt idx="2973">
                  <c:v>0.69165457045129464</c:v>
                </c:pt>
                <c:pt idx="2974">
                  <c:v>0.6915914245046213</c:v>
                </c:pt>
                <c:pt idx="2975">
                  <c:v>0.69158807511640041</c:v>
                </c:pt>
                <c:pt idx="2976">
                  <c:v>0.69158347577047985</c:v>
                </c:pt>
                <c:pt idx="2977">
                  <c:v>0.69156281240034267</c:v>
                </c:pt>
                <c:pt idx="2978">
                  <c:v>0.69155334561480586</c:v>
                </c:pt>
                <c:pt idx="2979">
                  <c:v>0.69151939195514678</c:v>
                </c:pt>
                <c:pt idx="2980">
                  <c:v>0.69150260949615228</c:v>
                </c:pt>
                <c:pt idx="2981">
                  <c:v>0.6914727497751002</c:v>
                </c:pt>
                <c:pt idx="2982">
                  <c:v>0.69146745734396231</c:v>
                </c:pt>
                <c:pt idx="2983">
                  <c:v>0.69143999365394371</c:v>
                </c:pt>
                <c:pt idx="2984">
                  <c:v>0.6913791504137321</c:v>
                </c:pt>
                <c:pt idx="2985">
                  <c:v>0.6913295335534273</c:v>
                </c:pt>
                <c:pt idx="2986">
                  <c:v>0.69129966863853398</c:v>
                </c:pt>
                <c:pt idx="2987">
                  <c:v>0.69129930822543528</c:v>
                </c:pt>
                <c:pt idx="2988">
                  <c:v>0.69128049655212631</c:v>
                </c:pt>
                <c:pt idx="2989">
                  <c:v>0.69125435811216585</c:v>
                </c:pt>
                <c:pt idx="2990">
                  <c:v>0.69123649278608357</c:v>
                </c:pt>
                <c:pt idx="2991">
                  <c:v>0.69123019520960838</c:v>
                </c:pt>
                <c:pt idx="2992">
                  <c:v>0.69121497278305932</c:v>
                </c:pt>
                <c:pt idx="2993">
                  <c:v>0.69120037496081077</c:v>
                </c:pt>
                <c:pt idx="2994">
                  <c:v>0.69115900490151427</c:v>
                </c:pt>
                <c:pt idx="2995">
                  <c:v>0.69112156075347519</c:v>
                </c:pt>
                <c:pt idx="2996">
                  <c:v>0.69106743796279946</c:v>
                </c:pt>
                <c:pt idx="2997">
                  <c:v>0.69100787399200059</c:v>
                </c:pt>
                <c:pt idx="2998">
                  <c:v>0.6910076967533354</c:v>
                </c:pt>
                <c:pt idx="2999">
                  <c:v>0.69099405176815842</c:v>
                </c:pt>
                <c:pt idx="3000">
                  <c:v>0.69092774222232989</c:v>
                </c:pt>
                <c:pt idx="3001">
                  <c:v>0.6909062081032149</c:v>
                </c:pt>
                <c:pt idx="3002">
                  <c:v>0.69089638519862151</c:v>
                </c:pt>
                <c:pt idx="3003">
                  <c:v>0.69087969778330283</c:v>
                </c:pt>
                <c:pt idx="3004">
                  <c:v>0.69085973551520807</c:v>
                </c:pt>
                <c:pt idx="3005">
                  <c:v>0.69083186439803046</c:v>
                </c:pt>
                <c:pt idx="3006">
                  <c:v>0.69080635977199534</c:v>
                </c:pt>
                <c:pt idx="3007">
                  <c:v>0.69079381383186766</c:v>
                </c:pt>
                <c:pt idx="3008">
                  <c:v>0.69075635629859911</c:v>
                </c:pt>
                <c:pt idx="3009">
                  <c:v>0.69073483950717807</c:v>
                </c:pt>
                <c:pt idx="3010">
                  <c:v>0.69070704124364135</c:v>
                </c:pt>
                <c:pt idx="3011">
                  <c:v>0.69063335610038268</c:v>
                </c:pt>
                <c:pt idx="3012">
                  <c:v>0.6906149614859538</c:v>
                </c:pt>
                <c:pt idx="3013">
                  <c:v>0.69060630781737409</c:v>
                </c:pt>
                <c:pt idx="3014">
                  <c:v>0.69059805976964284</c:v>
                </c:pt>
                <c:pt idx="3015">
                  <c:v>0.6905783105922032</c:v>
                </c:pt>
                <c:pt idx="3016">
                  <c:v>0.6905136807485357</c:v>
                </c:pt>
                <c:pt idx="3017">
                  <c:v>0.69048128023669719</c:v>
                </c:pt>
                <c:pt idx="3018">
                  <c:v>0.69047892900915742</c:v>
                </c:pt>
                <c:pt idx="3019">
                  <c:v>0.69038436618782972</c:v>
                </c:pt>
                <c:pt idx="3020">
                  <c:v>0.690330162420425</c:v>
                </c:pt>
                <c:pt idx="3021">
                  <c:v>0.69030322403196065</c:v>
                </c:pt>
                <c:pt idx="3022">
                  <c:v>0.6902741836272599</c:v>
                </c:pt>
                <c:pt idx="3023">
                  <c:v>0.69027070271128821</c:v>
                </c:pt>
                <c:pt idx="3024">
                  <c:v>0.69025054746977443</c:v>
                </c:pt>
                <c:pt idx="3025">
                  <c:v>0.69024536753912491</c:v>
                </c:pt>
                <c:pt idx="3026">
                  <c:v>0.69023106656378885</c:v>
                </c:pt>
                <c:pt idx="3027">
                  <c:v>0.69021463155170948</c:v>
                </c:pt>
                <c:pt idx="3028">
                  <c:v>0.69020064764339306</c:v>
                </c:pt>
                <c:pt idx="3029">
                  <c:v>0.6901850278703201</c:v>
                </c:pt>
                <c:pt idx="3030">
                  <c:v>0.69016720535571452</c:v>
                </c:pt>
                <c:pt idx="3031">
                  <c:v>0.69013794424455333</c:v>
                </c:pt>
                <c:pt idx="3032">
                  <c:v>0.690105477759134</c:v>
                </c:pt>
                <c:pt idx="3033">
                  <c:v>0.69009798997380034</c:v>
                </c:pt>
                <c:pt idx="3034">
                  <c:v>0.68996937265573277</c:v>
                </c:pt>
                <c:pt idx="3035">
                  <c:v>0.68994155954080305</c:v>
                </c:pt>
                <c:pt idx="3036">
                  <c:v>0.68987475949912547</c:v>
                </c:pt>
                <c:pt idx="3037">
                  <c:v>0.68986815021494319</c:v>
                </c:pt>
                <c:pt idx="3038">
                  <c:v>0.68983656111331604</c:v>
                </c:pt>
                <c:pt idx="3039">
                  <c:v>0.68982487119650926</c:v>
                </c:pt>
                <c:pt idx="3040">
                  <c:v>0.68981266326251722</c:v>
                </c:pt>
                <c:pt idx="3041">
                  <c:v>0.68977141672392817</c:v>
                </c:pt>
                <c:pt idx="3042">
                  <c:v>0.68976398750320655</c:v>
                </c:pt>
                <c:pt idx="3043">
                  <c:v>0.68975946600360261</c:v>
                </c:pt>
                <c:pt idx="3044">
                  <c:v>0.68975330754293762</c:v>
                </c:pt>
                <c:pt idx="3045">
                  <c:v>0.68969189879532578</c:v>
                </c:pt>
                <c:pt idx="3046">
                  <c:v>0.68964467901998949</c:v>
                </c:pt>
                <c:pt idx="3047">
                  <c:v>0.68964467220442061</c:v>
                </c:pt>
                <c:pt idx="3048">
                  <c:v>0.68962726349714587</c:v>
                </c:pt>
                <c:pt idx="3049">
                  <c:v>0.68959503751718365</c:v>
                </c:pt>
                <c:pt idx="3050">
                  <c:v>0.68956517914395432</c:v>
                </c:pt>
                <c:pt idx="3051">
                  <c:v>0.68954768697259894</c:v>
                </c:pt>
                <c:pt idx="3052">
                  <c:v>0.68950807518036583</c:v>
                </c:pt>
                <c:pt idx="3053">
                  <c:v>0.68948017281416674</c:v>
                </c:pt>
                <c:pt idx="3054">
                  <c:v>0.68947784677639479</c:v>
                </c:pt>
                <c:pt idx="3055">
                  <c:v>0.68933589996266975</c:v>
                </c:pt>
                <c:pt idx="3056">
                  <c:v>0.68933291927247853</c:v>
                </c:pt>
                <c:pt idx="3057">
                  <c:v>0.68932694222059876</c:v>
                </c:pt>
                <c:pt idx="3058">
                  <c:v>0.68931802116421037</c:v>
                </c:pt>
                <c:pt idx="3059">
                  <c:v>0.68931494101473967</c:v>
                </c:pt>
                <c:pt idx="3060">
                  <c:v>0.68928060215450915</c:v>
                </c:pt>
                <c:pt idx="3061">
                  <c:v>0.68927926522499106</c:v>
                </c:pt>
                <c:pt idx="3062">
                  <c:v>0.68926136820758643</c:v>
                </c:pt>
                <c:pt idx="3063">
                  <c:v>0.68925405631658798</c:v>
                </c:pt>
                <c:pt idx="3064">
                  <c:v>0.68924261232314454</c:v>
                </c:pt>
                <c:pt idx="3065">
                  <c:v>0.68920367591374321</c:v>
                </c:pt>
                <c:pt idx="3066">
                  <c:v>0.68918780303132554</c:v>
                </c:pt>
                <c:pt idx="3067">
                  <c:v>0.68918585723464698</c:v>
                </c:pt>
                <c:pt idx="3068">
                  <c:v>0.68915115175383379</c:v>
                </c:pt>
                <c:pt idx="3069">
                  <c:v>0.68910467080323723</c:v>
                </c:pt>
                <c:pt idx="3070">
                  <c:v>0.68909814964411109</c:v>
                </c:pt>
                <c:pt idx="3071">
                  <c:v>0.68906582051725229</c:v>
                </c:pt>
                <c:pt idx="3072">
                  <c:v>0.68906527735074041</c:v>
                </c:pt>
                <c:pt idx="3073">
                  <c:v>0.68905597428728715</c:v>
                </c:pt>
                <c:pt idx="3074">
                  <c:v>0.68903366516442355</c:v>
                </c:pt>
                <c:pt idx="3075">
                  <c:v>0.68901045667245264</c:v>
                </c:pt>
                <c:pt idx="3076">
                  <c:v>0.68898916895708628</c:v>
                </c:pt>
                <c:pt idx="3077">
                  <c:v>0.68897947295786244</c:v>
                </c:pt>
                <c:pt idx="3078">
                  <c:v>0.68897732156614366</c:v>
                </c:pt>
                <c:pt idx="3079">
                  <c:v>0.68890729855036836</c:v>
                </c:pt>
                <c:pt idx="3080">
                  <c:v>0.68887279716123473</c:v>
                </c:pt>
                <c:pt idx="3081">
                  <c:v>0.68887166868550154</c:v>
                </c:pt>
                <c:pt idx="3082">
                  <c:v>0.68882192252001406</c:v>
                </c:pt>
                <c:pt idx="3083">
                  <c:v>0.68877544866753537</c:v>
                </c:pt>
                <c:pt idx="3084">
                  <c:v>0.68868428162493578</c:v>
                </c:pt>
                <c:pt idx="3085">
                  <c:v>0.68866896691623813</c:v>
                </c:pt>
                <c:pt idx="3086">
                  <c:v>0.68862688527244742</c:v>
                </c:pt>
                <c:pt idx="3087">
                  <c:v>0.68862327041033178</c:v>
                </c:pt>
                <c:pt idx="3088">
                  <c:v>0.68861540296196477</c:v>
                </c:pt>
                <c:pt idx="3089">
                  <c:v>0.68861423733754279</c:v>
                </c:pt>
                <c:pt idx="3090">
                  <c:v>0.68861272394578354</c:v>
                </c:pt>
                <c:pt idx="3091">
                  <c:v>0.68851934024999728</c:v>
                </c:pt>
                <c:pt idx="3092">
                  <c:v>0.68850792390650561</c:v>
                </c:pt>
                <c:pt idx="3093">
                  <c:v>0.68850391299500902</c:v>
                </c:pt>
                <c:pt idx="3094">
                  <c:v>0.68849842648031656</c:v>
                </c:pt>
                <c:pt idx="3095">
                  <c:v>0.68847686387928919</c:v>
                </c:pt>
                <c:pt idx="3096">
                  <c:v>0.68837873913167047</c:v>
                </c:pt>
                <c:pt idx="3097">
                  <c:v>0.68837733359765296</c:v>
                </c:pt>
                <c:pt idx="3098">
                  <c:v>0.68834642667511925</c:v>
                </c:pt>
                <c:pt idx="3099">
                  <c:v>0.68830750201231172</c:v>
                </c:pt>
                <c:pt idx="3100">
                  <c:v>0.68830575404621563</c:v>
                </c:pt>
                <c:pt idx="3101">
                  <c:v>0.68829869226291096</c:v>
                </c:pt>
                <c:pt idx="3102">
                  <c:v>0.68829379301576088</c:v>
                </c:pt>
                <c:pt idx="3103">
                  <c:v>0.68828377094035731</c:v>
                </c:pt>
                <c:pt idx="3104">
                  <c:v>0.68825352121766825</c:v>
                </c:pt>
                <c:pt idx="3105">
                  <c:v>0.68823087146378936</c:v>
                </c:pt>
                <c:pt idx="3106">
                  <c:v>0.68822692280541209</c:v>
                </c:pt>
                <c:pt idx="3107">
                  <c:v>0.6882122300539516</c:v>
                </c:pt>
                <c:pt idx="3108">
                  <c:v>0.68819527428241245</c:v>
                </c:pt>
                <c:pt idx="3109">
                  <c:v>0.68819249685971529</c:v>
                </c:pt>
                <c:pt idx="3110">
                  <c:v>0.68818081403041942</c:v>
                </c:pt>
                <c:pt idx="3111">
                  <c:v>0.68817738648544335</c:v>
                </c:pt>
                <c:pt idx="3112">
                  <c:v>0.68814286056141738</c:v>
                </c:pt>
                <c:pt idx="3113">
                  <c:v>0.68812095354291802</c:v>
                </c:pt>
                <c:pt idx="3114">
                  <c:v>0.68805259676131048</c:v>
                </c:pt>
                <c:pt idx="3115">
                  <c:v>0.68803540111304673</c:v>
                </c:pt>
                <c:pt idx="3116">
                  <c:v>0.68799795352182613</c:v>
                </c:pt>
                <c:pt idx="3117">
                  <c:v>0.68799580358228396</c:v>
                </c:pt>
                <c:pt idx="3118">
                  <c:v>0.68799064894542883</c:v>
                </c:pt>
                <c:pt idx="3119">
                  <c:v>0.68793379317102576</c:v>
                </c:pt>
                <c:pt idx="3120">
                  <c:v>0.68790255564515468</c:v>
                </c:pt>
                <c:pt idx="3121">
                  <c:v>0.68786470015102219</c:v>
                </c:pt>
                <c:pt idx="3122">
                  <c:v>0.68785830416145499</c:v>
                </c:pt>
                <c:pt idx="3123">
                  <c:v>0.68783903462599816</c:v>
                </c:pt>
                <c:pt idx="3124">
                  <c:v>0.68782449160691495</c:v>
                </c:pt>
                <c:pt idx="3125">
                  <c:v>0.68781433210392051</c:v>
                </c:pt>
                <c:pt idx="3126">
                  <c:v>0.6877931566190888</c:v>
                </c:pt>
                <c:pt idx="3127">
                  <c:v>0.68779204074319089</c:v>
                </c:pt>
                <c:pt idx="3128">
                  <c:v>0.68777234739378146</c:v>
                </c:pt>
                <c:pt idx="3129">
                  <c:v>0.68774176521617991</c:v>
                </c:pt>
                <c:pt idx="3130">
                  <c:v>0.68770050808492511</c:v>
                </c:pt>
                <c:pt idx="3131">
                  <c:v>0.68764141523591904</c:v>
                </c:pt>
                <c:pt idx="3132">
                  <c:v>0.6876387236873972</c:v>
                </c:pt>
                <c:pt idx="3133">
                  <c:v>0.68760883999953148</c:v>
                </c:pt>
                <c:pt idx="3134">
                  <c:v>0.68759254706534312</c:v>
                </c:pt>
                <c:pt idx="3135">
                  <c:v>0.68758586363296259</c:v>
                </c:pt>
                <c:pt idx="3136">
                  <c:v>0.68756454269761125</c:v>
                </c:pt>
                <c:pt idx="3137">
                  <c:v>0.68753168127211028</c:v>
                </c:pt>
                <c:pt idx="3138">
                  <c:v>0.68752841577653001</c:v>
                </c:pt>
                <c:pt idx="3139">
                  <c:v>0.68751702278553373</c:v>
                </c:pt>
                <c:pt idx="3140">
                  <c:v>0.68751622773457399</c:v>
                </c:pt>
                <c:pt idx="3141">
                  <c:v>0.68749086990734298</c:v>
                </c:pt>
                <c:pt idx="3142">
                  <c:v>0.68745668398723481</c:v>
                </c:pt>
                <c:pt idx="3143">
                  <c:v>0.68743720052889634</c:v>
                </c:pt>
                <c:pt idx="3144">
                  <c:v>0.68743380615806904</c:v>
                </c:pt>
                <c:pt idx="3145">
                  <c:v>0.68742084771694367</c:v>
                </c:pt>
                <c:pt idx="3146">
                  <c:v>0.68741935340109717</c:v>
                </c:pt>
                <c:pt idx="3147">
                  <c:v>0.68740671353823135</c:v>
                </c:pt>
                <c:pt idx="3148">
                  <c:v>0.68739415677675819</c:v>
                </c:pt>
                <c:pt idx="3149">
                  <c:v>0.68735924852323205</c:v>
                </c:pt>
                <c:pt idx="3150">
                  <c:v>0.68733554987980761</c:v>
                </c:pt>
                <c:pt idx="3151">
                  <c:v>0.68731929599489905</c:v>
                </c:pt>
                <c:pt idx="3152">
                  <c:v>0.68729889973051106</c:v>
                </c:pt>
                <c:pt idx="3153">
                  <c:v>0.68728744506600459</c:v>
                </c:pt>
                <c:pt idx="3154">
                  <c:v>0.68727148081855804</c:v>
                </c:pt>
                <c:pt idx="3155">
                  <c:v>0.68717397383797396</c:v>
                </c:pt>
                <c:pt idx="3156">
                  <c:v>0.68716011541564848</c:v>
                </c:pt>
                <c:pt idx="3157">
                  <c:v>0.68713008904461803</c:v>
                </c:pt>
                <c:pt idx="3158">
                  <c:v>0.68710825564750011</c:v>
                </c:pt>
                <c:pt idx="3159">
                  <c:v>0.68701877147538448</c:v>
                </c:pt>
                <c:pt idx="3160">
                  <c:v>0.68700345476319347</c:v>
                </c:pt>
                <c:pt idx="3161">
                  <c:v>0.68699470099762983</c:v>
                </c:pt>
                <c:pt idx="3162">
                  <c:v>0.68697389794141084</c:v>
                </c:pt>
                <c:pt idx="3163">
                  <c:v>0.68694844159558943</c:v>
                </c:pt>
                <c:pt idx="3164">
                  <c:v>0.68690327458514844</c:v>
                </c:pt>
                <c:pt idx="3165">
                  <c:v>0.68687084504715912</c:v>
                </c:pt>
                <c:pt idx="3166">
                  <c:v>0.68686798306132912</c:v>
                </c:pt>
                <c:pt idx="3167">
                  <c:v>0.68683256206702081</c:v>
                </c:pt>
                <c:pt idx="3168">
                  <c:v>0.68682325924168819</c:v>
                </c:pt>
                <c:pt idx="3169">
                  <c:v>0.68673945886544052</c:v>
                </c:pt>
                <c:pt idx="3170">
                  <c:v>0.68667623924329269</c:v>
                </c:pt>
                <c:pt idx="3171">
                  <c:v>0.68654279175236466</c:v>
                </c:pt>
                <c:pt idx="3172">
                  <c:v>0.6865070777948844</c:v>
                </c:pt>
                <c:pt idx="3173">
                  <c:v>0.68649096962115386</c:v>
                </c:pt>
                <c:pt idx="3174">
                  <c:v>0.68648473497635654</c:v>
                </c:pt>
                <c:pt idx="3175">
                  <c:v>0.68648211903837864</c:v>
                </c:pt>
                <c:pt idx="3176">
                  <c:v>0.68640864009174463</c:v>
                </c:pt>
                <c:pt idx="3177">
                  <c:v>0.6863764517287454</c:v>
                </c:pt>
                <c:pt idx="3178">
                  <c:v>0.68635776262187642</c:v>
                </c:pt>
                <c:pt idx="3179">
                  <c:v>0.68630284287876131</c:v>
                </c:pt>
                <c:pt idx="3180">
                  <c:v>0.68628839690924281</c:v>
                </c:pt>
                <c:pt idx="3181">
                  <c:v>0.68624761053999339</c:v>
                </c:pt>
                <c:pt idx="3182">
                  <c:v>0.68624719513847121</c:v>
                </c:pt>
                <c:pt idx="3183">
                  <c:v>0.68620051956931327</c:v>
                </c:pt>
                <c:pt idx="3184">
                  <c:v>0.68610591182921876</c:v>
                </c:pt>
                <c:pt idx="3185">
                  <c:v>0.68609130355152936</c:v>
                </c:pt>
                <c:pt idx="3186">
                  <c:v>0.6860581692131934</c:v>
                </c:pt>
                <c:pt idx="3187">
                  <c:v>0.68605733208739617</c:v>
                </c:pt>
                <c:pt idx="3188">
                  <c:v>0.68601240469267</c:v>
                </c:pt>
                <c:pt idx="3189">
                  <c:v>0.6859727034265799</c:v>
                </c:pt>
                <c:pt idx="3190">
                  <c:v>0.68595380415833618</c:v>
                </c:pt>
                <c:pt idx="3191">
                  <c:v>0.68594804438538137</c:v>
                </c:pt>
                <c:pt idx="3192">
                  <c:v>0.68584153848337437</c:v>
                </c:pt>
                <c:pt idx="3193">
                  <c:v>0.68578629364150934</c:v>
                </c:pt>
                <c:pt idx="3194">
                  <c:v>0.6857686425410453</c:v>
                </c:pt>
                <c:pt idx="3195">
                  <c:v>0.68575274188122726</c:v>
                </c:pt>
                <c:pt idx="3196">
                  <c:v>0.68573499412905325</c:v>
                </c:pt>
                <c:pt idx="3197">
                  <c:v>0.68573439333029207</c:v>
                </c:pt>
                <c:pt idx="3198">
                  <c:v>0.68573090028032369</c:v>
                </c:pt>
                <c:pt idx="3199">
                  <c:v>0.68568167426582105</c:v>
                </c:pt>
                <c:pt idx="3200">
                  <c:v>0.68565951565415273</c:v>
                </c:pt>
                <c:pt idx="3201">
                  <c:v>0.68565172952703213</c:v>
                </c:pt>
                <c:pt idx="3202">
                  <c:v>0.68562083003313434</c:v>
                </c:pt>
                <c:pt idx="3203">
                  <c:v>0.6856121587327163</c:v>
                </c:pt>
                <c:pt idx="3204">
                  <c:v>0.68560768407833483</c:v>
                </c:pt>
                <c:pt idx="3205">
                  <c:v>0.68556961724887133</c:v>
                </c:pt>
                <c:pt idx="3206">
                  <c:v>0.68554251076949113</c:v>
                </c:pt>
                <c:pt idx="3207">
                  <c:v>0.68552617711936703</c:v>
                </c:pt>
                <c:pt idx="3208">
                  <c:v>0.68552036833157337</c:v>
                </c:pt>
                <c:pt idx="3209">
                  <c:v>0.68548278955405439</c:v>
                </c:pt>
                <c:pt idx="3210">
                  <c:v>0.68545826739737492</c:v>
                </c:pt>
                <c:pt idx="3211">
                  <c:v>0.68545384166528867</c:v>
                </c:pt>
                <c:pt idx="3212">
                  <c:v>0.68538405603591179</c:v>
                </c:pt>
                <c:pt idx="3213">
                  <c:v>0.68538199257485999</c:v>
                </c:pt>
                <c:pt idx="3214">
                  <c:v>0.68536301444935099</c:v>
                </c:pt>
                <c:pt idx="3215">
                  <c:v>0.68533734553649328</c:v>
                </c:pt>
                <c:pt idx="3216">
                  <c:v>0.68531160687204751</c:v>
                </c:pt>
                <c:pt idx="3217">
                  <c:v>0.68530161939077183</c:v>
                </c:pt>
                <c:pt idx="3218">
                  <c:v>0.6852803389432004</c:v>
                </c:pt>
                <c:pt idx="3219">
                  <c:v>0.68524506553195874</c:v>
                </c:pt>
                <c:pt idx="3220">
                  <c:v>0.6852204712389115</c:v>
                </c:pt>
                <c:pt idx="3221">
                  <c:v>0.68521597923738142</c:v>
                </c:pt>
                <c:pt idx="3222">
                  <c:v>0.68519730653535293</c:v>
                </c:pt>
                <c:pt idx="3223">
                  <c:v>0.68519431608962322</c:v>
                </c:pt>
                <c:pt idx="3224">
                  <c:v>0.68518855760007169</c:v>
                </c:pt>
                <c:pt idx="3225">
                  <c:v>0.68510751377025925</c:v>
                </c:pt>
                <c:pt idx="3226">
                  <c:v>0.68509278906290494</c:v>
                </c:pt>
                <c:pt idx="3227">
                  <c:v>0.68502976647733649</c:v>
                </c:pt>
                <c:pt idx="3228">
                  <c:v>0.68501460113494139</c:v>
                </c:pt>
                <c:pt idx="3229">
                  <c:v>0.68501109346748212</c:v>
                </c:pt>
                <c:pt idx="3230">
                  <c:v>0.684987335522934</c:v>
                </c:pt>
                <c:pt idx="3231">
                  <c:v>0.68494303741119533</c:v>
                </c:pt>
                <c:pt idx="3232">
                  <c:v>0.68490111308803858</c:v>
                </c:pt>
                <c:pt idx="3233">
                  <c:v>0.68486152303387582</c:v>
                </c:pt>
                <c:pt idx="3234">
                  <c:v>0.68485408331036024</c:v>
                </c:pt>
                <c:pt idx="3235">
                  <c:v>0.68483804406836446</c:v>
                </c:pt>
                <c:pt idx="3236">
                  <c:v>0.68483503689832803</c:v>
                </c:pt>
                <c:pt idx="3237">
                  <c:v>0.6848092687102586</c:v>
                </c:pt>
                <c:pt idx="3238">
                  <c:v>0.68480531639791453</c:v>
                </c:pt>
                <c:pt idx="3239">
                  <c:v>0.68476807455699162</c:v>
                </c:pt>
                <c:pt idx="3240">
                  <c:v>0.68474656304778436</c:v>
                </c:pt>
                <c:pt idx="3241">
                  <c:v>0.68474164717921493</c:v>
                </c:pt>
                <c:pt idx="3242">
                  <c:v>0.68470760201488001</c:v>
                </c:pt>
                <c:pt idx="3243">
                  <c:v>0.68469023894366654</c:v>
                </c:pt>
                <c:pt idx="3244">
                  <c:v>0.68466936164262282</c:v>
                </c:pt>
                <c:pt idx="3245">
                  <c:v>0.68461869337428372</c:v>
                </c:pt>
                <c:pt idx="3246">
                  <c:v>0.68460385425816428</c:v>
                </c:pt>
                <c:pt idx="3247">
                  <c:v>0.68456538981409298</c:v>
                </c:pt>
                <c:pt idx="3248">
                  <c:v>0.68451265900723068</c:v>
                </c:pt>
                <c:pt idx="3249">
                  <c:v>0.68450833939242695</c:v>
                </c:pt>
                <c:pt idx="3250">
                  <c:v>0.68450528399260102</c:v>
                </c:pt>
                <c:pt idx="3251">
                  <c:v>0.68448446617445291</c:v>
                </c:pt>
                <c:pt idx="3252">
                  <c:v>0.68447216662181865</c:v>
                </c:pt>
                <c:pt idx="3253">
                  <c:v>0.68444869319610935</c:v>
                </c:pt>
                <c:pt idx="3254">
                  <c:v>0.68444613041668356</c:v>
                </c:pt>
                <c:pt idx="3255">
                  <c:v>0.68443523801097417</c:v>
                </c:pt>
                <c:pt idx="3256">
                  <c:v>0.68441865636582322</c:v>
                </c:pt>
                <c:pt idx="3257">
                  <c:v>0.68441313709942986</c:v>
                </c:pt>
                <c:pt idx="3258">
                  <c:v>0.68440775217773431</c:v>
                </c:pt>
                <c:pt idx="3259">
                  <c:v>0.68437031807682769</c:v>
                </c:pt>
                <c:pt idx="3260">
                  <c:v>0.6843569913193458</c:v>
                </c:pt>
                <c:pt idx="3261">
                  <c:v>0.68435122982038221</c:v>
                </c:pt>
                <c:pt idx="3262">
                  <c:v>0.68432530360023192</c:v>
                </c:pt>
                <c:pt idx="3263">
                  <c:v>0.68428933796718283</c:v>
                </c:pt>
                <c:pt idx="3264">
                  <c:v>0.68426795744445845</c:v>
                </c:pt>
                <c:pt idx="3265">
                  <c:v>0.68423690214259025</c:v>
                </c:pt>
                <c:pt idx="3266">
                  <c:v>0.68423269800901287</c:v>
                </c:pt>
                <c:pt idx="3267">
                  <c:v>0.68420370648149387</c:v>
                </c:pt>
                <c:pt idx="3268">
                  <c:v>0.6841569667092825</c:v>
                </c:pt>
                <c:pt idx="3269">
                  <c:v>0.68415641222707724</c:v>
                </c:pt>
                <c:pt idx="3270">
                  <c:v>0.68414807513422815</c:v>
                </c:pt>
                <c:pt idx="3271">
                  <c:v>0.6841168981636061</c:v>
                </c:pt>
                <c:pt idx="3272">
                  <c:v>0.68411063278540285</c:v>
                </c:pt>
                <c:pt idx="3273">
                  <c:v>0.68410673786459919</c:v>
                </c:pt>
                <c:pt idx="3274">
                  <c:v>0.68402566359286787</c:v>
                </c:pt>
                <c:pt idx="3275">
                  <c:v>0.68398708109595041</c:v>
                </c:pt>
                <c:pt idx="3276">
                  <c:v>0.68398503255031773</c:v>
                </c:pt>
                <c:pt idx="3277">
                  <c:v>0.68395731126516091</c:v>
                </c:pt>
                <c:pt idx="3278">
                  <c:v>0.68395274386374794</c:v>
                </c:pt>
                <c:pt idx="3279">
                  <c:v>0.68392947809759375</c:v>
                </c:pt>
                <c:pt idx="3280">
                  <c:v>0.68391986830877294</c:v>
                </c:pt>
                <c:pt idx="3281">
                  <c:v>0.68391027846619001</c:v>
                </c:pt>
                <c:pt idx="3282">
                  <c:v>0.68389618776980809</c:v>
                </c:pt>
                <c:pt idx="3283">
                  <c:v>0.68388478188170088</c:v>
                </c:pt>
                <c:pt idx="3284">
                  <c:v>0.68385244936686074</c:v>
                </c:pt>
                <c:pt idx="3285">
                  <c:v>0.68382983335201819</c:v>
                </c:pt>
                <c:pt idx="3286">
                  <c:v>0.68381128163324489</c:v>
                </c:pt>
                <c:pt idx="3287">
                  <c:v>0.68377968689178692</c:v>
                </c:pt>
                <c:pt idx="3288">
                  <c:v>0.68375211792860624</c:v>
                </c:pt>
                <c:pt idx="3289">
                  <c:v>0.6837516797688894</c:v>
                </c:pt>
                <c:pt idx="3290">
                  <c:v>0.68374932096573704</c:v>
                </c:pt>
                <c:pt idx="3291">
                  <c:v>0.68373054761825869</c:v>
                </c:pt>
                <c:pt idx="3292">
                  <c:v>0.68372459671632813</c:v>
                </c:pt>
                <c:pt idx="3293">
                  <c:v>0.68364796987390997</c:v>
                </c:pt>
                <c:pt idx="3294">
                  <c:v>0.68356923380422518</c:v>
                </c:pt>
                <c:pt idx="3295">
                  <c:v>0.6834987290213167</c:v>
                </c:pt>
                <c:pt idx="3296">
                  <c:v>0.683470049970894</c:v>
                </c:pt>
                <c:pt idx="3297">
                  <c:v>0.68344970499789981</c:v>
                </c:pt>
                <c:pt idx="3298">
                  <c:v>0.68343484979454538</c:v>
                </c:pt>
                <c:pt idx="3299">
                  <c:v>0.68342452473401394</c:v>
                </c:pt>
                <c:pt idx="3300">
                  <c:v>0.68340932130247756</c:v>
                </c:pt>
                <c:pt idx="3301">
                  <c:v>0.68339602977306024</c:v>
                </c:pt>
                <c:pt idx="3302">
                  <c:v>0.6833829852845239</c:v>
                </c:pt>
                <c:pt idx="3303">
                  <c:v>0.68337773272560554</c:v>
                </c:pt>
                <c:pt idx="3304">
                  <c:v>0.68337099372319832</c:v>
                </c:pt>
                <c:pt idx="3305">
                  <c:v>0.68333516636558</c:v>
                </c:pt>
                <c:pt idx="3306">
                  <c:v>0.68333213907788148</c:v>
                </c:pt>
                <c:pt idx="3307">
                  <c:v>0.68326113950325573</c:v>
                </c:pt>
                <c:pt idx="3308">
                  <c:v>0.68325602790233619</c:v>
                </c:pt>
                <c:pt idx="3309">
                  <c:v>0.68324919052522726</c:v>
                </c:pt>
                <c:pt idx="3310">
                  <c:v>0.68322366892363007</c:v>
                </c:pt>
                <c:pt idx="3311">
                  <c:v>0.68321818167518922</c:v>
                </c:pt>
                <c:pt idx="3312">
                  <c:v>0.68319128719560096</c:v>
                </c:pt>
                <c:pt idx="3313">
                  <c:v>0.68317572710343644</c:v>
                </c:pt>
                <c:pt idx="3314">
                  <c:v>0.68316832357584101</c:v>
                </c:pt>
                <c:pt idx="3315">
                  <c:v>0.68313338381345867</c:v>
                </c:pt>
                <c:pt idx="3316">
                  <c:v>0.68311394711893092</c:v>
                </c:pt>
                <c:pt idx="3317">
                  <c:v>0.6831121573739235</c:v>
                </c:pt>
                <c:pt idx="3318">
                  <c:v>0.68306017928565033</c:v>
                </c:pt>
                <c:pt idx="3319">
                  <c:v>0.68305404284556359</c:v>
                </c:pt>
                <c:pt idx="3320">
                  <c:v>0.68303545232749141</c:v>
                </c:pt>
                <c:pt idx="3321">
                  <c:v>0.68296723828772232</c:v>
                </c:pt>
                <c:pt idx="3322">
                  <c:v>0.68295909463501125</c:v>
                </c:pt>
                <c:pt idx="3323">
                  <c:v>0.6829488574005449</c:v>
                </c:pt>
                <c:pt idx="3324">
                  <c:v>0.68293974788427203</c:v>
                </c:pt>
                <c:pt idx="3325">
                  <c:v>0.68291862777113799</c:v>
                </c:pt>
                <c:pt idx="3326">
                  <c:v>0.68291505292493915</c:v>
                </c:pt>
                <c:pt idx="3327">
                  <c:v>0.68290688812142863</c:v>
                </c:pt>
                <c:pt idx="3328">
                  <c:v>0.68287358905431417</c:v>
                </c:pt>
                <c:pt idx="3329">
                  <c:v>0.68286653188077884</c:v>
                </c:pt>
                <c:pt idx="3330">
                  <c:v>0.68281655685720055</c:v>
                </c:pt>
                <c:pt idx="3331">
                  <c:v>0.68281205754319418</c:v>
                </c:pt>
                <c:pt idx="3332">
                  <c:v>0.68279852763361659</c:v>
                </c:pt>
                <c:pt idx="3333">
                  <c:v>0.68275019969475081</c:v>
                </c:pt>
                <c:pt idx="3334">
                  <c:v>0.6827467890239689</c:v>
                </c:pt>
                <c:pt idx="3335">
                  <c:v>0.68268187125516522</c:v>
                </c:pt>
                <c:pt idx="3336">
                  <c:v>0.68267318332789662</c:v>
                </c:pt>
                <c:pt idx="3337">
                  <c:v>0.68266734789000649</c:v>
                </c:pt>
                <c:pt idx="3338">
                  <c:v>0.68264757262989417</c:v>
                </c:pt>
                <c:pt idx="3339">
                  <c:v>0.68264562661624351</c:v>
                </c:pt>
                <c:pt idx="3340">
                  <c:v>0.68249896346923777</c:v>
                </c:pt>
                <c:pt idx="3341">
                  <c:v>0.68248845921282464</c:v>
                </c:pt>
                <c:pt idx="3342">
                  <c:v>0.68247360207381103</c:v>
                </c:pt>
                <c:pt idx="3343">
                  <c:v>0.68243593463806385</c:v>
                </c:pt>
                <c:pt idx="3344">
                  <c:v>0.68243474368219958</c:v>
                </c:pt>
                <c:pt idx="3345">
                  <c:v>0.68242011121015189</c:v>
                </c:pt>
                <c:pt idx="3346">
                  <c:v>0.68241765321810899</c:v>
                </c:pt>
                <c:pt idx="3347">
                  <c:v>0.68239780889888368</c:v>
                </c:pt>
                <c:pt idx="3348">
                  <c:v>0.68235772710847842</c:v>
                </c:pt>
                <c:pt idx="3349">
                  <c:v>0.6823556709039037</c:v>
                </c:pt>
                <c:pt idx="3350">
                  <c:v>0.68235405100807944</c:v>
                </c:pt>
                <c:pt idx="3351">
                  <c:v>0.68233818970659432</c:v>
                </c:pt>
                <c:pt idx="3352">
                  <c:v>0.68232053550243077</c:v>
                </c:pt>
                <c:pt idx="3353">
                  <c:v>0.68232015821648906</c:v>
                </c:pt>
                <c:pt idx="3354">
                  <c:v>0.68228867093524459</c:v>
                </c:pt>
                <c:pt idx="3355">
                  <c:v>0.6822834360526675</c:v>
                </c:pt>
                <c:pt idx="3356">
                  <c:v>0.68225073479392173</c:v>
                </c:pt>
                <c:pt idx="3357">
                  <c:v>0.68220856286211529</c:v>
                </c:pt>
                <c:pt idx="3358">
                  <c:v>0.6821903287431943</c:v>
                </c:pt>
                <c:pt idx="3359">
                  <c:v>0.68218253965302222</c:v>
                </c:pt>
                <c:pt idx="3360">
                  <c:v>0.68215354029771402</c:v>
                </c:pt>
                <c:pt idx="3361">
                  <c:v>0.6821522000529967</c:v>
                </c:pt>
                <c:pt idx="3362">
                  <c:v>0.68214494298791928</c:v>
                </c:pt>
                <c:pt idx="3363">
                  <c:v>0.68210202062554481</c:v>
                </c:pt>
                <c:pt idx="3364">
                  <c:v>0.68209399866510856</c:v>
                </c:pt>
                <c:pt idx="3365">
                  <c:v>0.68207244132689748</c:v>
                </c:pt>
                <c:pt idx="3366">
                  <c:v>0.68206724070070646</c:v>
                </c:pt>
                <c:pt idx="3367">
                  <c:v>0.68206145214707603</c:v>
                </c:pt>
                <c:pt idx="3368">
                  <c:v>0.68203545953125266</c:v>
                </c:pt>
                <c:pt idx="3369">
                  <c:v>0.68203438123951721</c:v>
                </c:pt>
                <c:pt idx="3370">
                  <c:v>0.68184719864794119</c:v>
                </c:pt>
                <c:pt idx="3371">
                  <c:v>0.68184335259486495</c:v>
                </c:pt>
                <c:pt idx="3372">
                  <c:v>0.68182334308113779</c:v>
                </c:pt>
                <c:pt idx="3373">
                  <c:v>0.68181890751811491</c:v>
                </c:pt>
                <c:pt idx="3374">
                  <c:v>0.68181276156170623</c:v>
                </c:pt>
                <c:pt idx="3375">
                  <c:v>0.68181212476757747</c:v>
                </c:pt>
                <c:pt idx="3376">
                  <c:v>0.68179925815951359</c:v>
                </c:pt>
                <c:pt idx="3377">
                  <c:v>0.68174715492963189</c:v>
                </c:pt>
                <c:pt idx="3378">
                  <c:v>0.68174455687474556</c:v>
                </c:pt>
                <c:pt idx="3379">
                  <c:v>0.68174232986817351</c:v>
                </c:pt>
                <c:pt idx="3380">
                  <c:v>0.68171823785134122</c:v>
                </c:pt>
                <c:pt idx="3381">
                  <c:v>0.68170642016304073</c:v>
                </c:pt>
                <c:pt idx="3382">
                  <c:v>0.68166347563485485</c:v>
                </c:pt>
                <c:pt idx="3383">
                  <c:v>0.6816557004936501</c:v>
                </c:pt>
                <c:pt idx="3384">
                  <c:v>0.68165468336141755</c:v>
                </c:pt>
                <c:pt idx="3385">
                  <c:v>0.68165440916268838</c:v>
                </c:pt>
                <c:pt idx="3386">
                  <c:v>0.68162525505034688</c:v>
                </c:pt>
                <c:pt idx="3387">
                  <c:v>0.68155686205441068</c:v>
                </c:pt>
                <c:pt idx="3388">
                  <c:v>0.68155258211662229</c:v>
                </c:pt>
                <c:pt idx="3389">
                  <c:v>0.68154311088604336</c:v>
                </c:pt>
                <c:pt idx="3390">
                  <c:v>0.68152443429854381</c:v>
                </c:pt>
                <c:pt idx="3391">
                  <c:v>0.68152436246884718</c:v>
                </c:pt>
                <c:pt idx="3392">
                  <c:v>0.68152369242872324</c:v>
                </c:pt>
                <c:pt idx="3393">
                  <c:v>0.68149976148543268</c:v>
                </c:pt>
                <c:pt idx="3394">
                  <c:v>0.68148000273157017</c:v>
                </c:pt>
                <c:pt idx="3395">
                  <c:v>0.68142660034099856</c:v>
                </c:pt>
                <c:pt idx="3396">
                  <c:v>0.68135922103617563</c:v>
                </c:pt>
                <c:pt idx="3397">
                  <c:v>0.68134683891668324</c:v>
                </c:pt>
                <c:pt idx="3398">
                  <c:v>0.6813414716502727</c:v>
                </c:pt>
                <c:pt idx="3399">
                  <c:v>0.68129244123145094</c:v>
                </c:pt>
                <c:pt idx="3400">
                  <c:v>0.68128742358968752</c:v>
                </c:pt>
                <c:pt idx="3401">
                  <c:v>0.68127403495654326</c:v>
                </c:pt>
                <c:pt idx="3402">
                  <c:v>0.68126625949990116</c:v>
                </c:pt>
                <c:pt idx="3403">
                  <c:v>0.6812548371287197</c:v>
                </c:pt>
                <c:pt idx="3404">
                  <c:v>0.68125462786508872</c:v>
                </c:pt>
                <c:pt idx="3405">
                  <c:v>0.6812121340584083</c:v>
                </c:pt>
                <c:pt idx="3406">
                  <c:v>0.68120576265443544</c:v>
                </c:pt>
                <c:pt idx="3407">
                  <c:v>0.68120313363900431</c:v>
                </c:pt>
                <c:pt idx="3408">
                  <c:v>0.68119070340058929</c:v>
                </c:pt>
                <c:pt idx="3409">
                  <c:v>0.68118623393797739</c:v>
                </c:pt>
                <c:pt idx="3410">
                  <c:v>0.68116278664314078</c:v>
                </c:pt>
                <c:pt idx="3411">
                  <c:v>0.68114047144743317</c:v>
                </c:pt>
                <c:pt idx="3412">
                  <c:v>0.68113268914264047</c:v>
                </c:pt>
                <c:pt idx="3413">
                  <c:v>0.68109256708193622</c:v>
                </c:pt>
                <c:pt idx="3414">
                  <c:v>0.68108564794404136</c:v>
                </c:pt>
                <c:pt idx="3415">
                  <c:v>0.68106838411666615</c:v>
                </c:pt>
                <c:pt idx="3416">
                  <c:v>0.68101500802154735</c:v>
                </c:pt>
                <c:pt idx="3417">
                  <c:v>0.68101233038420372</c:v>
                </c:pt>
                <c:pt idx="3418">
                  <c:v>0.68100303815080654</c:v>
                </c:pt>
                <c:pt idx="3419">
                  <c:v>0.68096449544548543</c:v>
                </c:pt>
                <c:pt idx="3420">
                  <c:v>0.68095424238322444</c:v>
                </c:pt>
                <c:pt idx="3421">
                  <c:v>0.68093699510092254</c:v>
                </c:pt>
                <c:pt idx="3422">
                  <c:v>0.68093439769726827</c:v>
                </c:pt>
                <c:pt idx="3423">
                  <c:v>0.68093366893247342</c:v>
                </c:pt>
                <c:pt idx="3424">
                  <c:v>0.68092632296202849</c:v>
                </c:pt>
                <c:pt idx="3425">
                  <c:v>0.68088866424293937</c:v>
                </c:pt>
                <c:pt idx="3426">
                  <c:v>0.68080583670753159</c:v>
                </c:pt>
                <c:pt idx="3427">
                  <c:v>0.68073399295844361</c:v>
                </c:pt>
                <c:pt idx="3428">
                  <c:v>0.68073129562339529</c:v>
                </c:pt>
                <c:pt idx="3429">
                  <c:v>0.6806929084419503</c:v>
                </c:pt>
                <c:pt idx="3430">
                  <c:v>0.68068440830739774</c:v>
                </c:pt>
                <c:pt idx="3431">
                  <c:v>0.68068047615955929</c:v>
                </c:pt>
                <c:pt idx="3432">
                  <c:v>0.68066582149453092</c:v>
                </c:pt>
                <c:pt idx="3433">
                  <c:v>0.68065395284222596</c:v>
                </c:pt>
                <c:pt idx="3434">
                  <c:v>0.68061620254741351</c:v>
                </c:pt>
                <c:pt idx="3435">
                  <c:v>0.68060572284075527</c:v>
                </c:pt>
                <c:pt idx="3436">
                  <c:v>0.68060440769506447</c:v>
                </c:pt>
                <c:pt idx="3437">
                  <c:v>0.68060425513336431</c:v>
                </c:pt>
                <c:pt idx="3438">
                  <c:v>0.68059973555911668</c:v>
                </c:pt>
                <c:pt idx="3439">
                  <c:v>0.68059350395855911</c:v>
                </c:pt>
                <c:pt idx="3440">
                  <c:v>0.6805864128017759</c:v>
                </c:pt>
                <c:pt idx="3441">
                  <c:v>0.6805743868769808</c:v>
                </c:pt>
                <c:pt idx="3442">
                  <c:v>0.68054277423991927</c:v>
                </c:pt>
                <c:pt idx="3443">
                  <c:v>0.68051341383916941</c:v>
                </c:pt>
                <c:pt idx="3444">
                  <c:v>0.68046057665918336</c:v>
                </c:pt>
                <c:pt idx="3445">
                  <c:v>0.68043183836236809</c:v>
                </c:pt>
                <c:pt idx="3446">
                  <c:v>0.68041860172667568</c:v>
                </c:pt>
                <c:pt idx="3447">
                  <c:v>0.6803650530694868</c:v>
                </c:pt>
                <c:pt idx="3448">
                  <c:v>0.68034804028057827</c:v>
                </c:pt>
                <c:pt idx="3449">
                  <c:v>0.68034708575257108</c:v>
                </c:pt>
                <c:pt idx="3450">
                  <c:v>0.68034312284486331</c:v>
                </c:pt>
                <c:pt idx="3451">
                  <c:v>0.68033932967021815</c:v>
                </c:pt>
                <c:pt idx="3452">
                  <c:v>0.68033767595109362</c:v>
                </c:pt>
                <c:pt idx="3453">
                  <c:v>0.68031658969847841</c:v>
                </c:pt>
                <c:pt idx="3454">
                  <c:v>0.68027393511379852</c:v>
                </c:pt>
                <c:pt idx="3455">
                  <c:v>0.68024726827226933</c:v>
                </c:pt>
                <c:pt idx="3456">
                  <c:v>0.68024582217766971</c:v>
                </c:pt>
                <c:pt idx="3457">
                  <c:v>0.68023850455617074</c:v>
                </c:pt>
                <c:pt idx="3458">
                  <c:v>0.68020308204692725</c:v>
                </c:pt>
                <c:pt idx="3459">
                  <c:v>0.68014595253030874</c:v>
                </c:pt>
                <c:pt idx="3460">
                  <c:v>0.68013408198947156</c:v>
                </c:pt>
                <c:pt idx="3461">
                  <c:v>0.68013258128231846</c:v>
                </c:pt>
                <c:pt idx="3462">
                  <c:v>0.68011701317518802</c:v>
                </c:pt>
                <c:pt idx="3463">
                  <c:v>0.68011533409205815</c:v>
                </c:pt>
                <c:pt idx="3464">
                  <c:v>0.68009191108662592</c:v>
                </c:pt>
                <c:pt idx="3465">
                  <c:v>0.6800886032719583</c:v>
                </c:pt>
                <c:pt idx="3466">
                  <c:v>0.68008769475183273</c:v>
                </c:pt>
                <c:pt idx="3467">
                  <c:v>0.68008718921918732</c:v>
                </c:pt>
                <c:pt idx="3468">
                  <c:v>0.68004586660860866</c:v>
                </c:pt>
                <c:pt idx="3469">
                  <c:v>0.68003611522140661</c:v>
                </c:pt>
                <c:pt idx="3470">
                  <c:v>0.68003073075550746</c:v>
                </c:pt>
                <c:pt idx="3471">
                  <c:v>0.68002091064954506</c:v>
                </c:pt>
                <c:pt idx="3472">
                  <c:v>0.68001800626326103</c:v>
                </c:pt>
                <c:pt idx="3473">
                  <c:v>0.68001027671984149</c:v>
                </c:pt>
                <c:pt idx="3474">
                  <c:v>0.6799605009173727</c:v>
                </c:pt>
                <c:pt idx="3475">
                  <c:v>0.67995025042044677</c:v>
                </c:pt>
                <c:pt idx="3476">
                  <c:v>0.67994170287596967</c:v>
                </c:pt>
                <c:pt idx="3477">
                  <c:v>0.67993810083716866</c:v>
                </c:pt>
                <c:pt idx="3478">
                  <c:v>0.67990783327068449</c:v>
                </c:pt>
                <c:pt idx="3479">
                  <c:v>0.67990694978211363</c:v>
                </c:pt>
                <c:pt idx="3480">
                  <c:v>0.67989474779731185</c:v>
                </c:pt>
                <c:pt idx="3481">
                  <c:v>0.67989164535025237</c:v>
                </c:pt>
                <c:pt idx="3482">
                  <c:v>0.67986413072296903</c:v>
                </c:pt>
                <c:pt idx="3483">
                  <c:v>0.67982777938586991</c:v>
                </c:pt>
                <c:pt idx="3484">
                  <c:v>0.67978048592157903</c:v>
                </c:pt>
                <c:pt idx="3485">
                  <c:v>0.67977691641000226</c:v>
                </c:pt>
                <c:pt idx="3486">
                  <c:v>0.67976301286188789</c:v>
                </c:pt>
                <c:pt idx="3487">
                  <c:v>0.67974604697548269</c:v>
                </c:pt>
                <c:pt idx="3488">
                  <c:v>0.6797424631950082</c:v>
                </c:pt>
                <c:pt idx="3489">
                  <c:v>0.67972435317727042</c:v>
                </c:pt>
                <c:pt idx="3490">
                  <c:v>0.67972337678423167</c:v>
                </c:pt>
                <c:pt idx="3491">
                  <c:v>0.67972152453280066</c:v>
                </c:pt>
                <c:pt idx="3492">
                  <c:v>0.6797207402653459</c:v>
                </c:pt>
                <c:pt idx="3493">
                  <c:v>0.67969111370621726</c:v>
                </c:pt>
                <c:pt idx="3494">
                  <c:v>0.67965210461323233</c:v>
                </c:pt>
                <c:pt idx="3495">
                  <c:v>0.67961648506290628</c:v>
                </c:pt>
                <c:pt idx="3496">
                  <c:v>0.67956395504743561</c:v>
                </c:pt>
                <c:pt idx="3497">
                  <c:v>0.67956318892807221</c:v>
                </c:pt>
                <c:pt idx="3498">
                  <c:v>0.67953645266144225</c:v>
                </c:pt>
                <c:pt idx="3499">
                  <c:v>0.67953443428600391</c:v>
                </c:pt>
                <c:pt idx="3500">
                  <c:v>0.67952637254407644</c:v>
                </c:pt>
                <c:pt idx="3501">
                  <c:v>0.67950792491169698</c:v>
                </c:pt>
                <c:pt idx="3502">
                  <c:v>0.67942861083540562</c:v>
                </c:pt>
                <c:pt idx="3503">
                  <c:v>0.67935874566009491</c:v>
                </c:pt>
                <c:pt idx="3504">
                  <c:v>0.67934337083153362</c:v>
                </c:pt>
                <c:pt idx="3505">
                  <c:v>0.67934120370298523</c:v>
                </c:pt>
                <c:pt idx="3506">
                  <c:v>0.67928540333039378</c:v>
                </c:pt>
                <c:pt idx="3507">
                  <c:v>0.67925150452770711</c:v>
                </c:pt>
                <c:pt idx="3508">
                  <c:v>0.67920771218671239</c:v>
                </c:pt>
                <c:pt idx="3509">
                  <c:v>0.67919525934031255</c:v>
                </c:pt>
                <c:pt idx="3510">
                  <c:v>0.67917881476196196</c:v>
                </c:pt>
                <c:pt idx="3511">
                  <c:v>0.67917311249961398</c:v>
                </c:pt>
                <c:pt idx="3512">
                  <c:v>0.67915584505251714</c:v>
                </c:pt>
                <c:pt idx="3513">
                  <c:v>0.67914711460781441</c:v>
                </c:pt>
                <c:pt idx="3514">
                  <c:v>0.67912882884290227</c:v>
                </c:pt>
                <c:pt idx="3515">
                  <c:v>0.67909418153175471</c:v>
                </c:pt>
                <c:pt idx="3516">
                  <c:v>0.67908799020648503</c:v>
                </c:pt>
                <c:pt idx="3517">
                  <c:v>0.67907336272282737</c:v>
                </c:pt>
                <c:pt idx="3518">
                  <c:v>0.6790537984580679</c:v>
                </c:pt>
                <c:pt idx="3519">
                  <c:v>0.67904403525763979</c:v>
                </c:pt>
                <c:pt idx="3520">
                  <c:v>0.67902113571071476</c:v>
                </c:pt>
                <c:pt idx="3521">
                  <c:v>0.67901826039180457</c:v>
                </c:pt>
                <c:pt idx="3522">
                  <c:v>0.67900687632976786</c:v>
                </c:pt>
                <c:pt idx="3523">
                  <c:v>0.67899363770566379</c:v>
                </c:pt>
                <c:pt idx="3524">
                  <c:v>0.67898917817221993</c:v>
                </c:pt>
                <c:pt idx="3525">
                  <c:v>0.67898557398188208</c:v>
                </c:pt>
                <c:pt idx="3526">
                  <c:v>0.67889977315097128</c:v>
                </c:pt>
                <c:pt idx="3527">
                  <c:v>0.67888175439858967</c:v>
                </c:pt>
                <c:pt idx="3528">
                  <c:v>0.67887712526181165</c:v>
                </c:pt>
                <c:pt idx="3529">
                  <c:v>0.67886643669664137</c:v>
                </c:pt>
                <c:pt idx="3530">
                  <c:v>0.67883667448273255</c:v>
                </c:pt>
                <c:pt idx="3531">
                  <c:v>0.67879151900279178</c:v>
                </c:pt>
                <c:pt idx="3532">
                  <c:v>0.67877440864845917</c:v>
                </c:pt>
                <c:pt idx="3533">
                  <c:v>0.67873795982243001</c:v>
                </c:pt>
                <c:pt idx="3534">
                  <c:v>0.67871878255140516</c:v>
                </c:pt>
                <c:pt idx="3535">
                  <c:v>0.67870007179871339</c:v>
                </c:pt>
                <c:pt idx="3536">
                  <c:v>0.67870001261676682</c:v>
                </c:pt>
                <c:pt idx="3537">
                  <c:v>0.67863756189768365</c:v>
                </c:pt>
                <c:pt idx="3538">
                  <c:v>0.67863358316486933</c:v>
                </c:pt>
                <c:pt idx="3539">
                  <c:v>0.67861325978905518</c:v>
                </c:pt>
                <c:pt idx="3540">
                  <c:v>0.67854831206684929</c:v>
                </c:pt>
                <c:pt idx="3541">
                  <c:v>0.6785373789571113</c:v>
                </c:pt>
                <c:pt idx="3542">
                  <c:v>0.67852497760405328</c:v>
                </c:pt>
                <c:pt idx="3543">
                  <c:v>0.6785209622531414</c:v>
                </c:pt>
                <c:pt idx="3544">
                  <c:v>0.6784872263645364</c:v>
                </c:pt>
                <c:pt idx="3545">
                  <c:v>0.6784751303093679</c:v>
                </c:pt>
                <c:pt idx="3546">
                  <c:v>0.67845757464562872</c:v>
                </c:pt>
                <c:pt idx="3547">
                  <c:v>0.67837368956244293</c:v>
                </c:pt>
                <c:pt idx="3548">
                  <c:v>0.6783390997822899</c:v>
                </c:pt>
                <c:pt idx="3549">
                  <c:v>0.67833676035878088</c:v>
                </c:pt>
                <c:pt idx="3550">
                  <c:v>0.67832790152673006</c:v>
                </c:pt>
                <c:pt idx="3551">
                  <c:v>0.67831851297918855</c:v>
                </c:pt>
                <c:pt idx="3552">
                  <c:v>0.67830119772574193</c:v>
                </c:pt>
                <c:pt idx="3553">
                  <c:v>0.67826845185081863</c:v>
                </c:pt>
                <c:pt idx="3554">
                  <c:v>0.67826311046430077</c:v>
                </c:pt>
                <c:pt idx="3555">
                  <c:v>0.67825716421990989</c:v>
                </c:pt>
                <c:pt idx="3556">
                  <c:v>0.6782033037247821</c:v>
                </c:pt>
                <c:pt idx="3557">
                  <c:v>0.67819527000593038</c:v>
                </c:pt>
                <c:pt idx="3558">
                  <c:v>0.6781897863984595</c:v>
                </c:pt>
                <c:pt idx="3559">
                  <c:v>0.67818940996502497</c:v>
                </c:pt>
                <c:pt idx="3560">
                  <c:v>0.67818048223304384</c:v>
                </c:pt>
                <c:pt idx="3561">
                  <c:v>0.67816302600364264</c:v>
                </c:pt>
                <c:pt idx="3562">
                  <c:v>0.67813762174026804</c:v>
                </c:pt>
                <c:pt idx="3563">
                  <c:v>0.67812785998098091</c:v>
                </c:pt>
                <c:pt idx="3564">
                  <c:v>0.67812774849801782</c:v>
                </c:pt>
                <c:pt idx="3565">
                  <c:v>0.67811030659550287</c:v>
                </c:pt>
                <c:pt idx="3566">
                  <c:v>0.67809413752891123</c:v>
                </c:pt>
                <c:pt idx="3567">
                  <c:v>0.67805486021758399</c:v>
                </c:pt>
                <c:pt idx="3568">
                  <c:v>0.67804956381242476</c:v>
                </c:pt>
                <c:pt idx="3569">
                  <c:v>0.67804365136518563</c:v>
                </c:pt>
                <c:pt idx="3570">
                  <c:v>0.67802369891378689</c:v>
                </c:pt>
                <c:pt idx="3571">
                  <c:v>0.67799823590903907</c:v>
                </c:pt>
                <c:pt idx="3572">
                  <c:v>0.67797495159659127</c:v>
                </c:pt>
                <c:pt idx="3573">
                  <c:v>0.67796974779941777</c:v>
                </c:pt>
                <c:pt idx="3574">
                  <c:v>0.67792649678406158</c:v>
                </c:pt>
                <c:pt idx="3575">
                  <c:v>0.67791970647772271</c:v>
                </c:pt>
                <c:pt idx="3576">
                  <c:v>0.67791809970026451</c:v>
                </c:pt>
                <c:pt idx="3577">
                  <c:v>0.67790238778957412</c:v>
                </c:pt>
                <c:pt idx="3578">
                  <c:v>0.6778737101070289</c:v>
                </c:pt>
                <c:pt idx="3579">
                  <c:v>0.67784224825306894</c:v>
                </c:pt>
                <c:pt idx="3580">
                  <c:v>0.6777800162211286</c:v>
                </c:pt>
                <c:pt idx="3581">
                  <c:v>0.67775534266703774</c:v>
                </c:pt>
                <c:pt idx="3582">
                  <c:v>0.67775462718763479</c:v>
                </c:pt>
                <c:pt idx="3583">
                  <c:v>0.67773000677865425</c:v>
                </c:pt>
                <c:pt idx="3584">
                  <c:v>0.67771410613407301</c:v>
                </c:pt>
                <c:pt idx="3585">
                  <c:v>0.67770158073950548</c:v>
                </c:pt>
                <c:pt idx="3586">
                  <c:v>0.67767913839604788</c:v>
                </c:pt>
                <c:pt idx="3587">
                  <c:v>0.67766281928931049</c:v>
                </c:pt>
                <c:pt idx="3588">
                  <c:v>0.67764547478111392</c:v>
                </c:pt>
                <c:pt idx="3589">
                  <c:v>0.67762988128162682</c:v>
                </c:pt>
                <c:pt idx="3590">
                  <c:v>0.67761084365696844</c:v>
                </c:pt>
                <c:pt idx="3591">
                  <c:v>0.67760887718436846</c:v>
                </c:pt>
                <c:pt idx="3592">
                  <c:v>0.67758614469292833</c:v>
                </c:pt>
                <c:pt idx="3593">
                  <c:v>0.67757309000988963</c:v>
                </c:pt>
                <c:pt idx="3594">
                  <c:v>0.67754757955877754</c:v>
                </c:pt>
                <c:pt idx="3595">
                  <c:v>0.67751146420598263</c:v>
                </c:pt>
                <c:pt idx="3596">
                  <c:v>0.67748115153880228</c:v>
                </c:pt>
                <c:pt idx="3597">
                  <c:v>0.67745543052916335</c:v>
                </c:pt>
                <c:pt idx="3598">
                  <c:v>0.67742368285164467</c:v>
                </c:pt>
                <c:pt idx="3599">
                  <c:v>0.67739699326654224</c:v>
                </c:pt>
                <c:pt idx="3600">
                  <c:v>0.67739330376423801</c:v>
                </c:pt>
                <c:pt idx="3601">
                  <c:v>0.67733908605225335</c:v>
                </c:pt>
                <c:pt idx="3602">
                  <c:v>0.67731979848792734</c:v>
                </c:pt>
                <c:pt idx="3603">
                  <c:v>0.67729820990211775</c:v>
                </c:pt>
                <c:pt idx="3604">
                  <c:v>0.67727560333049452</c:v>
                </c:pt>
                <c:pt idx="3605">
                  <c:v>0.67725758390309088</c:v>
                </c:pt>
                <c:pt idx="3606">
                  <c:v>0.67724016899427475</c:v>
                </c:pt>
                <c:pt idx="3607">
                  <c:v>0.67723494216768065</c:v>
                </c:pt>
                <c:pt idx="3608">
                  <c:v>0.67719039247981072</c:v>
                </c:pt>
                <c:pt idx="3609">
                  <c:v>0.67716906101399243</c:v>
                </c:pt>
                <c:pt idx="3610">
                  <c:v>0.67715447108606353</c:v>
                </c:pt>
                <c:pt idx="3611">
                  <c:v>0.67713031129821477</c:v>
                </c:pt>
                <c:pt idx="3612">
                  <c:v>0.67709416344928253</c:v>
                </c:pt>
                <c:pt idx="3613">
                  <c:v>0.67708199481062292</c:v>
                </c:pt>
                <c:pt idx="3614">
                  <c:v>0.67705401832808021</c:v>
                </c:pt>
                <c:pt idx="3615">
                  <c:v>0.6770197549607091</c:v>
                </c:pt>
                <c:pt idx="3616">
                  <c:v>0.67700288466984637</c:v>
                </c:pt>
                <c:pt idx="3617">
                  <c:v>0.67699489829682191</c:v>
                </c:pt>
                <c:pt idx="3618">
                  <c:v>0.67699030154597717</c:v>
                </c:pt>
                <c:pt idx="3619">
                  <c:v>0.67695605509251877</c:v>
                </c:pt>
                <c:pt idx="3620">
                  <c:v>0.67694393207711656</c:v>
                </c:pt>
                <c:pt idx="3621">
                  <c:v>0.67692746880608667</c:v>
                </c:pt>
                <c:pt idx="3622">
                  <c:v>0.67690676534444039</c:v>
                </c:pt>
                <c:pt idx="3623">
                  <c:v>0.67689859989351908</c:v>
                </c:pt>
                <c:pt idx="3624">
                  <c:v>0.67689518961719652</c:v>
                </c:pt>
                <c:pt idx="3625">
                  <c:v>0.67689310876401099</c:v>
                </c:pt>
                <c:pt idx="3626">
                  <c:v>0.67686534462505921</c:v>
                </c:pt>
                <c:pt idx="3627">
                  <c:v>0.67683012254516528</c:v>
                </c:pt>
                <c:pt idx="3628">
                  <c:v>0.67682218394295535</c:v>
                </c:pt>
                <c:pt idx="3629">
                  <c:v>0.6768044939002299</c:v>
                </c:pt>
                <c:pt idx="3630">
                  <c:v>0.67680022682489249</c:v>
                </c:pt>
                <c:pt idx="3631">
                  <c:v>0.67678435184303898</c:v>
                </c:pt>
                <c:pt idx="3632">
                  <c:v>0.67675280229534474</c:v>
                </c:pt>
                <c:pt idx="3633">
                  <c:v>0.67675102127666054</c:v>
                </c:pt>
                <c:pt idx="3634">
                  <c:v>0.67673136289071811</c:v>
                </c:pt>
                <c:pt idx="3635">
                  <c:v>0.67672788977008203</c:v>
                </c:pt>
                <c:pt idx="3636">
                  <c:v>0.67672731472778946</c:v>
                </c:pt>
                <c:pt idx="3637">
                  <c:v>0.67671884620305112</c:v>
                </c:pt>
                <c:pt idx="3638">
                  <c:v>0.67670001856019246</c:v>
                </c:pt>
                <c:pt idx="3639">
                  <c:v>0.67669938677873975</c:v>
                </c:pt>
                <c:pt idx="3640">
                  <c:v>0.67665845409465653</c:v>
                </c:pt>
                <c:pt idx="3641">
                  <c:v>0.67664648758368462</c:v>
                </c:pt>
                <c:pt idx="3642">
                  <c:v>0.67664250227318357</c:v>
                </c:pt>
                <c:pt idx="3643">
                  <c:v>0.67663802141283458</c:v>
                </c:pt>
                <c:pt idx="3644">
                  <c:v>0.67661378685527074</c:v>
                </c:pt>
                <c:pt idx="3645">
                  <c:v>0.67658762610099243</c:v>
                </c:pt>
                <c:pt idx="3646">
                  <c:v>0.67656589526754141</c:v>
                </c:pt>
                <c:pt idx="3647">
                  <c:v>0.67653496930686152</c:v>
                </c:pt>
                <c:pt idx="3648">
                  <c:v>0.67651839065383834</c:v>
                </c:pt>
                <c:pt idx="3649">
                  <c:v>0.67644708286925082</c:v>
                </c:pt>
                <c:pt idx="3650">
                  <c:v>0.67643755615049728</c:v>
                </c:pt>
                <c:pt idx="3651">
                  <c:v>0.67643251782840152</c:v>
                </c:pt>
                <c:pt idx="3652">
                  <c:v>0.67641241131486729</c:v>
                </c:pt>
                <c:pt idx="3653">
                  <c:v>0.6764078681889788</c:v>
                </c:pt>
                <c:pt idx="3654">
                  <c:v>0.6763710468843166</c:v>
                </c:pt>
                <c:pt idx="3655">
                  <c:v>0.67636806715498665</c:v>
                </c:pt>
                <c:pt idx="3656">
                  <c:v>0.67636744849418895</c:v>
                </c:pt>
                <c:pt idx="3657">
                  <c:v>0.67635670323446584</c:v>
                </c:pt>
                <c:pt idx="3658">
                  <c:v>0.67634618402881463</c:v>
                </c:pt>
                <c:pt idx="3659">
                  <c:v>0.67632547646244368</c:v>
                </c:pt>
                <c:pt idx="3660">
                  <c:v>0.6763233358059918</c:v>
                </c:pt>
                <c:pt idx="3661">
                  <c:v>0.67625540806330253</c:v>
                </c:pt>
                <c:pt idx="3662">
                  <c:v>0.67623408561733533</c:v>
                </c:pt>
                <c:pt idx="3663">
                  <c:v>0.6762134413929346</c:v>
                </c:pt>
                <c:pt idx="3664">
                  <c:v>0.67620761475467184</c:v>
                </c:pt>
                <c:pt idx="3665">
                  <c:v>0.67619648940725763</c:v>
                </c:pt>
                <c:pt idx="3666">
                  <c:v>0.6761471982618632</c:v>
                </c:pt>
                <c:pt idx="3667">
                  <c:v>0.67609001158668425</c:v>
                </c:pt>
                <c:pt idx="3668">
                  <c:v>0.67607091355637328</c:v>
                </c:pt>
                <c:pt idx="3669">
                  <c:v>0.67600830914171928</c:v>
                </c:pt>
                <c:pt idx="3670">
                  <c:v>0.67598349009216174</c:v>
                </c:pt>
                <c:pt idx="3671">
                  <c:v>0.67597631622470378</c:v>
                </c:pt>
                <c:pt idx="3672">
                  <c:v>0.67597579746832359</c:v>
                </c:pt>
                <c:pt idx="3673">
                  <c:v>0.67597129656964916</c:v>
                </c:pt>
                <c:pt idx="3674">
                  <c:v>0.67596858606300736</c:v>
                </c:pt>
                <c:pt idx="3675">
                  <c:v>0.67592410487717658</c:v>
                </c:pt>
                <c:pt idx="3676">
                  <c:v>0.67592185929781157</c:v>
                </c:pt>
                <c:pt idx="3677">
                  <c:v>0.67592021806681757</c:v>
                </c:pt>
                <c:pt idx="3678">
                  <c:v>0.67590336192973399</c:v>
                </c:pt>
                <c:pt idx="3679">
                  <c:v>0.67588101282941437</c:v>
                </c:pt>
                <c:pt idx="3680">
                  <c:v>0.67580573454284376</c:v>
                </c:pt>
                <c:pt idx="3681">
                  <c:v>0.67578947347502394</c:v>
                </c:pt>
                <c:pt idx="3682">
                  <c:v>0.67577728333205112</c:v>
                </c:pt>
                <c:pt idx="3683">
                  <c:v>0.67574961683439549</c:v>
                </c:pt>
                <c:pt idx="3684">
                  <c:v>0.67573959865910382</c:v>
                </c:pt>
                <c:pt idx="3685">
                  <c:v>0.67573297661918497</c:v>
                </c:pt>
                <c:pt idx="3686">
                  <c:v>0.67567585797134166</c:v>
                </c:pt>
                <c:pt idx="3687">
                  <c:v>0.67567129355540911</c:v>
                </c:pt>
                <c:pt idx="3688">
                  <c:v>0.67565430824455319</c:v>
                </c:pt>
                <c:pt idx="3689">
                  <c:v>0.67564252398910918</c:v>
                </c:pt>
                <c:pt idx="3690">
                  <c:v>0.67562440642221055</c:v>
                </c:pt>
                <c:pt idx="3691">
                  <c:v>0.67561006229024445</c:v>
                </c:pt>
                <c:pt idx="3692">
                  <c:v>0.67559053815466041</c:v>
                </c:pt>
                <c:pt idx="3693">
                  <c:v>0.67558759730346774</c:v>
                </c:pt>
                <c:pt idx="3694">
                  <c:v>0.67558368844622163</c:v>
                </c:pt>
                <c:pt idx="3695">
                  <c:v>0.67556702147670056</c:v>
                </c:pt>
                <c:pt idx="3696">
                  <c:v>0.67555954785685501</c:v>
                </c:pt>
                <c:pt idx="3697">
                  <c:v>0.67555130685014375</c:v>
                </c:pt>
                <c:pt idx="3698">
                  <c:v>0.67554579062474607</c:v>
                </c:pt>
                <c:pt idx="3699">
                  <c:v>0.67554168235238965</c:v>
                </c:pt>
                <c:pt idx="3700">
                  <c:v>0.67550919974104384</c:v>
                </c:pt>
                <c:pt idx="3701">
                  <c:v>0.67550610121006049</c:v>
                </c:pt>
                <c:pt idx="3702">
                  <c:v>0.6754826724612375</c:v>
                </c:pt>
                <c:pt idx="3703">
                  <c:v>0.67548035560540265</c:v>
                </c:pt>
                <c:pt idx="3704">
                  <c:v>0.67547406255639875</c:v>
                </c:pt>
                <c:pt idx="3705">
                  <c:v>0.67546831671629481</c:v>
                </c:pt>
                <c:pt idx="3706">
                  <c:v>0.67545823797940485</c:v>
                </c:pt>
                <c:pt idx="3707">
                  <c:v>0.67544067119905082</c:v>
                </c:pt>
                <c:pt idx="3708">
                  <c:v>0.67544052328856319</c:v>
                </c:pt>
                <c:pt idx="3709">
                  <c:v>0.67540464049227189</c:v>
                </c:pt>
                <c:pt idx="3710">
                  <c:v>0.67536359231476872</c:v>
                </c:pt>
                <c:pt idx="3711">
                  <c:v>0.67522716715497166</c:v>
                </c:pt>
                <c:pt idx="3712">
                  <c:v>0.67522118689488719</c:v>
                </c:pt>
                <c:pt idx="3713">
                  <c:v>0.67521422817871823</c:v>
                </c:pt>
                <c:pt idx="3714">
                  <c:v>0.67517947475169737</c:v>
                </c:pt>
                <c:pt idx="3715">
                  <c:v>0.67516184443348815</c:v>
                </c:pt>
                <c:pt idx="3716">
                  <c:v>0.67514935921891372</c:v>
                </c:pt>
                <c:pt idx="3717">
                  <c:v>0.67514189899931465</c:v>
                </c:pt>
                <c:pt idx="3718">
                  <c:v>0.67514086147236607</c:v>
                </c:pt>
                <c:pt idx="3719">
                  <c:v>0.67510560428352695</c:v>
                </c:pt>
                <c:pt idx="3720">
                  <c:v>0.67510084798215364</c:v>
                </c:pt>
                <c:pt idx="3721">
                  <c:v>0.67508959579183681</c:v>
                </c:pt>
                <c:pt idx="3722">
                  <c:v>0.6750831336223736</c:v>
                </c:pt>
                <c:pt idx="3723">
                  <c:v>0.67506663984848203</c:v>
                </c:pt>
                <c:pt idx="3724">
                  <c:v>0.67504590071535919</c:v>
                </c:pt>
                <c:pt idx="3725">
                  <c:v>0.67504285400326181</c:v>
                </c:pt>
                <c:pt idx="3726">
                  <c:v>0.675008755808016</c:v>
                </c:pt>
                <c:pt idx="3727">
                  <c:v>0.67500734917804683</c:v>
                </c:pt>
                <c:pt idx="3728">
                  <c:v>0.67498730379298633</c:v>
                </c:pt>
                <c:pt idx="3729">
                  <c:v>0.67497918082372033</c:v>
                </c:pt>
                <c:pt idx="3730">
                  <c:v>0.67494984405765746</c:v>
                </c:pt>
                <c:pt idx="3731">
                  <c:v>0.67493151922842864</c:v>
                </c:pt>
                <c:pt idx="3732">
                  <c:v>0.67490786837416561</c:v>
                </c:pt>
                <c:pt idx="3733">
                  <c:v>0.67486427968226714</c:v>
                </c:pt>
                <c:pt idx="3734">
                  <c:v>0.67483384069181351</c:v>
                </c:pt>
                <c:pt idx="3735">
                  <c:v>0.67482778392134057</c:v>
                </c:pt>
                <c:pt idx="3736">
                  <c:v>0.67481633599643132</c:v>
                </c:pt>
                <c:pt idx="3737">
                  <c:v>0.67479793701683977</c:v>
                </c:pt>
                <c:pt idx="3738">
                  <c:v>0.67477155434482305</c:v>
                </c:pt>
                <c:pt idx="3739">
                  <c:v>0.67476550421028991</c:v>
                </c:pt>
                <c:pt idx="3740">
                  <c:v>0.67476508482168596</c:v>
                </c:pt>
                <c:pt idx="3741">
                  <c:v>0.67475523437641038</c:v>
                </c:pt>
                <c:pt idx="3742">
                  <c:v>0.67474869070237198</c:v>
                </c:pt>
                <c:pt idx="3743">
                  <c:v>0.67470173258827359</c:v>
                </c:pt>
                <c:pt idx="3744">
                  <c:v>0.67469690958340023</c:v>
                </c:pt>
                <c:pt idx="3745">
                  <c:v>0.67468638430411354</c:v>
                </c:pt>
                <c:pt idx="3746">
                  <c:v>0.67467918943960681</c:v>
                </c:pt>
                <c:pt idx="3747">
                  <c:v>0.67466612454679131</c:v>
                </c:pt>
                <c:pt idx="3748">
                  <c:v>0.67464786323513681</c:v>
                </c:pt>
                <c:pt idx="3749">
                  <c:v>0.67462585147612408</c:v>
                </c:pt>
                <c:pt idx="3750">
                  <c:v>0.67460408851035758</c:v>
                </c:pt>
                <c:pt idx="3751">
                  <c:v>0.67459397243210428</c:v>
                </c:pt>
                <c:pt idx="3752">
                  <c:v>0.67457561436345492</c:v>
                </c:pt>
                <c:pt idx="3753">
                  <c:v>0.67456851110201244</c:v>
                </c:pt>
                <c:pt idx="3754">
                  <c:v>0.67454724604711702</c:v>
                </c:pt>
                <c:pt idx="3755">
                  <c:v>0.67453751008444129</c:v>
                </c:pt>
                <c:pt idx="3756">
                  <c:v>0.67452006691755728</c:v>
                </c:pt>
                <c:pt idx="3757">
                  <c:v>0.67449913487689139</c:v>
                </c:pt>
                <c:pt idx="3758">
                  <c:v>0.67447590211996644</c:v>
                </c:pt>
                <c:pt idx="3759">
                  <c:v>0.67445863536355177</c:v>
                </c:pt>
                <c:pt idx="3760">
                  <c:v>0.67445353238748373</c:v>
                </c:pt>
                <c:pt idx="3761">
                  <c:v>0.67445203358354733</c:v>
                </c:pt>
                <c:pt idx="3762">
                  <c:v>0.67441383100758912</c:v>
                </c:pt>
                <c:pt idx="3763">
                  <c:v>0.67441162365714691</c:v>
                </c:pt>
                <c:pt idx="3764">
                  <c:v>0.67438551684602466</c:v>
                </c:pt>
                <c:pt idx="3765">
                  <c:v>0.67436845776300658</c:v>
                </c:pt>
                <c:pt idx="3766">
                  <c:v>0.67434092825431169</c:v>
                </c:pt>
                <c:pt idx="3767">
                  <c:v>0.67433961520405927</c:v>
                </c:pt>
                <c:pt idx="3768">
                  <c:v>0.67433645919065122</c:v>
                </c:pt>
                <c:pt idx="3769">
                  <c:v>0.67422311354068987</c:v>
                </c:pt>
                <c:pt idx="3770">
                  <c:v>0.67419879305951957</c:v>
                </c:pt>
                <c:pt idx="3771">
                  <c:v>0.67414601345323355</c:v>
                </c:pt>
                <c:pt idx="3772">
                  <c:v>0.67412591225370089</c:v>
                </c:pt>
                <c:pt idx="3773">
                  <c:v>0.67411702173008803</c:v>
                </c:pt>
                <c:pt idx="3774">
                  <c:v>0.67406497460584824</c:v>
                </c:pt>
                <c:pt idx="3775">
                  <c:v>0.67396435569993696</c:v>
                </c:pt>
                <c:pt idx="3776">
                  <c:v>0.67393666723141055</c:v>
                </c:pt>
                <c:pt idx="3777">
                  <c:v>0.67389952199866499</c:v>
                </c:pt>
                <c:pt idx="3778">
                  <c:v>0.67389083060107513</c:v>
                </c:pt>
                <c:pt idx="3779">
                  <c:v>0.67385365908328332</c:v>
                </c:pt>
                <c:pt idx="3780">
                  <c:v>0.67384906595784066</c:v>
                </c:pt>
                <c:pt idx="3781">
                  <c:v>0.67384520302244399</c:v>
                </c:pt>
                <c:pt idx="3782">
                  <c:v>0.67381771229468257</c:v>
                </c:pt>
                <c:pt idx="3783">
                  <c:v>0.67376885192164926</c:v>
                </c:pt>
                <c:pt idx="3784">
                  <c:v>0.67375072823096371</c:v>
                </c:pt>
                <c:pt idx="3785">
                  <c:v>0.67370122551851619</c:v>
                </c:pt>
                <c:pt idx="3786">
                  <c:v>0.67369737438627242</c:v>
                </c:pt>
                <c:pt idx="3787">
                  <c:v>0.67369718475015983</c:v>
                </c:pt>
                <c:pt idx="3788">
                  <c:v>0.67368350418496747</c:v>
                </c:pt>
                <c:pt idx="3789">
                  <c:v>0.67366112405529877</c:v>
                </c:pt>
                <c:pt idx="3790">
                  <c:v>0.67363060618182202</c:v>
                </c:pt>
                <c:pt idx="3791">
                  <c:v>0.67359644175295197</c:v>
                </c:pt>
                <c:pt idx="3792">
                  <c:v>0.67359065171881016</c:v>
                </c:pt>
                <c:pt idx="3793">
                  <c:v>0.67358130993955034</c:v>
                </c:pt>
                <c:pt idx="3794">
                  <c:v>0.67355648622215614</c:v>
                </c:pt>
                <c:pt idx="3795">
                  <c:v>0.67348837753804081</c:v>
                </c:pt>
                <c:pt idx="3796">
                  <c:v>0.6734436919751251</c:v>
                </c:pt>
                <c:pt idx="3797">
                  <c:v>0.67343585274723849</c:v>
                </c:pt>
                <c:pt idx="3798">
                  <c:v>0.67335215982723984</c:v>
                </c:pt>
                <c:pt idx="3799">
                  <c:v>0.67333619885612361</c:v>
                </c:pt>
                <c:pt idx="3800">
                  <c:v>0.67332146896715273</c:v>
                </c:pt>
                <c:pt idx="3801">
                  <c:v>0.67332068726344318</c:v>
                </c:pt>
                <c:pt idx="3802">
                  <c:v>0.67323905907435722</c:v>
                </c:pt>
                <c:pt idx="3803">
                  <c:v>0.67319397405641745</c:v>
                </c:pt>
                <c:pt idx="3804">
                  <c:v>0.67311955206692531</c:v>
                </c:pt>
                <c:pt idx="3805">
                  <c:v>0.67311615923697676</c:v>
                </c:pt>
                <c:pt idx="3806">
                  <c:v>0.67311408289184493</c:v>
                </c:pt>
                <c:pt idx="3807">
                  <c:v>0.67305862298825936</c:v>
                </c:pt>
                <c:pt idx="3808">
                  <c:v>0.67303512675936172</c:v>
                </c:pt>
                <c:pt idx="3809">
                  <c:v>0.67303349494413311</c:v>
                </c:pt>
                <c:pt idx="3810">
                  <c:v>0.67303050597611225</c:v>
                </c:pt>
                <c:pt idx="3811">
                  <c:v>0.67302348429978387</c:v>
                </c:pt>
                <c:pt idx="3812">
                  <c:v>0.6730197207912485</c:v>
                </c:pt>
                <c:pt idx="3813">
                  <c:v>0.67299224190399232</c:v>
                </c:pt>
                <c:pt idx="3814">
                  <c:v>0.67289548709390046</c:v>
                </c:pt>
                <c:pt idx="3815">
                  <c:v>0.67289175643357735</c:v>
                </c:pt>
                <c:pt idx="3816">
                  <c:v>0.6728362138761198</c:v>
                </c:pt>
                <c:pt idx="3817">
                  <c:v>0.67280612362129222</c:v>
                </c:pt>
                <c:pt idx="3818">
                  <c:v>0.67278723646417149</c:v>
                </c:pt>
                <c:pt idx="3819">
                  <c:v>0.67278664945937583</c:v>
                </c:pt>
                <c:pt idx="3820">
                  <c:v>0.67274468499434037</c:v>
                </c:pt>
                <c:pt idx="3821">
                  <c:v>0.67273899210006782</c:v>
                </c:pt>
                <c:pt idx="3822">
                  <c:v>0.67273839434435401</c:v>
                </c:pt>
                <c:pt idx="3823">
                  <c:v>0.67270864681565556</c:v>
                </c:pt>
                <c:pt idx="3824">
                  <c:v>0.67269767560068605</c:v>
                </c:pt>
                <c:pt idx="3825">
                  <c:v>0.67267671246615846</c:v>
                </c:pt>
                <c:pt idx="3826">
                  <c:v>0.67266955609968737</c:v>
                </c:pt>
                <c:pt idx="3827">
                  <c:v>0.67264230996399488</c:v>
                </c:pt>
                <c:pt idx="3828">
                  <c:v>0.67263251338671259</c:v>
                </c:pt>
                <c:pt idx="3829">
                  <c:v>0.67255856414109083</c:v>
                </c:pt>
                <c:pt idx="3830">
                  <c:v>0.67254918407895892</c:v>
                </c:pt>
                <c:pt idx="3831">
                  <c:v>0.67254661060855248</c:v>
                </c:pt>
                <c:pt idx="3832">
                  <c:v>0.67251591522171583</c:v>
                </c:pt>
                <c:pt idx="3833">
                  <c:v>0.67249321427365938</c:v>
                </c:pt>
                <c:pt idx="3834">
                  <c:v>0.67248129304379478</c:v>
                </c:pt>
                <c:pt idx="3835">
                  <c:v>0.67247169534051709</c:v>
                </c:pt>
                <c:pt idx="3836">
                  <c:v>0.67245282709110088</c:v>
                </c:pt>
                <c:pt idx="3837">
                  <c:v>0.6724286720464201</c:v>
                </c:pt>
                <c:pt idx="3838">
                  <c:v>0.67242162237454706</c:v>
                </c:pt>
                <c:pt idx="3839">
                  <c:v>0.6723798150526652</c:v>
                </c:pt>
                <c:pt idx="3840">
                  <c:v>0.67234367615012447</c:v>
                </c:pt>
                <c:pt idx="3841">
                  <c:v>0.6723414846574336</c:v>
                </c:pt>
                <c:pt idx="3842">
                  <c:v>0.67233787690888169</c:v>
                </c:pt>
                <c:pt idx="3843">
                  <c:v>0.67231425478280538</c:v>
                </c:pt>
                <c:pt idx="3844">
                  <c:v>0.67229728256098975</c:v>
                </c:pt>
                <c:pt idx="3845">
                  <c:v>0.67228644788426772</c:v>
                </c:pt>
                <c:pt idx="3846">
                  <c:v>0.67224955164743017</c:v>
                </c:pt>
                <c:pt idx="3847">
                  <c:v>0.67224917824084696</c:v>
                </c:pt>
                <c:pt idx="3848">
                  <c:v>0.67224917238947923</c:v>
                </c:pt>
                <c:pt idx="3849">
                  <c:v>0.67221809212810701</c:v>
                </c:pt>
                <c:pt idx="3850">
                  <c:v>0.67220961015062541</c:v>
                </c:pt>
                <c:pt idx="3851">
                  <c:v>0.67218860545399084</c:v>
                </c:pt>
                <c:pt idx="3852">
                  <c:v>0.67218359159560415</c:v>
                </c:pt>
                <c:pt idx="3853">
                  <c:v>0.67215974393637645</c:v>
                </c:pt>
                <c:pt idx="3854">
                  <c:v>0.67214740195109135</c:v>
                </c:pt>
                <c:pt idx="3855">
                  <c:v>0.67212792844639457</c:v>
                </c:pt>
                <c:pt idx="3856">
                  <c:v>0.67212125943341761</c:v>
                </c:pt>
                <c:pt idx="3857">
                  <c:v>0.67211013814533949</c:v>
                </c:pt>
                <c:pt idx="3858">
                  <c:v>0.67209562051328631</c:v>
                </c:pt>
                <c:pt idx="3859">
                  <c:v>0.6720930812029402</c:v>
                </c:pt>
                <c:pt idx="3860">
                  <c:v>0.67204336771581841</c:v>
                </c:pt>
                <c:pt idx="3861">
                  <c:v>0.67202817523567671</c:v>
                </c:pt>
                <c:pt idx="3862">
                  <c:v>0.67201387949562097</c:v>
                </c:pt>
                <c:pt idx="3863">
                  <c:v>0.67196023271146144</c:v>
                </c:pt>
                <c:pt idx="3864">
                  <c:v>0.6719503734454545</c:v>
                </c:pt>
                <c:pt idx="3865">
                  <c:v>0.67191581727434257</c:v>
                </c:pt>
                <c:pt idx="3866">
                  <c:v>0.67190534452976791</c:v>
                </c:pt>
                <c:pt idx="3867">
                  <c:v>0.67187027027978552</c:v>
                </c:pt>
                <c:pt idx="3868">
                  <c:v>0.67186242817489616</c:v>
                </c:pt>
                <c:pt idx="3869">
                  <c:v>0.67185520120941788</c:v>
                </c:pt>
                <c:pt idx="3870">
                  <c:v>0.67184403934316195</c:v>
                </c:pt>
                <c:pt idx="3871">
                  <c:v>0.67175933205951599</c:v>
                </c:pt>
                <c:pt idx="3872">
                  <c:v>0.67175228610493354</c:v>
                </c:pt>
                <c:pt idx="3873">
                  <c:v>0.67174642533325601</c:v>
                </c:pt>
                <c:pt idx="3874">
                  <c:v>0.6717004935961135</c:v>
                </c:pt>
                <c:pt idx="3875">
                  <c:v>0.67164317828425979</c:v>
                </c:pt>
                <c:pt idx="3876">
                  <c:v>0.67157521954893851</c:v>
                </c:pt>
                <c:pt idx="3877">
                  <c:v>0.67156705118838622</c:v>
                </c:pt>
                <c:pt idx="3878">
                  <c:v>0.67155609837537789</c:v>
                </c:pt>
                <c:pt idx="3879">
                  <c:v>0.67153834159831471</c:v>
                </c:pt>
                <c:pt idx="3880">
                  <c:v>0.67151844036102282</c:v>
                </c:pt>
                <c:pt idx="3881">
                  <c:v>0.67150909078194365</c:v>
                </c:pt>
                <c:pt idx="3882">
                  <c:v>0.67149561413386061</c:v>
                </c:pt>
                <c:pt idx="3883">
                  <c:v>0.67148927125608038</c:v>
                </c:pt>
                <c:pt idx="3884">
                  <c:v>0.67148758321419011</c:v>
                </c:pt>
                <c:pt idx="3885">
                  <c:v>0.67148360922737715</c:v>
                </c:pt>
                <c:pt idx="3886">
                  <c:v>0.67147713040824375</c:v>
                </c:pt>
                <c:pt idx="3887">
                  <c:v>0.67146130757794797</c:v>
                </c:pt>
                <c:pt idx="3888">
                  <c:v>0.67145009009238255</c:v>
                </c:pt>
                <c:pt idx="3889">
                  <c:v>0.67144412006221177</c:v>
                </c:pt>
                <c:pt idx="3890">
                  <c:v>0.67138574095023595</c:v>
                </c:pt>
                <c:pt idx="3891">
                  <c:v>0.67137209960889155</c:v>
                </c:pt>
                <c:pt idx="3892">
                  <c:v>0.67136533023136447</c:v>
                </c:pt>
                <c:pt idx="3893">
                  <c:v>0.67134907716408587</c:v>
                </c:pt>
                <c:pt idx="3894">
                  <c:v>0.67132902753338031</c:v>
                </c:pt>
                <c:pt idx="3895">
                  <c:v>0.67130949233931414</c:v>
                </c:pt>
                <c:pt idx="3896">
                  <c:v>0.67129083732860573</c:v>
                </c:pt>
                <c:pt idx="3897">
                  <c:v>0.67128432350593459</c:v>
                </c:pt>
                <c:pt idx="3898">
                  <c:v>0.671274040229764</c:v>
                </c:pt>
                <c:pt idx="3899">
                  <c:v>0.67124106332901978</c:v>
                </c:pt>
                <c:pt idx="3900">
                  <c:v>0.67122982721760038</c:v>
                </c:pt>
                <c:pt idx="3901">
                  <c:v>0.67122403532518371</c:v>
                </c:pt>
                <c:pt idx="3902">
                  <c:v>0.67122397096630471</c:v>
                </c:pt>
                <c:pt idx="3903">
                  <c:v>0.67118053925762644</c:v>
                </c:pt>
                <c:pt idx="3904">
                  <c:v>0.67112735219969688</c:v>
                </c:pt>
                <c:pt idx="3905">
                  <c:v>0.67112573080610194</c:v>
                </c:pt>
                <c:pt idx="3906">
                  <c:v>0.67111501965922349</c:v>
                </c:pt>
                <c:pt idx="3907">
                  <c:v>0.67109632826839716</c:v>
                </c:pt>
                <c:pt idx="3908">
                  <c:v>0.6710906021539268</c:v>
                </c:pt>
                <c:pt idx="3909">
                  <c:v>0.67106890111223882</c:v>
                </c:pt>
                <c:pt idx="3910">
                  <c:v>0.67106556780685633</c:v>
                </c:pt>
                <c:pt idx="3911">
                  <c:v>0.67106140183460417</c:v>
                </c:pt>
                <c:pt idx="3912">
                  <c:v>0.67103871050833008</c:v>
                </c:pt>
                <c:pt idx="3913">
                  <c:v>0.67102280949077697</c:v>
                </c:pt>
                <c:pt idx="3914">
                  <c:v>0.67100705815623973</c:v>
                </c:pt>
                <c:pt idx="3915">
                  <c:v>0.67095911729484969</c:v>
                </c:pt>
                <c:pt idx="3916">
                  <c:v>0.67094004670219431</c:v>
                </c:pt>
                <c:pt idx="3917">
                  <c:v>0.67093163470918515</c:v>
                </c:pt>
                <c:pt idx="3918">
                  <c:v>0.67090965487189558</c:v>
                </c:pt>
                <c:pt idx="3919">
                  <c:v>0.67090680907076083</c:v>
                </c:pt>
                <c:pt idx="3920">
                  <c:v>0.67087023712755434</c:v>
                </c:pt>
                <c:pt idx="3921">
                  <c:v>0.67085792397718536</c:v>
                </c:pt>
                <c:pt idx="3922">
                  <c:v>0.67084914562879527</c:v>
                </c:pt>
                <c:pt idx="3923">
                  <c:v>0.67083565470841189</c:v>
                </c:pt>
                <c:pt idx="3924">
                  <c:v>0.67079587450356737</c:v>
                </c:pt>
                <c:pt idx="3925">
                  <c:v>0.6707784915201308</c:v>
                </c:pt>
                <c:pt idx="3926">
                  <c:v>0.67076954911706299</c:v>
                </c:pt>
                <c:pt idx="3927">
                  <c:v>0.67076507936626317</c:v>
                </c:pt>
                <c:pt idx="3928">
                  <c:v>0.67076499115116095</c:v>
                </c:pt>
                <c:pt idx="3929">
                  <c:v>0.67075756027664335</c:v>
                </c:pt>
                <c:pt idx="3930">
                  <c:v>0.67072802186739489</c:v>
                </c:pt>
                <c:pt idx="3931">
                  <c:v>0.67072419488561041</c:v>
                </c:pt>
                <c:pt idx="3932">
                  <c:v>0.67072327906405893</c:v>
                </c:pt>
                <c:pt idx="3933">
                  <c:v>0.67071191109010264</c:v>
                </c:pt>
                <c:pt idx="3934">
                  <c:v>0.6707115987456167</c:v>
                </c:pt>
                <c:pt idx="3935">
                  <c:v>0.67065457301539977</c:v>
                </c:pt>
                <c:pt idx="3936">
                  <c:v>0.67064723227592371</c:v>
                </c:pt>
                <c:pt idx="3937">
                  <c:v>0.67063996332854092</c:v>
                </c:pt>
                <c:pt idx="3938">
                  <c:v>0.67062827026601091</c:v>
                </c:pt>
                <c:pt idx="3939">
                  <c:v>0.67062819229172488</c:v>
                </c:pt>
                <c:pt idx="3940">
                  <c:v>0.67057830404036878</c:v>
                </c:pt>
                <c:pt idx="3941">
                  <c:v>0.67057221516875953</c:v>
                </c:pt>
                <c:pt idx="3942">
                  <c:v>0.67056510543140302</c:v>
                </c:pt>
                <c:pt idx="3943">
                  <c:v>0.6705536292206653</c:v>
                </c:pt>
                <c:pt idx="3944">
                  <c:v>0.67055322122651562</c:v>
                </c:pt>
                <c:pt idx="3945">
                  <c:v>0.67054833264814029</c:v>
                </c:pt>
                <c:pt idx="3946">
                  <c:v>0.6705481666595372</c:v>
                </c:pt>
                <c:pt idx="3947">
                  <c:v>0.67052958535033624</c:v>
                </c:pt>
                <c:pt idx="3948">
                  <c:v>0.67052296390545096</c:v>
                </c:pt>
                <c:pt idx="3949">
                  <c:v>0.67050190985425284</c:v>
                </c:pt>
                <c:pt idx="3950">
                  <c:v>0.6704391487901048</c:v>
                </c:pt>
                <c:pt idx="3951">
                  <c:v>0.67038185633442338</c:v>
                </c:pt>
                <c:pt idx="3952">
                  <c:v>0.67033218831415009</c:v>
                </c:pt>
                <c:pt idx="3953">
                  <c:v>0.67029440022381082</c:v>
                </c:pt>
                <c:pt idx="3954">
                  <c:v>0.67028066673088849</c:v>
                </c:pt>
                <c:pt idx="3955">
                  <c:v>0.67025471242842549</c:v>
                </c:pt>
                <c:pt idx="3956">
                  <c:v>0.67024886196919797</c:v>
                </c:pt>
                <c:pt idx="3957">
                  <c:v>0.67021160462573603</c:v>
                </c:pt>
                <c:pt idx="3958">
                  <c:v>0.67020270793307646</c:v>
                </c:pt>
                <c:pt idx="3959">
                  <c:v>0.67019688546277767</c:v>
                </c:pt>
                <c:pt idx="3960">
                  <c:v>0.67017384751273046</c:v>
                </c:pt>
                <c:pt idx="3961">
                  <c:v>0.67014554459039755</c:v>
                </c:pt>
                <c:pt idx="3962">
                  <c:v>0.67009352705434122</c:v>
                </c:pt>
                <c:pt idx="3963">
                  <c:v>0.67009071211707127</c:v>
                </c:pt>
                <c:pt idx="3964">
                  <c:v>0.67007092541912128</c:v>
                </c:pt>
                <c:pt idx="3965">
                  <c:v>0.67003539482787089</c:v>
                </c:pt>
                <c:pt idx="3966">
                  <c:v>0.67001965255656071</c:v>
                </c:pt>
                <c:pt idx="3967">
                  <c:v>0.67000237282733632</c:v>
                </c:pt>
                <c:pt idx="3968">
                  <c:v>0.66996635218496281</c:v>
                </c:pt>
                <c:pt idx="3969">
                  <c:v>0.6699652178926585</c:v>
                </c:pt>
                <c:pt idx="3970">
                  <c:v>0.6699627018765183</c:v>
                </c:pt>
                <c:pt idx="3971">
                  <c:v>0.66995212781262858</c:v>
                </c:pt>
                <c:pt idx="3972">
                  <c:v>0.66994762825263732</c:v>
                </c:pt>
                <c:pt idx="3973">
                  <c:v>0.6699233050063288</c:v>
                </c:pt>
                <c:pt idx="3974">
                  <c:v>0.66989387720549776</c:v>
                </c:pt>
                <c:pt idx="3975">
                  <c:v>0.6698743678986302</c:v>
                </c:pt>
                <c:pt idx="3976">
                  <c:v>0.66986965609875404</c:v>
                </c:pt>
                <c:pt idx="3977">
                  <c:v>0.66986953412386385</c:v>
                </c:pt>
                <c:pt idx="3978">
                  <c:v>0.66984991061930976</c:v>
                </c:pt>
                <c:pt idx="3979">
                  <c:v>0.66984709208578119</c:v>
                </c:pt>
                <c:pt idx="3980">
                  <c:v>0.66980737270372737</c:v>
                </c:pt>
                <c:pt idx="3981">
                  <c:v>0.66976181087535902</c:v>
                </c:pt>
                <c:pt idx="3982">
                  <c:v>0.66971933969436104</c:v>
                </c:pt>
                <c:pt idx="3983">
                  <c:v>0.669648498192709</c:v>
                </c:pt>
                <c:pt idx="3984">
                  <c:v>0.66961377938525135</c:v>
                </c:pt>
                <c:pt idx="3985">
                  <c:v>0.66959805483592572</c:v>
                </c:pt>
                <c:pt idx="3986">
                  <c:v>0.66959669990649207</c:v>
                </c:pt>
                <c:pt idx="3987">
                  <c:v>0.66955109914003186</c:v>
                </c:pt>
                <c:pt idx="3988">
                  <c:v>0.66954267024327785</c:v>
                </c:pt>
                <c:pt idx="3989">
                  <c:v>0.66953639868717718</c:v>
                </c:pt>
                <c:pt idx="3990">
                  <c:v>0.66952923736719205</c:v>
                </c:pt>
                <c:pt idx="3991">
                  <c:v>0.66950887821479776</c:v>
                </c:pt>
                <c:pt idx="3992">
                  <c:v>0.66944498381822493</c:v>
                </c:pt>
                <c:pt idx="3993">
                  <c:v>0.66944022014059601</c:v>
                </c:pt>
                <c:pt idx="3994">
                  <c:v>0.66937060936378123</c:v>
                </c:pt>
                <c:pt idx="3995">
                  <c:v>0.66935419130565765</c:v>
                </c:pt>
                <c:pt idx="3996">
                  <c:v>0.66934634047667119</c:v>
                </c:pt>
                <c:pt idx="3997">
                  <c:v>0.66929167690829239</c:v>
                </c:pt>
                <c:pt idx="3998">
                  <c:v>0.66926274804447905</c:v>
                </c:pt>
                <c:pt idx="3999">
                  <c:v>0.66911201801972531</c:v>
                </c:pt>
                <c:pt idx="4000">
                  <c:v>0.66910985051669181</c:v>
                </c:pt>
                <c:pt idx="4001">
                  <c:v>0.66908598860381996</c:v>
                </c:pt>
                <c:pt idx="4002">
                  <c:v>0.66898093892914734</c:v>
                </c:pt>
                <c:pt idx="4003">
                  <c:v>0.66897023216230589</c:v>
                </c:pt>
                <c:pt idx="4004">
                  <c:v>0.66896492025865573</c:v>
                </c:pt>
                <c:pt idx="4005">
                  <c:v>0.6689460991801004</c:v>
                </c:pt>
                <c:pt idx="4006">
                  <c:v>0.6689294017277112</c:v>
                </c:pt>
                <c:pt idx="4007">
                  <c:v>0.66889528916828678</c:v>
                </c:pt>
                <c:pt idx="4008">
                  <c:v>0.6688862091090958</c:v>
                </c:pt>
                <c:pt idx="4009">
                  <c:v>0.66887799303432105</c:v>
                </c:pt>
                <c:pt idx="4010">
                  <c:v>0.66886817488335659</c:v>
                </c:pt>
                <c:pt idx="4011">
                  <c:v>0.66886735499640992</c:v>
                </c:pt>
                <c:pt idx="4012">
                  <c:v>0.66884402419996147</c:v>
                </c:pt>
                <c:pt idx="4013">
                  <c:v>0.66883944672794338</c:v>
                </c:pt>
                <c:pt idx="4014">
                  <c:v>0.66883915854087861</c:v>
                </c:pt>
                <c:pt idx="4015">
                  <c:v>0.66883146911407676</c:v>
                </c:pt>
                <c:pt idx="4016">
                  <c:v>0.66880738748301582</c:v>
                </c:pt>
                <c:pt idx="4017">
                  <c:v>0.66880314455944623</c:v>
                </c:pt>
                <c:pt idx="4018">
                  <c:v>0.66877653132653037</c:v>
                </c:pt>
                <c:pt idx="4019">
                  <c:v>0.66875255081212126</c:v>
                </c:pt>
                <c:pt idx="4020">
                  <c:v>0.66874069425923111</c:v>
                </c:pt>
                <c:pt idx="4021">
                  <c:v>0.66873446026560968</c:v>
                </c:pt>
                <c:pt idx="4022">
                  <c:v>0.66868658404661929</c:v>
                </c:pt>
                <c:pt idx="4023">
                  <c:v>0.6686699815794751</c:v>
                </c:pt>
                <c:pt idx="4024">
                  <c:v>0.668657082505275</c:v>
                </c:pt>
                <c:pt idx="4025">
                  <c:v>0.66863374990903957</c:v>
                </c:pt>
                <c:pt idx="4026">
                  <c:v>0.66863112611965914</c:v>
                </c:pt>
                <c:pt idx="4027">
                  <c:v>0.66856451756681778</c:v>
                </c:pt>
                <c:pt idx="4028">
                  <c:v>0.66855507928829905</c:v>
                </c:pt>
                <c:pt idx="4029">
                  <c:v>0.66848736236869932</c:v>
                </c:pt>
                <c:pt idx="4030">
                  <c:v>0.66842732054241116</c:v>
                </c:pt>
                <c:pt idx="4031">
                  <c:v>0.66839675062455606</c:v>
                </c:pt>
                <c:pt idx="4032">
                  <c:v>0.66839620829428226</c:v>
                </c:pt>
                <c:pt idx="4033">
                  <c:v>0.66837532453467086</c:v>
                </c:pt>
                <c:pt idx="4034">
                  <c:v>0.66835565230508065</c:v>
                </c:pt>
                <c:pt idx="4035">
                  <c:v>0.66835282211140168</c:v>
                </c:pt>
                <c:pt idx="4036">
                  <c:v>0.66831210681120246</c:v>
                </c:pt>
                <c:pt idx="4037">
                  <c:v>0.66829658787670265</c:v>
                </c:pt>
                <c:pt idx="4038">
                  <c:v>0.66826464206619862</c:v>
                </c:pt>
                <c:pt idx="4039">
                  <c:v>0.66825116107483962</c:v>
                </c:pt>
                <c:pt idx="4040">
                  <c:v>0.6682215050987913</c:v>
                </c:pt>
                <c:pt idx="4041">
                  <c:v>0.66821605921563587</c:v>
                </c:pt>
                <c:pt idx="4042">
                  <c:v>0.66820037767787466</c:v>
                </c:pt>
                <c:pt idx="4043">
                  <c:v>0.66816740595501234</c:v>
                </c:pt>
                <c:pt idx="4044">
                  <c:v>0.6681371067507843</c:v>
                </c:pt>
                <c:pt idx="4045">
                  <c:v>0.66812174467916918</c:v>
                </c:pt>
                <c:pt idx="4046">
                  <c:v>0.6681069714452248</c:v>
                </c:pt>
                <c:pt idx="4047">
                  <c:v>0.66806921134635877</c:v>
                </c:pt>
                <c:pt idx="4048">
                  <c:v>0.6680411957280965</c:v>
                </c:pt>
                <c:pt idx="4049">
                  <c:v>0.66801393231360318</c:v>
                </c:pt>
                <c:pt idx="4050">
                  <c:v>0.66801384933579466</c:v>
                </c:pt>
                <c:pt idx="4051">
                  <c:v>0.66800770413860711</c:v>
                </c:pt>
                <c:pt idx="4052">
                  <c:v>0.66799713873316691</c:v>
                </c:pt>
                <c:pt idx="4053">
                  <c:v>0.66792176312316953</c:v>
                </c:pt>
                <c:pt idx="4054">
                  <c:v>0.66787754264636623</c:v>
                </c:pt>
                <c:pt idx="4055">
                  <c:v>0.66787002900200387</c:v>
                </c:pt>
                <c:pt idx="4056">
                  <c:v>0.66786875496523779</c:v>
                </c:pt>
                <c:pt idx="4057">
                  <c:v>0.66778986820494324</c:v>
                </c:pt>
                <c:pt idx="4058">
                  <c:v>0.66776974113000531</c:v>
                </c:pt>
                <c:pt idx="4059">
                  <c:v>0.66775544463603209</c:v>
                </c:pt>
                <c:pt idx="4060">
                  <c:v>0.66775167525041967</c:v>
                </c:pt>
                <c:pt idx="4061">
                  <c:v>0.66773049727424716</c:v>
                </c:pt>
                <c:pt idx="4062">
                  <c:v>0.66770478776857245</c:v>
                </c:pt>
                <c:pt idx="4063">
                  <c:v>0.66770257590956505</c:v>
                </c:pt>
                <c:pt idx="4064">
                  <c:v>0.66767727032686031</c:v>
                </c:pt>
                <c:pt idx="4065">
                  <c:v>0.66764070287307398</c:v>
                </c:pt>
                <c:pt idx="4066">
                  <c:v>0.66761446003398039</c:v>
                </c:pt>
                <c:pt idx="4067">
                  <c:v>0.66760786861278743</c:v>
                </c:pt>
                <c:pt idx="4068">
                  <c:v>0.66757539588225279</c:v>
                </c:pt>
                <c:pt idx="4069">
                  <c:v>0.66756641732349609</c:v>
                </c:pt>
                <c:pt idx="4070">
                  <c:v>0.66748839519061398</c:v>
                </c:pt>
                <c:pt idx="4071">
                  <c:v>0.66747527684005181</c:v>
                </c:pt>
                <c:pt idx="4072">
                  <c:v>0.66746581042175679</c:v>
                </c:pt>
                <c:pt idx="4073">
                  <c:v>0.66742754680897542</c:v>
                </c:pt>
                <c:pt idx="4074">
                  <c:v>0.66741161673175575</c:v>
                </c:pt>
                <c:pt idx="4075">
                  <c:v>0.66740424085423455</c:v>
                </c:pt>
                <c:pt idx="4076">
                  <c:v>0.66735255817507588</c:v>
                </c:pt>
                <c:pt idx="4077">
                  <c:v>0.66731378283961518</c:v>
                </c:pt>
                <c:pt idx="4078">
                  <c:v>0.66729227213950371</c:v>
                </c:pt>
                <c:pt idx="4079">
                  <c:v>0.66728532896060921</c:v>
                </c:pt>
                <c:pt idx="4080">
                  <c:v>0.66728391582223601</c:v>
                </c:pt>
                <c:pt idx="4081">
                  <c:v>0.66716794765226273</c:v>
                </c:pt>
                <c:pt idx="4082">
                  <c:v>0.66714805027269575</c:v>
                </c:pt>
                <c:pt idx="4083">
                  <c:v>0.66714636443625974</c:v>
                </c:pt>
                <c:pt idx="4084">
                  <c:v>0.66714296466414336</c:v>
                </c:pt>
                <c:pt idx="4085">
                  <c:v>0.66712932722668061</c:v>
                </c:pt>
                <c:pt idx="4086">
                  <c:v>0.66711578376045977</c:v>
                </c:pt>
                <c:pt idx="4087">
                  <c:v>0.66711454996491326</c:v>
                </c:pt>
                <c:pt idx="4088">
                  <c:v>0.66706849237560006</c:v>
                </c:pt>
                <c:pt idx="4089">
                  <c:v>0.66706363584839579</c:v>
                </c:pt>
                <c:pt idx="4090">
                  <c:v>0.66703116232497039</c:v>
                </c:pt>
                <c:pt idx="4091">
                  <c:v>0.66699815139201524</c:v>
                </c:pt>
                <c:pt idx="4092">
                  <c:v>0.66698268285163598</c:v>
                </c:pt>
                <c:pt idx="4093">
                  <c:v>0.66692723101966211</c:v>
                </c:pt>
                <c:pt idx="4094">
                  <c:v>0.66690442750370649</c:v>
                </c:pt>
                <c:pt idx="4095">
                  <c:v>0.66690270038510824</c:v>
                </c:pt>
                <c:pt idx="4096">
                  <c:v>0.66686822574120974</c:v>
                </c:pt>
                <c:pt idx="4097">
                  <c:v>0.66686657490542534</c:v>
                </c:pt>
                <c:pt idx="4098">
                  <c:v>0.66681678498683938</c:v>
                </c:pt>
                <c:pt idx="4099">
                  <c:v>0.66681095305979698</c:v>
                </c:pt>
                <c:pt idx="4100">
                  <c:v>0.66680986534338949</c:v>
                </c:pt>
                <c:pt idx="4101">
                  <c:v>0.66679510172056167</c:v>
                </c:pt>
                <c:pt idx="4102">
                  <c:v>0.66679176744522983</c:v>
                </c:pt>
                <c:pt idx="4103">
                  <c:v>0.66677244106819111</c:v>
                </c:pt>
                <c:pt idx="4104">
                  <c:v>0.66676351377747112</c:v>
                </c:pt>
                <c:pt idx="4105">
                  <c:v>0.66675092149100279</c:v>
                </c:pt>
                <c:pt idx="4106">
                  <c:v>0.66673667569954742</c:v>
                </c:pt>
                <c:pt idx="4107">
                  <c:v>0.66669892476563408</c:v>
                </c:pt>
                <c:pt idx="4108">
                  <c:v>0.66668522434455546</c:v>
                </c:pt>
                <c:pt idx="4109">
                  <c:v>0.66668507077715777</c:v>
                </c:pt>
                <c:pt idx="4110">
                  <c:v>0.66667506209272309</c:v>
                </c:pt>
                <c:pt idx="4111">
                  <c:v>0.66661945565331537</c:v>
                </c:pt>
                <c:pt idx="4112">
                  <c:v>0.66659352575790731</c:v>
                </c:pt>
                <c:pt idx="4113">
                  <c:v>0.66658350288458013</c:v>
                </c:pt>
                <c:pt idx="4114">
                  <c:v>0.66654588776282719</c:v>
                </c:pt>
                <c:pt idx="4115">
                  <c:v>0.66652521214501803</c:v>
                </c:pt>
                <c:pt idx="4116">
                  <c:v>0.6665114833700998</c:v>
                </c:pt>
                <c:pt idx="4117">
                  <c:v>0.66651029414981822</c:v>
                </c:pt>
                <c:pt idx="4118">
                  <c:v>0.66651023002063281</c:v>
                </c:pt>
                <c:pt idx="4119">
                  <c:v>0.66647133455890983</c:v>
                </c:pt>
                <c:pt idx="4120">
                  <c:v>0.6664106234882391</c:v>
                </c:pt>
                <c:pt idx="4121">
                  <c:v>0.66640092803895679</c:v>
                </c:pt>
                <c:pt idx="4122">
                  <c:v>0.66639227181196259</c:v>
                </c:pt>
                <c:pt idx="4123">
                  <c:v>0.66636131535094056</c:v>
                </c:pt>
                <c:pt idx="4124">
                  <c:v>0.6663476388043863</c:v>
                </c:pt>
                <c:pt idx="4125">
                  <c:v>0.66630916141444396</c:v>
                </c:pt>
                <c:pt idx="4126">
                  <c:v>0.66627843955112864</c:v>
                </c:pt>
                <c:pt idx="4127">
                  <c:v>0.66627598295324542</c:v>
                </c:pt>
                <c:pt idx="4128">
                  <c:v>0.66622174789662714</c:v>
                </c:pt>
                <c:pt idx="4129">
                  <c:v>0.66615509485585245</c:v>
                </c:pt>
                <c:pt idx="4130">
                  <c:v>0.66614995254605158</c:v>
                </c:pt>
                <c:pt idx="4131">
                  <c:v>0.66613979606267726</c:v>
                </c:pt>
                <c:pt idx="4132">
                  <c:v>0.66613638581786894</c:v>
                </c:pt>
                <c:pt idx="4133">
                  <c:v>0.66613120481611388</c:v>
                </c:pt>
                <c:pt idx="4134">
                  <c:v>0.6661284810734307</c:v>
                </c:pt>
                <c:pt idx="4135">
                  <c:v>0.66607226241272643</c:v>
                </c:pt>
                <c:pt idx="4136">
                  <c:v>0.66606834526610204</c:v>
                </c:pt>
                <c:pt idx="4137">
                  <c:v>0.66605374866576139</c:v>
                </c:pt>
                <c:pt idx="4138">
                  <c:v>0.66601352320186658</c:v>
                </c:pt>
                <c:pt idx="4139">
                  <c:v>0.66592379889679376</c:v>
                </c:pt>
                <c:pt idx="4140">
                  <c:v>0.6658954943409936</c:v>
                </c:pt>
                <c:pt idx="4141">
                  <c:v>0.66586120555931039</c:v>
                </c:pt>
                <c:pt idx="4142">
                  <c:v>0.66585975277687171</c:v>
                </c:pt>
                <c:pt idx="4143">
                  <c:v>0.66578581590003416</c:v>
                </c:pt>
                <c:pt idx="4144">
                  <c:v>0.66577270869720495</c:v>
                </c:pt>
                <c:pt idx="4145">
                  <c:v>0.66576978970766321</c:v>
                </c:pt>
                <c:pt idx="4146">
                  <c:v>0.66574696774184994</c:v>
                </c:pt>
                <c:pt idx="4147">
                  <c:v>0.66574676416877532</c:v>
                </c:pt>
                <c:pt idx="4148">
                  <c:v>0.66573973111161433</c:v>
                </c:pt>
                <c:pt idx="4149">
                  <c:v>0.66573414519070095</c:v>
                </c:pt>
                <c:pt idx="4150">
                  <c:v>0.66566956243435915</c:v>
                </c:pt>
                <c:pt idx="4151">
                  <c:v>0.66565235511032517</c:v>
                </c:pt>
                <c:pt idx="4152">
                  <c:v>0.66564202949075846</c:v>
                </c:pt>
                <c:pt idx="4153">
                  <c:v>0.66563938231312814</c:v>
                </c:pt>
                <c:pt idx="4154">
                  <c:v>0.66562989406190398</c:v>
                </c:pt>
                <c:pt idx="4155">
                  <c:v>0.66561633345233306</c:v>
                </c:pt>
                <c:pt idx="4156">
                  <c:v>0.66560521843264919</c:v>
                </c:pt>
                <c:pt idx="4157">
                  <c:v>0.66559898986053245</c:v>
                </c:pt>
                <c:pt idx="4158">
                  <c:v>0.66556895279270356</c:v>
                </c:pt>
                <c:pt idx="4159">
                  <c:v>0.66556250948474749</c:v>
                </c:pt>
                <c:pt idx="4160">
                  <c:v>0.66554255998844924</c:v>
                </c:pt>
                <c:pt idx="4161">
                  <c:v>0.66545256089760996</c:v>
                </c:pt>
                <c:pt idx="4162">
                  <c:v>0.66545106385961417</c:v>
                </c:pt>
                <c:pt idx="4163">
                  <c:v>0.66540648056604634</c:v>
                </c:pt>
                <c:pt idx="4164">
                  <c:v>0.6653957808923916</c:v>
                </c:pt>
                <c:pt idx="4165">
                  <c:v>0.66538762234391891</c:v>
                </c:pt>
                <c:pt idx="4166">
                  <c:v>0.66536993940965017</c:v>
                </c:pt>
                <c:pt idx="4167">
                  <c:v>0.66536796544257371</c:v>
                </c:pt>
                <c:pt idx="4168">
                  <c:v>0.66527401490679205</c:v>
                </c:pt>
                <c:pt idx="4169">
                  <c:v>0.66523294131788879</c:v>
                </c:pt>
                <c:pt idx="4170">
                  <c:v>0.66519200988006888</c:v>
                </c:pt>
                <c:pt idx="4171">
                  <c:v>0.66518380853251136</c:v>
                </c:pt>
                <c:pt idx="4172">
                  <c:v>0.66516580264632075</c:v>
                </c:pt>
                <c:pt idx="4173">
                  <c:v>0.6651503919350843</c:v>
                </c:pt>
                <c:pt idx="4174">
                  <c:v>0.66513997770498456</c:v>
                </c:pt>
                <c:pt idx="4175">
                  <c:v>0.66511912309952492</c:v>
                </c:pt>
                <c:pt idx="4176">
                  <c:v>0.66506444325153424</c:v>
                </c:pt>
                <c:pt idx="4177">
                  <c:v>0.66502092296596504</c:v>
                </c:pt>
                <c:pt idx="4178">
                  <c:v>0.66501696606357585</c:v>
                </c:pt>
                <c:pt idx="4179">
                  <c:v>0.66499740193406054</c:v>
                </c:pt>
                <c:pt idx="4180">
                  <c:v>0.66498788788486896</c:v>
                </c:pt>
                <c:pt idx="4181">
                  <c:v>0.66497517878625156</c:v>
                </c:pt>
                <c:pt idx="4182">
                  <c:v>0.6648557738021984</c:v>
                </c:pt>
                <c:pt idx="4183">
                  <c:v>0.66484073969566382</c:v>
                </c:pt>
                <c:pt idx="4184">
                  <c:v>0.66483050897351803</c:v>
                </c:pt>
                <c:pt idx="4185">
                  <c:v>0.66481838541920613</c:v>
                </c:pt>
                <c:pt idx="4186">
                  <c:v>0.66481162849272823</c:v>
                </c:pt>
                <c:pt idx="4187">
                  <c:v>0.66475970203328316</c:v>
                </c:pt>
                <c:pt idx="4188">
                  <c:v>0.66474229751997049</c:v>
                </c:pt>
                <c:pt idx="4189">
                  <c:v>0.66464884311310213</c:v>
                </c:pt>
                <c:pt idx="4190">
                  <c:v>0.66464493092152777</c:v>
                </c:pt>
                <c:pt idx="4191">
                  <c:v>0.66461977443531794</c:v>
                </c:pt>
                <c:pt idx="4192">
                  <c:v>0.66456150114644663</c:v>
                </c:pt>
                <c:pt idx="4193">
                  <c:v>0.66454726369208639</c:v>
                </c:pt>
                <c:pt idx="4194">
                  <c:v>0.66454455462741069</c:v>
                </c:pt>
                <c:pt idx="4195">
                  <c:v>0.66453292326507352</c:v>
                </c:pt>
                <c:pt idx="4196">
                  <c:v>0.66452513992428253</c:v>
                </c:pt>
                <c:pt idx="4197">
                  <c:v>0.66446137038463626</c:v>
                </c:pt>
                <c:pt idx="4198">
                  <c:v>0.66444862375243108</c:v>
                </c:pt>
                <c:pt idx="4199">
                  <c:v>0.66444404774684096</c:v>
                </c:pt>
                <c:pt idx="4200">
                  <c:v>0.66443905998213115</c:v>
                </c:pt>
                <c:pt idx="4201">
                  <c:v>0.66440920569314277</c:v>
                </c:pt>
                <c:pt idx="4202">
                  <c:v>0.66440698298374312</c:v>
                </c:pt>
                <c:pt idx="4203">
                  <c:v>0.66438329643721339</c:v>
                </c:pt>
                <c:pt idx="4204">
                  <c:v>0.66437960224685577</c:v>
                </c:pt>
                <c:pt idx="4205">
                  <c:v>0.66436243707635234</c:v>
                </c:pt>
                <c:pt idx="4206">
                  <c:v>0.66432731383629695</c:v>
                </c:pt>
                <c:pt idx="4207">
                  <c:v>0.66432533529599624</c:v>
                </c:pt>
                <c:pt idx="4208">
                  <c:v>0.6643091749899388</c:v>
                </c:pt>
                <c:pt idx="4209">
                  <c:v>0.66429585499373445</c:v>
                </c:pt>
                <c:pt idx="4210">
                  <c:v>0.66429385353818549</c:v>
                </c:pt>
                <c:pt idx="4211">
                  <c:v>0.66428574923148986</c:v>
                </c:pt>
                <c:pt idx="4212">
                  <c:v>0.6642840878126246</c:v>
                </c:pt>
                <c:pt idx="4213">
                  <c:v>0.66423369937720933</c:v>
                </c:pt>
                <c:pt idx="4214">
                  <c:v>0.66423358236443064</c:v>
                </c:pt>
                <c:pt idx="4215">
                  <c:v>0.66423054673607373</c:v>
                </c:pt>
                <c:pt idx="4216">
                  <c:v>0.66421599754901917</c:v>
                </c:pt>
                <c:pt idx="4217">
                  <c:v>0.6642147491213537</c:v>
                </c:pt>
                <c:pt idx="4218">
                  <c:v>0.66420290235209234</c:v>
                </c:pt>
                <c:pt idx="4219">
                  <c:v>0.66419615517078046</c:v>
                </c:pt>
                <c:pt idx="4220">
                  <c:v>0.66419362503150092</c:v>
                </c:pt>
                <c:pt idx="4221">
                  <c:v>0.66417402753468513</c:v>
                </c:pt>
                <c:pt idx="4222">
                  <c:v>0.6641666444960922</c:v>
                </c:pt>
                <c:pt idx="4223">
                  <c:v>0.66414757394548052</c:v>
                </c:pt>
                <c:pt idx="4224">
                  <c:v>0.6641443133214493</c:v>
                </c:pt>
                <c:pt idx="4225">
                  <c:v>0.66412933831799514</c:v>
                </c:pt>
                <c:pt idx="4226">
                  <c:v>0.66411653279770044</c:v>
                </c:pt>
                <c:pt idx="4227">
                  <c:v>0.66410139638949595</c:v>
                </c:pt>
                <c:pt idx="4228">
                  <c:v>0.6640956834434848</c:v>
                </c:pt>
                <c:pt idx="4229">
                  <c:v>0.66407598025332393</c:v>
                </c:pt>
                <c:pt idx="4230">
                  <c:v>0.66403877579426718</c:v>
                </c:pt>
                <c:pt idx="4231">
                  <c:v>0.66402752598974901</c:v>
                </c:pt>
                <c:pt idx="4232">
                  <c:v>0.66400549638601825</c:v>
                </c:pt>
                <c:pt idx="4233">
                  <c:v>0.66399896359809207</c:v>
                </c:pt>
                <c:pt idx="4234">
                  <c:v>0.66398969635366767</c:v>
                </c:pt>
                <c:pt idx="4235">
                  <c:v>0.66396552904528294</c:v>
                </c:pt>
                <c:pt idx="4236">
                  <c:v>0.66395744174484228</c:v>
                </c:pt>
                <c:pt idx="4237">
                  <c:v>0.66392046236237912</c:v>
                </c:pt>
                <c:pt idx="4238">
                  <c:v>0.66387270823921518</c:v>
                </c:pt>
                <c:pt idx="4239">
                  <c:v>0.66379128554070332</c:v>
                </c:pt>
                <c:pt idx="4240">
                  <c:v>0.66375893804588515</c:v>
                </c:pt>
                <c:pt idx="4241">
                  <c:v>0.66373011322109932</c:v>
                </c:pt>
                <c:pt idx="4242">
                  <c:v>0.66367116007303384</c:v>
                </c:pt>
                <c:pt idx="4243">
                  <c:v>0.66366484464268272</c:v>
                </c:pt>
                <c:pt idx="4244">
                  <c:v>0.6636297547877239</c:v>
                </c:pt>
                <c:pt idx="4245">
                  <c:v>0.66362792021918104</c:v>
                </c:pt>
                <c:pt idx="4246">
                  <c:v>0.66358281187122248</c:v>
                </c:pt>
                <c:pt idx="4247">
                  <c:v>0.66358255799427668</c:v>
                </c:pt>
                <c:pt idx="4248">
                  <c:v>0.6635667464060212</c:v>
                </c:pt>
                <c:pt idx="4249">
                  <c:v>0.66356275813549959</c:v>
                </c:pt>
                <c:pt idx="4250">
                  <c:v>0.66354965310622671</c:v>
                </c:pt>
                <c:pt idx="4251">
                  <c:v>0.6635285770949455</c:v>
                </c:pt>
                <c:pt idx="4252">
                  <c:v>0.66351087523088248</c:v>
                </c:pt>
                <c:pt idx="4253">
                  <c:v>0.6635094619043469</c:v>
                </c:pt>
                <c:pt idx="4254">
                  <c:v>0.66342980519012995</c:v>
                </c:pt>
                <c:pt idx="4255">
                  <c:v>0.66341605062675801</c:v>
                </c:pt>
                <c:pt idx="4256">
                  <c:v>0.66341167381863908</c:v>
                </c:pt>
                <c:pt idx="4257">
                  <c:v>0.66340744068383239</c:v>
                </c:pt>
                <c:pt idx="4258">
                  <c:v>0.66334679150650777</c:v>
                </c:pt>
                <c:pt idx="4259">
                  <c:v>0.66334547208237271</c:v>
                </c:pt>
                <c:pt idx="4260">
                  <c:v>0.66332273621775029</c:v>
                </c:pt>
                <c:pt idx="4261">
                  <c:v>0.66329840640054916</c:v>
                </c:pt>
                <c:pt idx="4262">
                  <c:v>0.66324710321207647</c:v>
                </c:pt>
                <c:pt idx="4263">
                  <c:v>0.66322584015447694</c:v>
                </c:pt>
                <c:pt idx="4264">
                  <c:v>0.6632086783637362</c:v>
                </c:pt>
                <c:pt idx="4265">
                  <c:v>0.66320425883133771</c:v>
                </c:pt>
                <c:pt idx="4266">
                  <c:v>0.66319779544917246</c:v>
                </c:pt>
                <c:pt idx="4267">
                  <c:v>0.66310688941939133</c:v>
                </c:pt>
                <c:pt idx="4268">
                  <c:v>0.66308350280902817</c:v>
                </c:pt>
                <c:pt idx="4269">
                  <c:v>0.66306668132825664</c:v>
                </c:pt>
                <c:pt idx="4270">
                  <c:v>0.66301513473689444</c:v>
                </c:pt>
                <c:pt idx="4271">
                  <c:v>0.66301487340564003</c:v>
                </c:pt>
                <c:pt idx="4272">
                  <c:v>0.66295074493495254</c:v>
                </c:pt>
                <c:pt idx="4273">
                  <c:v>0.66290489456448165</c:v>
                </c:pt>
                <c:pt idx="4274">
                  <c:v>0.66286741165215624</c:v>
                </c:pt>
                <c:pt idx="4275">
                  <c:v>0.66285368399713895</c:v>
                </c:pt>
                <c:pt idx="4276">
                  <c:v>0.66280515688048325</c:v>
                </c:pt>
                <c:pt idx="4277">
                  <c:v>0.66280108413953864</c:v>
                </c:pt>
                <c:pt idx="4278">
                  <c:v>0.66279510093810046</c:v>
                </c:pt>
                <c:pt idx="4279">
                  <c:v>0.66279265461009362</c:v>
                </c:pt>
                <c:pt idx="4280">
                  <c:v>0.66277803524325041</c:v>
                </c:pt>
                <c:pt idx="4281">
                  <c:v>0.66276335897887406</c:v>
                </c:pt>
                <c:pt idx="4282">
                  <c:v>0.66274996464524127</c:v>
                </c:pt>
                <c:pt idx="4283">
                  <c:v>0.6627361223848095</c:v>
                </c:pt>
                <c:pt idx="4284">
                  <c:v>0.66273439231855569</c:v>
                </c:pt>
                <c:pt idx="4285">
                  <c:v>0.6627311720126271</c:v>
                </c:pt>
                <c:pt idx="4286">
                  <c:v>0.66271253194616109</c:v>
                </c:pt>
                <c:pt idx="4287">
                  <c:v>0.66266727016427185</c:v>
                </c:pt>
                <c:pt idx="4288">
                  <c:v>0.66259198835712818</c:v>
                </c:pt>
                <c:pt idx="4289">
                  <c:v>0.66258873794520456</c:v>
                </c:pt>
                <c:pt idx="4290">
                  <c:v>0.66251411677602667</c:v>
                </c:pt>
                <c:pt idx="4291">
                  <c:v>0.66250416023290271</c:v>
                </c:pt>
                <c:pt idx="4292">
                  <c:v>0.66248423148587621</c:v>
                </c:pt>
                <c:pt idx="4293">
                  <c:v>0.66248158549669545</c:v>
                </c:pt>
                <c:pt idx="4294">
                  <c:v>0.66246442795674898</c:v>
                </c:pt>
                <c:pt idx="4295">
                  <c:v>0.66245848847273325</c:v>
                </c:pt>
                <c:pt idx="4296">
                  <c:v>0.66243752764556196</c:v>
                </c:pt>
                <c:pt idx="4297">
                  <c:v>0.66239176656191878</c:v>
                </c:pt>
                <c:pt idx="4298">
                  <c:v>0.66236319924639608</c:v>
                </c:pt>
                <c:pt idx="4299">
                  <c:v>0.66229856107538299</c:v>
                </c:pt>
                <c:pt idx="4300">
                  <c:v>0.66229465383846564</c:v>
                </c:pt>
                <c:pt idx="4301">
                  <c:v>0.66229435941781689</c:v>
                </c:pt>
                <c:pt idx="4302">
                  <c:v>0.66227248061053923</c:v>
                </c:pt>
                <c:pt idx="4303">
                  <c:v>0.66214161074808908</c:v>
                </c:pt>
                <c:pt idx="4304">
                  <c:v>0.66206220930540283</c:v>
                </c:pt>
                <c:pt idx="4305">
                  <c:v>0.66202758458498356</c:v>
                </c:pt>
                <c:pt idx="4306">
                  <c:v>0.6620243726285111</c:v>
                </c:pt>
                <c:pt idx="4307">
                  <c:v>0.6620205629856093</c:v>
                </c:pt>
                <c:pt idx="4308">
                  <c:v>0.66200000440431139</c:v>
                </c:pt>
                <c:pt idx="4309">
                  <c:v>0.6619855876270635</c:v>
                </c:pt>
                <c:pt idx="4310">
                  <c:v>0.66196249795375173</c:v>
                </c:pt>
                <c:pt idx="4311">
                  <c:v>0.66191082321503791</c:v>
                </c:pt>
                <c:pt idx="4312">
                  <c:v>0.66190026272919933</c:v>
                </c:pt>
                <c:pt idx="4313">
                  <c:v>0.6618686566583436</c:v>
                </c:pt>
                <c:pt idx="4314">
                  <c:v>0.66184427005163315</c:v>
                </c:pt>
                <c:pt idx="4315">
                  <c:v>0.66181073823058989</c:v>
                </c:pt>
                <c:pt idx="4316">
                  <c:v>0.66174187035143428</c:v>
                </c:pt>
                <c:pt idx="4317">
                  <c:v>0.66173646400038166</c:v>
                </c:pt>
                <c:pt idx="4318">
                  <c:v>0.66172236430531961</c:v>
                </c:pt>
                <c:pt idx="4319">
                  <c:v>0.66170331472031874</c:v>
                </c:pt>
                <c:pt idx="4320">
                  <c:v>0.66169978044332678</c:v>
                </c:pt>
                <c:pt idx="4321">
                  <c:v>0.66163179218191337</c:v>
                </c:pt>
                <c:pt idx="4322">
                  <c:v>0.66160164272020461</c:v>
                </c:pt>
                <c:pt idx="4323">
                  <c:v>0.66159814447477261</c:v>
                </c:pt>
                <c:pt idx="4324">
                  <c:v>0.66153589007643454</c:v>
                </c:pt>
                <c:pt idx="4325">
                  <c:v>0.66152795289716115</c:v>
                </c:pt>
                <c:pt idx="4326">
                  <c:v>0.66148701831444612</c:v>
                </c:pt>
                <c:pt idx="4327">
                  <c:v>0.66148586976475443</c:v>
                </c:pt>
                <c:pt idx="4328">
                  <c:v>0.66146413916522129</c:v>
                </c:pt>
                <c:pt idx="4329">
                  <c:v>0.66144570863981766</c:v>
                </c:pt>
                <c:pt idx="4330">
                  <c:v>0.66139580819981292</c:v>
                </c:pt>
                <c:pt idx="4331">
                  <c:v>0.66134257330111268</c:v>
                </c:pt>
                <c:pt idx="4332">
                  <c:v>0.66131230974162925</c:v>
                </c:pt>
                <c:pt idx="4333">
                  <c:v>0.66128582149479198</c:v>
                </c:pt>
                <c:pt idx="4334">
                  <c:v>0.66125978895143511</c:v>
                </c:pt>
                <c:pt idx="4335">
                  <c:v>0.66124570724204923</c:v>
                </c:pt>
                <c:pt idx="4336">
                  <c:v>0.66121309175735521</c:v>
                </c:pt>
                <c:pt idx="4337">
                  <c:v>0.66120776552650884</c:v>
                </c:pt>
                <c:pt idx="4338">
                  <c:v>0.66120763152298789</c:v>
                </c:pt>
                <c:pt idx="4339">
                  <c:v>0.66120699547590378</c:v>
                </c:pt>
                <c:pt idx="4340">
                  <c:v>0.66119402469259747</c:v>
                </c:pt>
                <c:pt idx="4341">
                  <c:v>0.66119079090284549</c:v>
                </c:pt>
                <c:pt idx="4342">
                  <c:v>0.66112405210530023</c:v>
                </c:pt>
                <c:pt idx="4343">
                  <c:v>0.6611209785128932</c:v>
                </c:pt>
                <c:pt idx="4344">
                  <c:v>0.66111960024395933</c:v>
                </c:pt>
                <c:pt idx="4345">
                  <c:v>0.66107631133291844</c:v>
                </c:pt>
                <c:pt idx="4346">
                  <c:v>0.66105114349173211</c:v>
                </c:pt>
                <c:pt idx="4347">
                  <c:v>0.6610436111793061</c:v>
                </c:pt>
                <c:pt idx="4348">
                  <c:v>0.66103634211667894</c:v>
                </c:pt>
                <c:pt idx="4349">
                  <c:v>0.66098558373703176</c:v>
                </c:pt>
                <c:pt idx="4350">
                  <c:v>0.6609789888237394</c:v>
                </c:pt>
                <c:pt idx="4351">
                  <c:v>0.66097274757588131</c:v>
                </c:pt>
                <c:pt idx="4352">
                  <c:v>0.66096521075784553</c:v>
                </c:pt>
                <c:pt idx="4353">
                  <c:v>0.66094518321528417</c:v>
                </c:pt>
                <c:pt idx="4354">
                  <c:v>0.66090072738548189</c:v>
                </c:pt>
                <c:pt idx="4355">
                  <c:v>0.66085702550890657</c:v>
                </c:pt>
                <c:pt idx="4356">
                  <c:v>0.66078519383932888</c:v>
                </c:pt>
                <c:pt idx="4357">
                  <c:v>0.66076530482231655</c:v>
                </c:pt>
                <c:pt idx="4358">
                  <c:v>0.66073677872641945</c:v>
                </c:pt>
                <c:pt idx="4359">
                  <c:v>0.66073043247221075</c:v>
                </c:pt>
                <c:pt idx="4360">
                  <c:v>0.66067994085085402</c:v>
                </c:pt>
                <c:pt idx="4361">
                  <c:v>0.66063914831996018</c:v>
                </c:pt>
                <c:pt idx="4362">
                  <c:v>0.66061826222177356</c:v>
                </c:pt>
                <c:pt idx="4363">
                  <c:v>0.66060994809043339</c:v>
                </c:pt>
                <c:pt idx="4364">
                  <c:v>0.6606018224778486</c:v>
                </c:pt>
                <c:pt idx="4365">
                  <c:v>0.66059136019894238</c:v>
                </c:pt>
                <c:pt idx="4366">
                  <c:v>0.66057558013030304</c:v>
                </c:pt>
                <c:pt idx="4367">
                  <c:v>0.66056845636177808</c:v>
                </c:pt>
                <c:pt idx="4368">
                  <c:v>0.66056806100166765</c:v>
                </c:pt>
                <c:pt idx="4369">
                  <c:v>0.66055175727179305</c:v>
                </c:pt>
                <c:pt idx="4370">
                  <c:v>0.66051553738380697</c:v>
                </c:pt>
                <c:pt idx="4371">
                  <c:v>0.6604456725501251</c:v>
                </c:pt>
                <c:pt idx="4372">
                  <c:v>0.66044421258425245</c:v>
                </c:pt>
                <c:pt idx="4373">
                  <c:v>0.66042538514211935</c:v>
                </c:pt>
                <c:pt idx="4374">
                  <c:v>0.66041607051790019</c:v>
                </c:pt>
                <c:pt idx="4375">
                  <c:v>0.66040603773439088</c:v>
                </c:pt>
                <c:pt idx="4376">
                  <c:v>0.66038976101085911</c:v>
                </c:pt>
                <c:pt idx="4377">
                  <c:v>0.66037628757557265</c:v>
                </c:pt>
                <c:pt idx="4378">
                  <c:v>0.66037401206101054</c:v>
                </c:pt>
                <c:pt idx="4379">
                  <c:v>0.6603294195800381</c:v>
                </c:pt>
                <c:pt idx="4380">
                  <c:v>0.66031080058492908</c:v>
                </c:pt>
                <c:pt idx="4381">
                  <c:v>0.66024301059771129</c:v>
                </c:pt>
                <c:pt idx="4382">
                  <c:v>0.66021988473307291</c:v>
                </c:pt>
                <c:pt idx="4383">
                  <c:v>0.66021488582790633</c:v>
                </c:pt>
                <c:pt idx="4384">
                  <c:v>0.66020057043478886</c:v>
                </c:pt>
                <c:pt idx="4385">
                  <c:v>0.66012439547918733</c:v>
                </c:pt>
                <c:pt idx="4386">
                  <c:v>0.66010322516095199</c:v>
                </c:pt>
                <c:pt idx="4387">
                  <c:v>0.66006140730501373</c:v>
                </c:pt>
                <c:pt idx="4388">
                  <c:v>0.66004691246505742</c:v>
                </c:pt>
                <c:pt idx="4389">
                  <c:v>0.66002361539634358</c:v>
                </c:pt>
                <c:pt idx="4390">
                  <c:v>0.6600223345505577</c:v>
                </c:pt>
                <c:pt idx="4391">
                  <c:v>0.65999775372173086</c:v>
                </c:pt>
                <c:pt idx="4392">
                  <c:v>0.65997010220765961</c:v>
                </c:pt>
                <c:pt idx="4393">
                  <c:v>0.65996341021163285</c:v>
                </c:pt>
                <c:pt idx="4394">
                  <c:v>0.65996016645585409</c:v>
                </c:pt>
                <c:pt idx="4395">
                  <c:v>0.65995968378302627</c:v>
                </c:pt>
                <c:pt idx="4396">
                  <c:v>0.65992164007476861</c:v>
                </c:pt>
                <c:pt idx="4397">
                  <c:v>0.65991780720835269</c:v>
                </c:pt>
                <c:pt idx="4398">
                  <c:v>0.6599131719742044</c:v>
                </c:pt>
                <c:pt idx="4399">
                  <c:v>0.65988262280730214</c:v>
                </c:pt>
                <c:pt idx="4400">
                  <c:v>0.65987804036654407</c:v>
                </c:pt>
                <c:pt idx="4401">
                  <c:v>0.65979231793749693</c:v>
                </c:pt>
                <c:pt idx="4402">
                  <c:v>0.65977700058879996</c:v>
                </c:pt>
                <c:pt idx="4403">
                  <c:v>0.65974569772546532</c:v>
                </c:pt>
                <c:pt idx="4404">
                  <c:v>0.65973881454245986</c:v>
                </c:pt>
                <c:pt idx="4405">
                  <c:v>0.65962330827809745</c:v>
                </c:pt>
                <c:pt idx="4406">
                  <c:v>0.65961362477608898</c:v>
                </c:pt>
                <c:pt idx="4407">
                  <c:v>0.6596131776016454</c:v>
                </c:pt>
                <c:pt idx="4408">
                  <c:v>0.65961120018792729</c:v>
                </c:pt>
                <c:pt idx="4409">
                  <c:v>0.6595855578663905</c:v>
                </c:pt>
                <c:pt idx="4410">
                  <c:v>0.65954198795566843</c:v>
                </c:pt>
                <c:pt idx="4411">
                  <c:v>0.65947437277500276</c:v>
                </c:pt>
                <c:pt idx="4412">
                  <c:v>0.65945233082367027</c:v>
                </c:pt>
                <c:pt idx="4413">
                  <c:v>0.65941020645694171</c:v>
                </c:pt>
                <c:pt idx="4414">
                  <c:v>0.65940806751136527</c:v>
                </c:pt>
                <c:pt idx="4415">
                  <c:v>0.65938829120325126</c:v>
                </c:pt>
                <c:pt idx="4416">
                  <c:v>0.65937765086285183</c:v>
                </c:pt>
                <c:pt idx="4417">
                  <c:v>0.65937176965569011</c:v>
                </c:pt>
                <c:pt idx="4418">
                  <c:v>0.65936176551339432</c:v>
                </c:pt>
                <c:pt idx="4419">
                  <c:v>0.65928313472808397</c:v>
                </c:pt>
                <c:pt idx="4420">
                  <c:v>0.65927843878786685</c:v>
                </c:pt>
                <c:pt idx="4421">
                  <c:v>0.6592493218831329</c:v>
                </c:pt>
                <c:pt idx="4422">
                  <c:v>0.65923181266834119</c:v>
                </c:pt>
                <c:pt idx="4423">
                  <c:v>0.65921824557630471</c:v>
                </c:pt>
                <c:pt idx="4424">
                  <c:v>0.65919981890568602</c:v>
                </c:pt>
                <c:pt idx="4425">
                  <c:v>0.65919160314584657</c:v>
                </c:pt>
                <c:pt idx="4426">
                  <c:v>0.65914936749768482</c:v>
                </c:pt>
                <c:pt idx="4427">
                  <c:v>0.65908294458720573</c:v>
                </c:pt>
                <c:pt idx="4428">
                  <c:v>0.65907112209208241</c:v>
                </c:pt>
                <c:pt idx="4429">
                  <c:v>0.65904048164663909</c:v>
                </c:pt>
                <c:pt idx="4430">
                  <c:v>0.65897844048311716</c:v>
                </c:pt>
                <c:pt idx="4431">
                  <c:v>0.65896742591684787</c:v>
                </c:pt>
                <c:pt idx="4432">
                  <c:v>0.65888748910037265</c:v>
                </c:pt>
                <c:pt idx="4433">
                  <c:v>0.65886056193660558</c:v>
                </c:pt>
                <c:pt idx="4434">
                  <c:v>0.65883873502537971</c:v>
                </c:pt>
                <c:pt idx="4435">
                  <c:v>0.65876339682339324</c:v>
                </c:pt>
                <c:pt idx="4436">
                  <c:v>0.6587544861251482</c:v>
                </c:pt>
                <c:pt idx="4437">
                  <c:v>0.65873079079047647</c:v>
                </c:pt>
                <c:pt idx="4438">
                  <c:v>0.65869435191937231</c:v>
                </c:pt>
                <c:pt idx="4439">
                  <c:v>0.65867432780524915</c:v>
                </c:pt>
                <c:pt idx="4440">
                  <c:v>0.65866501147735823</c:v>
                </c:pt>
                <c:pt idx="4441">
                  <c:v>0.65864253619367585</c:v>
                </c:pt>
                <c:pt idx="4442">
                  <c:v>0.65861673556680878</c:v>
                </c:pt>
                <c:pt idx="4443">
                  <c:v>0.65861251056542669</c:v>
                </c:pt>
                <c:pt idx="4444">
                  <c:v>0.65858539340107969</c:v>
                </c:pt>
                <c:pt idx="4445">
                  <c:v>0.65858040288717212</c:v>
                </c:pt>
                <c:pt idx="4446">
                  <c:v>0.65852392162328133</c:v>
                </c:pt>
                <c:pt idx="4447">
                  <c:v>0.65851732381380501</c:v>
                </c:pt>
                <c:pt idx="4448">
                  <c:v>0.65846221719940867</c:v>
                </c:pt>
                <c:pt idx="4449">
                  <c:v>0.65844394037041154</c:v>
                </c:pt>
                <c:pt idx="4450">
                  <c:v>0.6584350342770664</c:v>
                </c:pt>
                <c:pt idx="4451">
                  <c:v>0.65841038240123917</c:v>
                </c:pt>
                <c:pt idx="4452">
                  <c:v>0.65838485483955944</c:v>
                </c:pt>
                <c:pt idx="4453">
                  <c:v>0.65835112018749609</c:v>
                </c:pt>
                <c:pt idx="4454">
                  <c:v>0.6583148033441778</c:v>
                </c:pt>
                <c:pt idx="4455">
                  <c:v>0.65830693499215809</c:v>
                </c:pt>
                <c:pt idx="4456">
                  <c:v>0.65828714726867599</c:v>
                </c:pt>
                <c:pt idx="4457">
                  <c:v>0.65828149856637397</c:v>
                </c:pt>
                <c:pt idx="4458">
                  <c:v>0.65824204938690634</c:v>
                </c:pt>
                <c:pt idx="4459">
                  <c:v>0.65823857494362947</c:v>
                </c:pt>
                <c:pt idx="4460">
                  <c:v>0.65820482195587648</c:v>
                </c:pt>
                <c:pt idx="4461">
                  <c:v>0.65818806126839247</c:v>
                </c:pt>
                <c:pt idx="4462">
                  <c:v>0.65818086303688184</c:v>
                </c:pt>
                <c:pt idx="4463">
                  <c:v>0.65817446254868195</c:v>
                </c:pt>
                <c:pt idx="4464">
                  <c:v>0.65816504580112511</c:v>
                </c:pt>
                <c:pt idx="4465">
                  <c:v>0.65810929198997625</c:v>
                </c:pt>
                <c:pt idx="4466">
                  <c:v>0.65810175495379708</c:v>
                </c:pt>
                <c:pt idx="4467">
                  <c:v>0.65802446933127423</c:v>
                </c:pt>
                <c:pt idx="4468">
                  <c:v>0.65793504328984975</c:v>
                </c:pt>
                <c:pt idx="4469">
                  <c:v>0.65793292979458717</c:v>
                </c:pt>
                <c:pt idx="4470">
                  <c:v>0.65784903361136582</c:v>
                </c:pt>
                <c:pt idx="4471">
                  <c:v>0.65784830361412927</c:v>
                </c:pt>
                <c:pt idx="4472">
                  <c:v>0.6578464685791181</c:v>
                </c:pt>
                <c:pt idx="4473">
                  <c:v>0.6578405768862744</c:v>
                </c:pt>
                <c:pt idx="4474">
                  <c:v>0.6578395079057695</c:v>
                </c:pt>
                <c:pt idx="4475">
                  <c:v>0.65783344635237184</c:v>
                </c:pt>
                <c:pt idx="4476">
                  <c:v>0.65777311825271145</c:v>
                </c:pt>
                <c:pt idx="4477">
                  <c:v>0.65774393455668867</c:v>
                </c:pt>
                <c:pt idx="4478">
                  <c:v>0.65771601945004166</c:v>
                </c:pt>
                <c:pt idx="4479">
                  <c:v>0.65770883911077538</c:v>
                </c:pt>
                <c:pt idx="4480">
                  <c:v>0.65769751493230166</c:v>
                </c:pt>
                <c:pt idx="4481">
                  <c:v>0.65769081544644536</c:v>
                </c:pt>
                <c:pt idx="4482">
                  <c:v>0.65762981881265781</c:v>
                </c:pt>
                <c:pt idx="4483">
                  <c:v>0.65762316262487897</c:v>
                </c:pt>
                <c:pt idx="4484">
                  <c:v>0.65761406099596087</c:v>
                </c:pt>
                <c:pt idx="4485">
                  <c:v>0.65758183653426439</c:v>
                </c:pt>
                <c:pt idx="4486">
                  <c:v>0.65757499836614675</c:v>
                </c:pt>
                <c:pt idx="4487">
                  <c:v>0.65754996859739967</c:v>
                </c:pt>
                <c:pt idx="4488">
                  <c:v>0.65750846975163391</c:v>
                </c:pt>
                <c:pt idx="4489">
                  <c:v>0.65748563407665184</c:v>
                </c:pt>
                <c:pt idx="4490">
                  <c:v>0.65745383603536978</c:v>
                </c:pt>
                <c:pt idx="4491">
                  <c:v>0.65741492233928911</c:v>
                </c:pt>
                <c:pt idx="4492">
                  <c:v>0.65740524665277944</c:v>
                </c:pt>
                <c:pt idx="4493">
                  <c:v>0.65740448234590165</c:v>
                </c:pt>
                <c:pt idx="4494">
                  <c:v>0.65739151030502185</c:v>
                </c:pt>
                <c:pt idx="4495">
                  <c:v>0.65738664980594586</c:v>
                </c:pt>
                <c:pt idx="4496">
                  <c:v>0.65737636762761453</c:v>
                </c:pt>
                <c:pt idx="4497">
                  <c:v>0.65734743923766215</c:v>
                </c:pt>
                <c:pt idx="4498">
                  <c:v>0.65731572537057115</c:v>
                </c:pt>
                <c:pt idx="4499">
                  <c:v>0.65730614631935702</c:v>
                </c:pt>
                <c:pt idx="4500">
                  <c:v>0.65730541598326786</c:v>
                </c:pt>
                <c:pt idx="4501">
                  <c:v>0.65725341035731144</c:v>
                </c:pt>
                <c:pt idx="4502">
                  <c:v>0.65722136761775485</c:v>
                </c:pt>
                <c:pt idx="4503">
                  <c:v>0.6572152556046692</c:v>
                </c:pt>
                <c:pt idx="4504">
                  <c:v>0.65715094162084475</c:v>
                </c:pt>
                <c:pt idx="4505">
                  <c:v>0.65712641536663985</c:v>
                </c:pt>
                <c:pt idx="4506">
                  <c:v>0.6570980886823895</c:v>
                </c:pt>
                <c:pt idx="4507">
                  <c:v>0.65709171731149985</c:v>
                </c:pt>
                <c:pt idx="4508">
                  <c:v>0.65705035964425473</c:v>
                </c:pt>
                <c:pt idx="4509">
                  <c:v>0.65703579737924567</c:v>
                </c:pt>
                <c:pt idx="4510">
                  <c:v>0.6569999026645984</c:v>
                </c:pt>
                <c:pt idx="4511">
                  <c:v>0.65699518479569419</c:v>
                </c:pt>
                <c:pt idx="4512">
                  <c:v>0.65697628394328156</c:v>
                </c:pt>
                <c:pt idx="4513">
                  <c:v>0.65692202640210395</c:v>
                </c:pt>
                <c:pt idx="4514">
                  <c:v>0.65689689975228438</c:v>
                </c:pt>
                <c:pt idx="4515">
                  <c:v>0.65683723665670257</c:v>
                </c:pt>
                <c:pt idx="4516">
                  <c:v>0.65680537237946135</c:v>
                </c:pt>
                <c:pt idx="4517">
                  <c:v>0.65680468855492002</c:v>
                </c:pt>
                <c:pt idx="4518">
                  <c:v>0.65678140957928255</c:v>
                </c:pt>
                <c:pt idx="4519">
                  <c:v>0.65676455805674361</c:v>
                </c:pt>
                <c:pt idx="4520">
                  <c:v>0.65674765813859937</c:v>
                </c:pt>
                <c:pt idx="4521">
                  <c:v>0.65674303400604905</c:v>
                </c:pt>
                <c:pt idx="4522">
                  <c:v>0.65672669605943346</c:v>
                </c:pt>
                <c:pt idx="4523">
                  <c:v>0.65672611710371587</c:v>
                </c:pt>
                <c:pt idx="4524">
                  <c:v>0.65671731404783062</c:v>
                </c:pt>
                <c:pt idx="4525">
                  <c:v>0.6567150910919064</c:v>
                </c:pt>
                <c:pt idx="4526">
                  <c:v>0.6566852735128943</c:v>
                </c:pt>
                <c:pt idx="4527">
                  <c:v>0.65668233737756565</c:v>
                </c:pt>
                <c:pt idx="4528">
                  <c:v>0.65664336708566517</c:v>
                </c:pt>
                <c:pt idx="4529">
                  <c:v>0.65662561805244146</c:v>
                </c:pt>
                <c:pt idx="4530">
                  <c:v>0.6566168857212602</c:v>
                </c:pt>
                <c:pt idx="4531">
                  <c:v>0.65660179081162939</c:v>
                </c:pt>
                <c:pt idx="4532">
                  <c:v>0.65656064060460551</c:v>
                </c:pt>
                <c:pt idx="4533">
                  <c:v>0.65655313238399982</c:v>
                </c:pt>
                <c:pt idx="4534">
                  <c:v>0.656507192233593</c:v>
                </c:pt>
                <c:pt idx="4535">
                  <c:v>0.65645581425974331</c:v>
                </c:pt>
                <c:pt idx="4536">
                  <c:v>0.65642919302030422</c:v>
                </c:pt>
                <c:pt idx="4537">
                  <c:v>0.65638820386614394</c:v>
                </c:pt>
                <c:pt idx="4538">
                  <c:v>0.65638312647199526</c:v>
                </c:pt>
                <c:pt idx="4539">
                  <c:v>0.65627738618876752</c:v>
                </c:pt>
                <c:pt idx="4540">
                  <c:v>0.65621894593467489</c:v>
                </c:pt>
                <c:pt idx="4541">
                  <c:v>0.65621202794854405</c:v>
                </c:pt>
                <c:pt idx="4542">
                  <c:v>0.65620466635869834</c:v>
                </c:pt>
                <c:pt idx="4543">
                  <c:v>0.65619288703398615</c:v>
                </c:pt>
                <c:pt idx="4544">
                  <c:v>0.6561916175780933</c:v>
                </c:pt>
                <c:pt idx="4545">
                  <c:v>0.65618403970144401</c:v>
                </c:pt>
                <c:pt idx="4546">
                  <c:v>0.65615225683580891</c:v>
                </c:pt>
                <c:pt idx="4547">
                  <c:v>0.65599494334396324</c:v>
                </c:pt>
                <c:pt idx="4548">
                  <c:v>0.65594440302405044</c:v>
                </c:pt>
                <c:pt idx="4549">
                  <c:v>0.655931442565305</c:v>
                </c:pt>
                <c:pt idx="4550">
                  <c:v>0.65592737270212043</c:v>
                </c:pt>
                <c:pt idx="4551">
                  <c:v>0.65591210825380375</c:v>
                </c:pt>
                <c:pt idx="4552">
                  <c:v>0.65590857003670822</c:v>
                </c:pt>
                <c:pt idx="4553">
                  <c:v>0.65590849549807106</c:v>
                </c:pt>
                <c:pt idx="4554">
                  <c:v>0.65589254845560707</c:v>
                </c:pt>
                <c:pt idx="4555">
                  <c:v>0.65582415219345214</c:v>
                </c:pt>
                <c:pt idx="4556">
                  <c:v>0.65581325835218007</c:v>
                </c:pt>
                <c:pt idx="4557">
                  <c:v>0.65578338524943502</c:v>
                </c:pt>
                <c:pt idx="4558">
                  <c:v>0.65564702625104032</c:v>
                </c:pt>
                <c:pt idx="4559">
                  <c:v>0.65563662899374819</c:v>
                </c:pt>
                <c:pt idx="4560">
                  <c:v>0.65561706035264389</c:v>
                </c:pt>
                <c:pt idx="4561">
                  <c:v>0.65557564256583689</c:v>
                </c:pt>
                <c:pt idx="4562">
                  <c:v>0.65551141508264776</c:v>
                </c:pt>
                <c:pt idx="4563">
                  <c:v>0.65548624749175255</c:v>
                </c:pt>
                <c:pt idx="4564">
                  <c:v>0.65548601302672826</c:v>
                </c:pt>
                <c:pt idx="4565">
                  <c:v>0.65543825812110679</c:v>
                </c:pt>
                <c:pt idx="4566">
                  <c:v>0.65542113713524475</c:v>
                </c:pt>
                <c:pt idx="4567">
                  <c:v>0.65531850191883922</c:v>
                </c:pt>
                <c:pt idx="4568">
                  <c:v>0.65528434425110227</c:v>
                </c:pt>
                <c:pt idx="4569">
                  <c:v>0.65527764303602887</c:v>
                </c:pt>
                <c:pt idx="4570">
                  <c:v>0.65526912339198851</c:v>
                </c:pt>
                <c:pt idx="4571">
                  <c:v>0.65526619808106989</c:v>
                </c:pt>
                <c:pt idx="4572">
                  <c:v>0.6551774467109075</c:v>
                </c:pt>
                <c:pt idx="4573">
                  <c:v>0.65517248364795877</c:v>
                </c:pt>
                <c:pt idx="4574">
                  <c:v>0.65513334798165235</c:v>
                </c:pt>
                <c:pt idx="4575">
                  <c:v>0.65513062916455789</c:v>
                </c:pt>
                <c:pt idx="4576">
                  <c:v>0.65510932263992505</c:v>
                </c:pt>
                <c:pt idx="4577">
                  <c:v>0.65510200360109261</c:v>
                </c:pt>
                <c:pt idx="4578">
                  <c:v>0.65508883222678427</c:v>
                </c:pt>
                <c:pt idx="4579">
                  <c:v>0.65507641063136712</c:v>
                </c:pt>
                <c:pt idx="4580">
                  <c:v>0.65505255171201648</c:v>
                </c:pt>
                <c:pt idx="4581">
                  <c:v>0.6550487665190281</c:v>
                </c:pt>
                <c:pt idx="4582">
                  <c:v>0.65499958455592988</c:v>
                </c:pt>
                <c:pt idx="4583">
                  <c:v>0.65496428311696619</c:v>
                </c:pt>
                <c:pt idx="4584">
                  <c:v>0.65491020241097242</c:v>
                </c:pt>
                <c:pt idx="4585">
                  <c:v>0.65483865112914597</c:v>
                </c:pt>
                <c:pt idx="4586">
                  <c:v>0.65482185123262504</c:v>
                </c:pt>
                <c:pt idx="4587">
                  <c:v>0.65480974434438044</c:v>
                </c:pt>
                <c:pt idx="4588">
                  <c:v>0.65479018031256553</c:v>
                </c:pt>
                <c:pt idx="4589">
                  <c:v>0.65476620420638276</c:v>
                </c:pt>
                <c:pt idx="4590">
                  <c:v>0.65473945110600773</c:v>
                </c:pt>
                <c:pt idx="4591">
                  <c:v>0.65473815373497435</c:v>
                </c:pt>
                <c:pt idx="4592">
                  <c:v>0.6546967807762325</c:v>
                </c:pt>
                <c:pt idx="4593">
                  <c:v>0.65469554708981836</c:v>
                </c:pt>
                <c:pt idx="4594">
                  <c:v>0.65468986479748614</c:v>
                </c:pt>
                <c:pt idx="4595">
                  <c:v>0.65468741892612148</c:v>
                </c:pt>
                <c:pt idx="4596">
                  <c:v>0.6546174540380203</c:v>
                </c:pt>
                <c:pt idx="4597">
                  <c:v>0.65461477966204584</c:v>
                </c:pt>
                <c:pt idx="4598">
                  <c:v>0.65456599990427256</c:v>
                </c:pt>
                <c:pt idx="4599">
                  <c:v>0.65454917933354262</c:v>
                </c:pt>
                <c:pt idx="4600">
                  <c:v>0.65451700979411698</c:v>
                </c:pt>
                <c:pt idx="4601">
                  <c:v>0.65450878907797516</c:v>
                </c:pt>
                <c:pt idx="4602">
                  <c:v>0.65450307246990047</c:v>
                </c:pt>
                <c:pt idx="4603">
                  <c:v>0.65446443245796848</c:v>
                </c:pt>
                <c:pt idx="4604">
                  <c:v>0.65442133600252939</c:v>
                </c:pt>
                <c:pt idx="4605">
                  <c:v>0.65435091958937885</c:v>
                </c:pt>
                <c:pt idx="4606">
                  <c:v>0.65433410661699665</c:v>
                </c:pt>
                <c:pt idx="4607">
                  <c:v>0.65433227788826331</c:v>
                </c:pt>
                <c:pt idx="4608">
                  <c:v>0.65430933458183727</c:v>
                </c:pt>
                <c:pt idx="4609">
                  <c:v>0.65427983490031416</c:v>
                </c:pt>
                <c:pt idx="4610">
                  <c:v>0.65426744144120408</c:v>
                </c:pt>
                <c:pt idx="4611">
                  <c:v>0.65423313779692793</c:v>
                </c:pt>
                <c:pt idx="4612">
                  <c:v>0.65419355816917901</c:v>
                </c:pt>
                <c:pt idx="4613">
                  <c:v>0.65417462165927698</c:v>
                </c:pt>
                <c:pt idx="4614">
                  <c:v>0.65417340260592494</c:v>
                </c:pt>
                <c:pt idx="4615">
                  <c:v>0.65416291345676814</c:v>
                </c:pt>
                <c:pt idx="4616">
                  <c:v>0.65412813840819151</c:v>
                </c:pt>
                <c:pt idx="4617">
                  <c:v>0.65411150976915122</c:v>
                </c:pt>
                <c:pt idx="4618">
                  <c:v>0.65408573243186929</c:v>
                </c:pt>
                <c:pt idx="4619">
                  <c:v>0.65408318410763111</c:v>
                </c:pt>
                <c:pt idx="4620">
                  <c:v>0.65406570950409015</c:v>
                </c:pt>
                <c:pt idx="4621">
                  <c:v>0.6538488513052183</c:v>
                </c:pt>
                <c:pt idx="4622">
                  <c:v>0.65384389908012441</c:v>
                </c:pt>
                <c:pt idx="4623">
                  <c:v>0.65381968080426933</c:v>
                </c:pt>
                <c:pt idx="4624">
                  <c:v>0.65380691875173635</c:v>
                </c:pt>
                <c:pt idx="4625">
                  <c:v>0.65380688142223986</c:v>
                </c:pt>
                <c:pt idx="4626">
                  <c:v>0.65376774793643599</c:v>
                </c:pt>
                <c:pt idx="4627">
                  <c:v>0.65374349385990627</c:v>
                </c:pt>
                <c:pt idx="4628">
                  <c:v>0.6537406604912237</c:v>
                </c:pt>
                <c:pt idx="4629">
                  <c:v>0.65370148135691031</c:v>
                </c:pt>
                <c:pt idx="4630">
                  <c:v>0.65367423188849105</c:v>
                </c:pt>
                <c:pt idx="4631">
                  <c:v>0.65365750269055956</c:v>
                </c:pt>
                <c:pt idx="4632">
                  <c:v>0.65364506854429272</c:v>
                </c:pt>
                <c:pt idx="4633">
                  <c:v>0.65360810255969837</c:v>
                </c:pt>
                <c:pt idx="4634">
                  <c:v>0.65359545932040219</c:v>
                </c:pt>
                <c:pt idx="4635">
                  <c:v>0.65355301994610504</c:v>
                </c:pt>
                <c:pt idx="4636">
                  <c:v>0.65352613357361322</c:v>
                </c:pt>
                <c:pt idx="4637">
                  <c:v>0.65352570594903692</c:v>
                </c:pt>
                <c:pt idx="4638">
                  <c:v>0.6534932002822742</c:v>
                </c:pt>
                <c:pt idx="4639">
                  <c:v>0.65348958129374046</c:v>
                </c:pt>
                <c:pt idx="4640">
                  <c:v>0.65348400468252921</c:v>
                </c:pt>
                <c:pt idx="4641">
                  <c:v>0.65347231267869066</c:v>
                </c:pt>
                <c:pt idx="4642">
                  <c:v>0.65346724176236926</c:v>
                </c:pt>
                <c:pt idx="4643">
                  <c:v>0.65344078087939361</c:v>
                </c:pt>
                <c:pt idx="4644">
                  <c:v>0.65343298091198465</c:v>
                </c:pt>
                <c:pt idx="4645">
                  <c:v>0.65337466471080718</c:v>
                </c:pt>
                <c:pt idx="4646">
                  <c:v>0.65336943036551509</c:v>
                </c:pt>
                <c:pt idx="4647">
                  <c:v>0.65335276159533817</c:v>
                </c:pt>
                <c:pt idx="4648">
                  <c:v>0.65334809256392534</c:v>
                </c:pt>
                <c:pt idx="4649">
                  <c:v>0.65333685510876172</c:v>
                </c:pt>
                <c:pt idx="4650">
                  <c:v>0.65331883022152737</c:v>
                </c:pt>
                <c:pt idx="4651">
                  <c:v>0.65328350984161943</c:v>
                </c:pt>
                <c:pt idx="4652">
                  <c:v>0.6532511791184713</c:v>
                </c:pt>
                <c:pt idx="4653">
                  <c:v>0.65324708473928039</c:v>
                </c:pt>
                <c:pt idx="4654">
                  <c:v>0.65317060262822635</c:v>
                </c:pt>
                <c:pt idx="4655">
                  <c:v>0.65316998990637631</c:v>
                </c:pt>
                <c:pt idx="4656">
                  <c:v>0.6531518764945019</c:v>
                </c:pt>
                <c:pt idx="4657">
                  <c:v>0.65306966767046626</c:v>
                </c:pt>
                <c:pt idx="4658">
                  <c:v>0.65304620257323442</c:v>
                </c:pt>
                <c:pt idx="4659">
                  <c:v>0.65303980779931603</c:v>
                </c:pt>
                <c:pt idx="4660">
                  <c:v>0.65303698649379405</c:v>
                </c:pt>
                <c:pt idx="4661">
                  <c:v>0.65295657613513103</c:v>
                </c:pt>
                <c:pt idx="4662">
                  <c:v>0.65294415764971969</c:v>
                </c:pt>
                <c:pt idx="4663">
                  <c:v>0.65294067364768482</c:v>
                </c:pt>
                <c:pt idx="4664">
                  <c:v>0.65293197537571102</c:v>
                </c:pt>
                <c:pt idx="4665">
                  <c:v>0.65291712232745835</c:v>
                </c:pt>
                <c:pt idx="4666">
                  <c:v>0.65291296431162094</c:v>
                </c:pt>
                <c:pt idx="4667">
                  <c:v>0.65288466909118137</c:v>
                </c:pt>
                <c:pt idx="4668">
                  <c:v>0.65288363891417311</c:v>
                </c:pt>
                <c:pt idx="4669">
                  <c:v>0.65287753086703015</c:v>
                </c:pt>
                <c:pt idx="4670">
                  <c:v>0.65283984170143816</c:v>
                </c:pt>
                <c:pt idx="4671">
                  <c:v>0.65280373817481008</c:v>
                </c:pt>
                <c:pt idx="4672">
                  <c:v>0.65275689644846724</c:v>
                </c:pt>
                <c:pt idx="4673">
                  <c:v>0.65275516055860594</c:v>
                </c:pt>
                <c:pt idx="4674">
                  <c:v>0.65275044604456722</c:v>
                </c:pt>
                <c:pt idx="4675">
                  <c:v>0.65273823070991022</c:v>
                </c:pt>
                <c:pt idx="4676">
                  <c:v>0.65273466173056782</c:v>
                </c:pt>
                <c:pt idx="4677">
                  <c:v>0.65267666438800831</c:v>
                </c:pt>
                <c:pt idx="4678">
                  <c:v>0.65265620013273329</c:v>
                </c:pt>
                <c:pt idx="4679">
                  <c:v>0.65265089763819606</c:v>
                </c:pt>
                <c:pt idx="4680">
                  <c:v>0.65253639829895915</c:v>
                </c:pt>
                <c:pt idx="4681">
                  <c:v>0.65252198782789517</c:v>
                </c:pt>
                <c:pt idx="4682">
                  <c:v>0.65251973116571571</c:v>
                </c:pt>
                <c:pt idx="4683">
                  <c:v>0.65248342665313996</c:v>
                </c:pt>
                <c:pt idx="4684">
                  <c:v>0.65245779481392707</c:v>
                </c:pt>
                <c:pt idx="4685">
                  <c:v>0.65244860267176263</c:v>
                </c:pt>
                <c:pt idx="4686">
                  <c:v>0.65242249613148906</c:v>
                </c:pt>
                <c:pt idx="4687">
                  <c:v>0.65240823760641109</c:v>
                </c:pt>
                <c:pt idx="4688">
                  <c:v>0.65238704893201149</c:v>
                </c:pt>
                <c:pt idx="4689">
                  <c:v>0.65236842791144711</c:v>
                </c:pt>
                <c:pt idx="4690">
                  <c:v>0.65235692962028058</c:v>
                </c:pt>
                <c:pt idx="4691">
                  <c:v>0.65230403604582166</c:v>
                </c:pt>
                <c:pt idx="4692">
                  <c:v>0.65230129115516577</c:v>
                </c:pt>
                <c:pt idx="4693">
                  <c:v>0.65227202967183406</c:v>
                </c:pt>
                <c:pt idx="4694">
                  <c:v>0.65222945569368196</c:v>
                </c:pt>
                <c:pt idx="4695">
                  <c:v>0.65218987678143603</c:v>
                </c:pt>
                <c:pt idx="4696">
                  <c:v>0.65218747967375712</c:v>
                </c:pt>
                <c:pt idx="4697">
                  <c:v>0.65216286501458187</c:v>
                </c:pt>
                <c:pt idx="4698">
                  <c:v>0.65214363197450131</c:v>
                </c:pt>
                <c:pt idx="4699">
                  <c:v>0.65210404771070563</c:v>
                </c:pt>
                <c:pt idx="4700">
                  <c:v>0.65210202598836919</c:v>
                </c:pt>
                <c:pt idx="4701">
                  <c:v>0.65209647790925818</c:v>
                </c:pt>
                <c:pt idx="4702">
                  <c:v>0.65202105682617939</c:v>
                </c:pt>
                <c:pt idx="4703">
                  <c:v>0.65200311051897697</c:v>
                </c:pt>
                <c:pt idx="4704">
                  <c:v>0.65198236799425535</c:v>
                </c:pt>
                <c:pt idx="4705">
                  <c:v>0.65197844012654427</c:v>
                </c:pt>
                <c:pt idx="4706">
                  <c:v>0.6518780200249692</c:v>
                </c:pt>
                <c:pt idx="4707">
                  <c:v>0.65186282917027027</c:v>
                </c:pt>
                <c:pt idx="4708">
                  <c:v>0.65185689139399439</c:v>
                </c:pt>
                <c:pt idx="4709">
                  <c:v>0.65184511750987428</c:v>
                </c:pt>
                <c:pt idx="4710">
                  <c:v>0.65183514112567553</c:v>
                </c:pt>
                <c:pt idx="4711">
                  <c:v>0.6518325525724239</c:v>
                </c:pt>
                <c:pt idx="4712">
                  <c:v>0.65179445407253533</c:v>
                </c:pt>
                <c:pt idx="4713">
                  <c:v>0.65179056040713013</c:v>
                </c:pt>
                <c:pt idx="4714">
                  <c:v>0.65173502092676805</c:v>
                </c:pt>
                <c:pt idx="4715">
                  <c:v>0.65172631702209716</c:v>
                </c:pt>
                <c:pt idx="4716">
                  <c:v>0.65171184136220384</c:v>
                </c:pt>
                <c:pt idx="4717">
                  <c:v>0.65163410282540402</c:v>
                </c:pt>
                <c:pt idx="4718">
                  <c:v>0.6515889230814661</c:v>
                </c:pt>
                <c:pt idx="4719">
                  <c:v>0.65156426453052296</c:v>
                </c:pt>
                <c:pt idx="4720">
                  <c:v>0.65155652265570607</c:v>
                </c:pt>
                <c:pt idx="4721">
                  <c:v>0.65151459960485203</c:v>
                </c:pt>
                <c:pt idx="4722">
                  <c:v>0.65130946441572701</c:v>
                </c:pt>
                <c:pt idx="4723">
                  <c:v>0.65125980274579476</c:v>
                </c:pt>
                <c:pt idx="4724">
                  <c:v>0.65114587126456613</c:v>
                </c:pt>
                <c:pt idx="4725">
                  <c:v>0.65114099968755068</c:v>
                </c:pt>
                <c:pt idx="4726">
                  <c:v>0.65111084919486639</c:v>
                </c:pt>
                <c:pt idx="4727">
                  <c:v>0.65108323220048347</c:v>
                </c:pt>
                <c:pt idx="4728">
                  <c:v>0.65105482902276279</c:v>
                </c:pt>
                <c:pt idx="4729">
                  <c:v>0.65104855515123916</c:v>
                </c:pt>
                <c:pt idx="4730">
                  <c:v>0.65103385495986332</c:v>
                </c:pt>
                <c:pt idx="4731">
                  <c:v>0.65102579602782562</c:v>
                </c:pt>
                <c:pt idx="4732">
                  <c:v>0.65099501282241856</c:v>
                </c:pt>
                <c:pt idx="4733">
                  <c:v>0.650985107222953</c:v>
                </c:pt>
                <c:pt idx="4734">
                  <c:v>0.65089167083461508</c:v>
                </c:pt>
                <c:pt idx="4735">
                  <c:v>0.65087699823964928</c:v>
                </c:pt>
                <c:pt idx="4736">
                  <c:v>0.65084031221198235</c:v>
                </c:pt>
                <c:pt idx="4737">
                  <c:v>0.65075704516002275</c:v>
                </c:pt>
                <c:pt idx="4738">
                  <c:v>0.65074874895128498</c:v>
                </c:pt>
                <c:pt idx="4739">
                  <c:v>0.65073121320618277</c:v>
                </c:pt>
                <c:pt idx="4740">
                  <c:v>0.65070065780875697</c:v>
                </c:pt>
                <c:pt idx="4741">
                  <c:v>0.65063465469838733</c:v>
                </c:pt>
                <c:pt idx="4742">
                  <c:v>0.65062094325332498</c:v>
                </c:pt>
                <c:pt idx="4743">
                  <c:v>0.65058940572526647</c:v>
                </c:pt>
                <c:pt idx="4744">
                  <c:v>0.65057036580161476</c:v>
                </c:pt>
                <c:pt idx="4745">
                  <c:v>0.65050552971932851</c:v>
                </c:pt>
                <c:pt idx="4746">
                  <c:v>0.65047361787198466</c:v>
                </c:pt>
                <c:pt idx="4747">
                  <c:v>0.65041596927987178</c:v>
                </c:pt>
                <c:pt idx="4748">
                  <c:v>0.65041488379340373</c:v>
                </c:pt>
                <c:pt idx="4749">
                  <c:v>0.65036313846421123</c:v>
                </c:pt>
                <c:pt idx="4750">
                  <c:v>0.65025921382289675</c:v>
                </c:pt>
                <c:pt idx="4751">
                  <c:v>0.65023777009336348</c:v>
                </c:pt>
                <c:pt idx="4752">
                  <c:v>0.65020008039814425</c:v>
                </c:pt>
                <c:pt idx="4753">
                  <c:v>0.65019264621067419</c:v>
                </c:pt>
                <c:pt idx="4754">
                  <c:v>0.65017163530112332</c:v>
                </c:pt>
                <c:pt idx="4755">
                  <c:v>0.65011267364227543</c:v>
                </c:pt>
                <c:pt idx="4756">
                  <c:v>0.650090205097133</c:v>
                </c:pt>
                <c:pt idx="4757">
                  <c:v>0.65003717961167717</c:v>
                </c:pt>
                <c:pt idx="4758">
                  <c:v>0.65002887875193072</c:v>
                </c:pt>
                <c:pt idx="4759">
                  <c:v>0.65002041937527633</c:v>
                </c:pt>
                <c:pt idx="4760">
                  <c:v>0.65000642282109589</c:v>
                </c:pt>
                <c:pt idx="4761">
                  <c:v>0.64994745019359501</c:v>
                </c:pt>
                <c:pt idx="4762">
                  <c:v>0.64994718009331454</c:v>
                </c:pt>
                <c:pt idx="4763">
                  <c:v>0.64990462918287439</c:v>
                </c:pt>
                <c:pt idx="4764">
                  <c:v>0.64983310583366638</c:v>
                </c:pt>
                <c:pt idx="4765">
                  <c:v>0.64979213560462812</c:v>
                </c:pt>
                <c:pt idx="4766">
                  <c:v>0.64978734636239732</c:v>
                </c:pt>
                <c:pt idx="4767">
                  <c:v>0.64977437274260752</c:v>
                </c:pt>
                <c:pt idx="4768">
                  <c:v>0.64970809778022898</c:v>
                </c:pt>
                <c:pt idx="4769">
                  <c:v>0.64970170310807285</c:v>
                </c:pt>
                <c:pt idx="4770">
                  <c:v>0.64967763265662504</c:v>
                </c:pt>
                <c:pt idx="4771">
                  <c:v>0.64967087443573401</c:v>
                </c:pt>
                <c:pt idx="4772">
                  <c:v>0.64957763888892062</c:v>
                </c:pt>
                <c:pt idx="4773">
                  <c:v>0.64957036651530897</c:v>
                </c:pt>
                <c:pt idx="4774">
                  <c:v>0.64955848339229783</c:v>
                </c:pt>
                <c:pt idx="4775">
                  <c:v>0.64954120055903297</c:v>
                </c:pt>
                <c:pt idx="4776">
                  <c:v>0.6495318354722166</c:v>
                </c:pt>
                <c:pt idx="4777">
                  <c:v>0.64945242025802807</c:v>
                </c:pt>
                <c:pt idx="4778">
                  <c:v>0.64945063624838095</c:v>
                </c:pt>
                <c:pt idx="4779">
                  <c:v>0.6494399789549915</c:v>
                </c:pt>
                <c:pt idx="4780">
                  <c:v>0.64940307130070851</c:v>
                </c:pt>
                <c:pt idx="4781">
                  <c:v>0.64931809125811402</c:v>
                </c:pt>
                <c:pt idx="4782">
                  <c:v>0.64925801341766609</c:v>
                </c:pt>
                <c:pt idx="4783">
                  <c:v>0.64925758978113568</c:v>
                </c:pt>
                <c:pt idx="4784">
                  <c:v>0.64925715513100424</c:v>
                </c:pt>
                <c:pt idx="4785">
                  <c:v>0.64925083194775512</c:v>
                </c:pt>
                <c:pt idx="4786">
                  <c:v>0.64923821728464781</c:v>
                </c:pt>
                <c:pt idx="4787">
                  <c:v>0.6492343759241066</c:v>
                </c:pt>
                <c:pt idx="4788">
                  <c:v>0.64921198833667559</c:v>
                </c:pt>
                <c:pt idx="4789">
                  <c:v>0.64915177571021188</c:v>
                </c:pt>
                <c:pt idx="4790">
                  <c:v>0.64914443932859112</c:v>
                </c:pt>
                <c:pt idx="4791">
                  <c:v>0.64904810184988748</c:v>
                </c:pt>
                <c:pt idx="4792">
                  <c:v>0.64904445320882898</c:v>
                </c:pt>
                <c:pt idx="4793">
                  <c:v>0.64902234870131514</c:v>
                </c:pt>
                <c:pt idx="4794">
                  <c:v>0.64898312918134382</c:v>
                </c:pt>
                <c:pt idx="4795">
                  <c:v>0.64897668180540724</c:v>
                </c:pt>
                <c:pt idx="4796">
                  <c:v>0.6489766116526845</c:v>
                </c:pt>
                <c:pt idx="4797">
                  <c:v>0.64892896398375266</c:v>
                </c:pt>
                <c:pt idx="4798">
                  <c:v>0.64892875960413432</c:v>
                </c:pt>
                <c:pt idx="4799">
                  <c:v>0.64885831461706367</c:v>
                </c:pt>
                <c:pt idx="4800">
                  <c:v>0.64883917393748647</c:v>
                </c:pt>
                <c:pt idx="4801">
                  <c:v>0.64880324256442701</c:v>
                </c:pt>
                <c:pt idx="4802">
                  <c:v>0.64876498111998326</c:v>
                </c:pt>
                <c:pt idx="4803">
                  <c:v>0.64869137982117275</c:v>
                </c:pt>
                <c:pt idx="4804">
                  <c:v>0.64866937300686089</c:v>
                </c:pt>
                <c:pt idx="4805">
                  <c:v>0.6486563816407257</c:v>
                </c:pt>
                <c:pt idx="4806">
                  <c:v>0.64862082876947902</c:v>
                </c:pt>
                <c:pt idx="4807">
                  <c:v>0.64861235200369916</c:v>
                </c:pt>
                <c:pt idx="4808">
                  <c:v>0.64858023131165699</c:v>
                </c:pt>
                <c:pt idx="4809">
                  <c:v>0.64852427895788467</c:v>
                </c:pt>
                <c:pt idx="4810">
                  <c:v>0.64850626189542504</c:v>
                </c:pt>
                <c:pt idx="4811">
                  <c:v>0.64844907321583767</c:v>
                </c:pt>
                <c:pt idx="4812">
                  <c:v>0.64841796718381561</c:v>
                </c:pt>
                <c:pt idx="4813">
                  <c:v>0.64841649065281504</c:v>
                </c:pt>
                <c:pt idx="4814">
                  <c:v>0.64837308251021875</c:v>
                </c:pt>
                <c:pt idx="4815">
                  <c:v>0.64833595794437282</c:v>
                </c:pt>
                <c:pt idx="4816">
                  <c:v>0.64829379180226832</c:v>
                </c:pt>
                <c:pt idx="4817">
                  <c:v>0.64822887237061599</c:v>
                </c:pt>
                <c:pt idx="4818">
                  <c:v>0.64819138996851866</c:v>
                </c:pt>
                <c:pt idx="4819">
                  <c:v>0.64812755859449522</c:v>
                </c:pt>
                <c:pt idx="4820">
                  <c:v>0.64806354824503787</c:v>
                </c:pt>
                <c:pt idx="4821">
                  <c:v>0.64802588688786888</c:v>
                </c:pt>
                <c:pt idx="4822">
                  <c:v>0.64798725955521308</c:v>
                </c:pt>
                <c:pt idx="4823">
                  <c:v>0.64788442370818344</c:v>
                </c:pt>
                <c:pt idx="4824">
                  <c:v>0.64787177881042413</c:v>
                </c:pt>
                <c:pt idx="4825">
                  <c:v>0.64780311313263017</c:v>
                </c:pt>
                <c:pt idx="4826">
                  <c:v>0.64778093470492115</c:v>
                </c:pt>
                <c:pt idx="4827">
                  <c:v>0.64773226951134</c:v>
                </c:pt>
                <c:pt idx="4828">
                  <c:v>0.64772438450558167</c:v>
                </c:pt>
                <c:pt idx="4829">
                  <c:v>0.64770795133429371</c:v>
                </c:pt>
                <c:pt idx="4830">
                  <c:v>0.64770588584218602</c:v>
                </c:pt>
                <c:pt idx="4831">
                  <c:v>0.64770250313347721</c:v>
                </c:pt>
                <c:pt idx="4832">
                  <c:v>0.6476767046516918</c:v>
                </c:pt>
                <c:pt idx="4833">
                  <c:v>0.64765484533195794</c:v>
                </c:pt>
                <c:pt idx="4834">
                  <c:v>0.6475660901070962</c:v>
                </c:pt>
                <c:pt idx="4835">
                  <c:v>0.64746447822645059</c:v>
                </c:pt>
                <c:pt idx="4836">
                  <c:v>0.64744246081587553</c:v>
                </c:pt>
                <c:pt idx="4837">
                  <c:v>0.64743215361180095</c:v>
                </c:pt>
                <c:pt idx="4838">
                  <c:v>0.64739015581350612</c:v>
                </c:pt>
                <c:pt idx="4839">
                  <c:v>0.64729247305760285</c:v>
                </c:pt>
                <c:pt idx="4840">
                  <c:v>0.64728831197042214</c:v>
                </c:pt>
                <c:pt idx="4841">
                  <c:v>0.64719709647427925</c:v>
                </c:pt>
                <c:pt idx="4842">
                  <c:v>0.64718870574210496</c:v>
                </c:pt>
                <c:pt idx="4843">
                  <c:v>0.64717848064450689</c:v>
                </c:pt>
                <c:pt idx="4844">
                  <c:v>0.64707365397308636</c:v>
                </c:pt>
                <c:pt idx="4845">
                  <c:v>0.64705788587946544</c:v>
                </c:pt>
                <c:pt idx="4846">
                  <c:v>0.64704410165234261</c:v>
                </c:pt>
                <c:pt idx="4847">
                  <c:v>0.64698299959860905</c:v>
                </c:pt>
                <c:pt idx="4848">
                  <c:v>0.64696955779968246</c:v>
                </c:pt>
                <c:pt idx="4849">
                  <c:v>0.64691056006330017</c:v>
                </c:pt>
                <c:pt idx="4850">
                  <c:v>0.64690087369139793</c:v>
                </c:pt>
                <c:pt idx="4851">
                  <c:v>0.6468716853633939</c:v>
                </c:pt>
                <c:pt idx="4852">
                  <c:v>0.64684997117296028</c:v>
                </c:pt>
                <c:pt idx="4853">
                  <c:v>0.64676981407119005</c:v>
                </c:pt>
                <c:pt idx="4854">
                  <c:v>0.6467669596265665</c:v>
                </c:pt>
                <c:pt idx="4855">
                  <c:v>0.64674734985858628</c:v>
                </c:pt>
                <c:pt idx="4856">
                  <c:v>0.64672738206307323</c:v>
                </c:pt>
                <c:pt idx="4857">
                  <c:v>0.64670745488168435</c:v>
                </c:pt>
                <c:pt idx="4858">
                  <c:v>0.64668609001245547</c:v>
                </c:pt>
                <c:pt idx="4859">
                  <c:v>0.6466634873925593</c:v>
                </c:pt>
                <c:pt idx="4860">
                  <c:v>0.64665680675959947</c:v>
                </c:pt>
                <c:pt idx="4861">
                  <c:v>0.64660615290574375</c:v>
                </c:pt>
                <c:pt idx="4862">
                  <c:v>0.64658658350236753</c:v>
                </c:pt>
                <c:pt idx="4863">
                  <c:v>0.64649111058574404</c:v>
                </c:pt>
                <c:pt idx="4864">
                  <c:v>0.64648675711434211</c:v>
                </c:pt>
                <c:pt idx="4865">
                  <c:v>0.64647324237459347</c:v>
                </c:pt>
                <c:pt idx="4866">
                  <c:v>0.6462969498796497</c:v>
                </c:pt>
                <c:pt idx="4867">
                  <c:v>0.64628830266011816</c:v>
                </c:pt>
                <c:pt idx="4868">
                  <c:v>0.64622705553153781</c:v>
                </c:pt>
                <c:pt idx="4869">
                  <c:v>0.64616862050908763</c:v>
                </c:pt>
                <c:pt idx="4870">
                  <c:v>0.6461530425002826</c:v>
                </c:pt>
                <c:pt idx="4871">
                  <c:v>0.64611283696963173</c:v>
                </c:pt>
                <c:pt idx="4872">
                  <c:v>0.64610811126891032</c:v>
                </c:pt>
                <c:pt idx="4873">
                  <c:v>0.64609421393003375</c:v>
                </c:pt>
                <c:pt idx="4874">
                  <c:v>0.64608849359654663</c:v>
                </c:pt>
                <c:pt idx="4875">
                  <c:v>0.64607662889301876</c:v>
                </c:pt>
                <c:pt idx="4876">
                  <c:v>0.64606466108093863</c:v>
                </c:pt>
                <c:pt idx="4877">
                  <c:v>0.64600530270697298</c:v>
                </c:pt>
                <c:pt idx="4878">
                  <c:v>0.64596238111829563</c:v>
                </c:pt>
                <c:pt idx="4879">
                  <c:v>0.64591794652721157</c:v>
                </c:pt>
                <c:pt idx="4880">
                  <c:v>0.64572611278441705</c:v>
                </c:pt>
                <c:pt idx="4881">
                  <c:v>0.64571734222382171</c:v>
                </c:pt>
                <c:pt idx="4882">
                  <c:v>0.64566562937448135</c:v>
                </c:pt>
                <c:pt idx="4883">
                  <c:v>0.64563871320763011</c:v>
                </c:pt>
                <c:pt idx="4884">
                  <c:v>0.6456214020236315</c:v>
                </c:pt>
                <c:pt idx="4885">
                  <c:v>0.64560157885651437</c:v>
                </c:pt>
                <c:pt idx="4886">
                  <c:v>0.64559279600746855</c:v>
                </c:pt>
                <c:pt idx="4887">
                  <c:v>0.64555903964960937</c:v>
                </c:pt>
                <c:pt idx="4888">
                  <c:v>0.64544676868585593</c:v>
                </c:pt>
                <c:pt idx="4889">
                  <c:v>0.64543788317932715</c:v>
                </c:pt>
                <c:pt idx="4890">
                  <c:v>0.64541890577622485</c:v>
                </c:pt>
                <c:pt idx="4891">
                  <c:v>0.64539398493519429</c:v>
                </c:pt>
                <c:pt idx="4892">
                  <c:v>0.64537972795878351</c:v>
                </c:pt>
                <c:pt idx="4893">
                  <c:v>0.64536182243234042</c:v>
                </c:pt>
                <c:pt idx="4894">
                  <c:v>0.64535134429055119</c:v>
                </c:pt>
                <c:pt idx="4895">
                  <c:v>0.64530933353774667</c:v>
                </c:pt>
                <c:pt idx="4896">
                  <c:v>0.64530873945010558</c:v>
                </c:pt>
                <c:pt idx="4897">
                  <c:v>0.64530629314891585</c:v>
                </c:pt>
                <c:pt idx="4898">
                  <c:v>0.64527732514542824</c:v>
                </c:pt>
                <c:pt idx="4899">
                  <c:v>0.64525389888246576</c:v>
                </c:pt>
                <c:pt idx="4900">
                  <c:v>0.6452278490225728</c:v>
                </c:pt>
                <c:pt idx="4901">
                  <c:v>0.64521349916930104</c:v>
                </c:pt>
                <c:pt idx="4902">
                  <c:v>0.64514769990796161</c:v>
                </c:pt>
                <c:pt idx="4903">
                  <c:v>0.64513334367454811</c:v>
                </c:pt>
                <c:pt idx="4904">
                  <c:v>0.64505975911288649</c:v>
                </c:pt>
                <c:pt idx="4905">
                  <c:v>0.64504900351933325</c:v>
                </c:pt>
                <c:pt idx="4906">
                  <c:v>0.64504482538823738</c:v>
                </c:pt>
                <c:pt idx="4907">
                  <c:v>0.64496297339556485</c:v>
                </c:pt>
                <c:pt idx="4908">
                  <c:v>0.6449616755010551</c:v>
                </c:pt>
                <c:pt idx="4909">
                  <c:v>0.64492828731276941</c:v>
                </c:pt>
                <c:pt idx="4910">
                  <c:v>0.64489167736166797</c:v>
                </c:pt>
                <c:pt idx="4911">
                  <c:v>0.64478509207963153</c:v>
                </c:pt>
                <c:pt idx="4912">
                  <c:v>0.64476872527470186</c:v>
                </c:pt>
                <c:pt idx="4913">
                  <c:v>0.6447478075498857</c:v>
                </c:pt>
                <c:pt idx="4914">
                  <c:v>0.64474778190755289</c:v>
                </c:pt>
                <c:pt idx="4915">
                  <c:v>0.64473796258997429</c:v>
                </c:pt>
                <c:pt idx="4916">
                  <c:v>0.64473792790910045</c:v>
                </c:pt>
                <c:pt idx="4917">
                  <c:v>0.64472501566668683</c:v>
                </c:pt>
                <c:pt idx="4918">
                  <c:v>0.64462973007752056</c:v>
                </c:pt>
                <c:pt idx="4919">
                  <c:v>0.64461686917431082</c:v>
                </c:pt>
                <c:pt idx="4920">
                  <c:v>0.64460567973414684</c:v>
                </c:pt>
                <c:pt idx="4921">
                  <c:v>0.64457259986004067</c:v>
                </c:pt>
                <c:pt idx="4922">
                  <c:v>0.64454536012319752</c:v>
                </c:pt>
                <c:pt idx="4923">
                  <c:v>0.64454156852713551</c:v>
                </c:pt>
                <c:pt idx="4924">
                  <c:v>0.64450038426296552</c:v>
                </c:pt>
                <c:pt idx="4925">
                  <c:v>0.64449793595670313</c:v>
                </c:pt>
                <c:pt idx="4926">
                  <c:v>0.6444487455078961</c:v>
                </c:pt>
                <c:pt idx="4927">
                  <c:v>0.64443544495997052</c:v>
                </c:pt>
                <c:pt idx="4928">
                  <c:v>0.64436913448251931</c:v>
                </c:pt>
                <c:pt idx="4929">
                  <c:v>0.6442992545696663</c:v>
                </c:pt>
                <c:pt idx="4930">
                  <c:v>0.64427052317209521</c:v>
                </c:pt>
                <c:pt idx="4931">
                  <c:v>0.64426024150015426</c:v>
                </c:pt>
                <c:pt idx="4932">
                  <c:v>0.64424805152691356</c:v>
                </c:pt>
                <c:pt idx="4933">
                  <c:v>0.64422956212569971</c:v>
                </c:pt>
                <c:pt idx="4934">
                  <c:v>0.6441531766859927</c:v>
                </c:pt>
                <c:pt idx="4935">
                  <c:v>0.64412069287918594</c:v>
                </c:pt>
                <c:pt idx="4936">
                  <c:v>0.64408596349309688</c:v>
                </c:pt>
                <c:pt idx="4937">
                  <c:v>0.64408044760096061</c:v>
                </c:pt>
                <c:pt idx="4938">
                  <c:v>0.64407561102588262</c:v>
                </c:pt>
                <c:pt idx="4939">
                  <c:v>0.64403113691037539</c:v>
                </c:pt>
                <c:pt idx="4940">
                  <c:v>0.64397767058502298</c:v>
                </c:pt>
                <c:pt idx="4941">
                  <c:v>0.64392029523649308</c:v>
                </c:pt>
                <c:pt idx="4942">
                  <c:v>0.64391743638118659</c:v>
                </c:pt>
                <c:pt idx="4943">
                  <c:v>0.64390185708391745</c:v>
                </c:pt>
                <c:pt idx="4944">
                  <c:v>0.6438939901436338</c:v>
                </c:pt>
                <c:pt idx="4945">
                  <c:v>0.64387030066257023</c:v>
                </c:pt>
                <c:pt idx="4946">
                  <c:v>0.64380045906012295</c:v>
                </c:pt>
                <c:pt idx="4947">
                  <c:v>0.6437134907720875</c:v>
                </c:pt>
                <c:pt idx="4948">
                  <c:v>0.64369480342204088</c:v>
                </c:pt>
                <c:pt idx="4949">
                  <c:v>0.64365225722193842</c:v>
                </c:pt>
                <c:pt idx="4950">
                  <c:v>0.64354602147873341</c:v>
                </c:pt>
                <c:pt idx="4951">
                  <c:v>0.64353401154436329</c:v>
                </c:pt>
                <c:pt idx="4952">
                  <c:v>0.64351561459884987</c:v>
                </c:pt>
                <c:pt idx="4953">
                  <c:v>0.64351341430071085</c:v>
                </c:pt>
                <c:pt idx="4954">
                  <c:v>0.64350219683687326</c:v>
                </c:pt>
                <c:pt idx="4955">
                  <c:v>0.64347962271248949</c:v>
                </c:pt>
                <c:pt idx="4956">
                  <c:v>0.64346269518824883</c:v>
                </c:pt>
                <c:pt idx="4957">
                  <c:v>0.64342037702250143</c:v>
                </c:pt>
                <c:pt idx="4958">
                  <c:v>0.64341086044895179</c:v>
                </c:pt>
                <c:pt idx="4959">
                  <c:v>0.64339196196027248</c:v>
                </c:pt>
                <c:pt idx="4960">
                  <c:v>0.64336849045245026</c:v>
                </c:pt>
                <c:pt idx="4961">
                  <c:v>0.64336618127882483</c:v>
                </c:pt>
                <c:pt idx="4962">
                  <c:v>0.64328066085485436</c:v>
                </c:pt>
                <c:pt idx="4963">
                  <c:v>0.64326752651162022</c:v>
                </c:pt>
                <c:pt idx="4964">
                  <c:v>0.64323467870547335</c:v>
                </c:pt>
                <c:pt idx="4965">
                  <c:v>0.64322633605367574</c:v>
                </c:pt>
                <c:pt idx="4966">
                  <c:v>0.64320611934392236</c:v>
                </c:pt>
                <c:pt idx="4967">
                  <c:v>0.64316393117285631</c:v>
                </c:pt>
                <c:pt idx="4968">
                  <c:v>0.64314291071161067</c:v>
                </c:pt>
                <c:pt idx="4969">
                  <c:v>0.64311347946625097</c:v>
                </c:pt>
                <c:pt idx="4970">
                  <c:v>0.64311339817165947</c:v>
                </c:pt>
                <c:pt idx="4971">
                  <c:v>0.64309401032305857</c:v>
                </c:pt>
                <c:pt idx="4972">
                  <c:v>0.64309346113758359</c:v>
                </c:pt>
                <c:pt idx="4973">
                  <c:v>0.64303164646721289</c:v>
                </c:pt>
                <c:pt idx="4974">
                  <c:v>0.64289892852902542</c:v>
                </c:pt>
                <c:pt idx="4975">
                  <c:v>0.64287321280623666</c:v>
                </c:pt>
                <c:pt idx="4976">
                  <c:v>0.64287293315568805</c:v>
                </c:pt>
                <c:pt idx="4977">
                  <c:v>0.64287125308132387</c:v>
                </c:pt>
                <c:pt idx="4978">
                  <c:v>0.64286796675197266</c:v>
                </c:pt>
                <c:pt idx="4979">
                  <c:v>0.64285458955979102</c:v>
                </c:pt>
                <c:pt idx="4980">
                  <c:v>0.64282753272679316</c:v>
                </c:pt>
                <c:pt idx="4981">
                  <c:v>0.64278070349459149</c:v>
                </c:pt>
                <c:pt idx="4982">
                  <c:v>0.64269612877691928</c:v>
                </c:pt>
                <c:pt idx="4983">
                  <c:v>0.64267303494193528</c:v>
                </c:pt>
                <c:pt idx="4984">
                  <c:v>0.64258041075818273</c:v>
                </c:pt>
                <c:pt idx="4985">
                  <c:v>0.64257620777888724</c:v>
                </c:pt>
                <c:pt idx="4986">
                  <c:v>0.64257457514789385</c:v>
                </c:pt>
                <c:pt idx="4987">
                  <c:v>0.6425465299277936</c:v>
                </c:pt>
                <c:pt idx="4988">
                  <c:v>0.64254587742583924</c:v>
                </c:pt>
                <c:pt idx="4989">
                  <c:v>0.64254012887863754</c:v>
                </c:pt>
                <c:pt idx="4990">
                  <c:v>0.64253310626696702</c:v>
                </c:pt>
                <c:pt idx="4991">
                  <c:v>0.64251944869639721</c:v>
                </c:pt>
                <c:pt idx="4992">
                  <c:v>0.6424685828101292</c:v>
                </c:pt>
                <c:pt idx="4993">
                  <c:v>0.64245236193436617</c:v>
                </c:pt>
                <c:pt idx="4994">
                  <c:v>0.64242357958465013</c:v>
                </c:pt>
                <c:pt idx="4995">
                  <c:v>0.64240558193422514</c:v>
                </c:pt>
                <c:pt idx="4996">
                  <c:v>0.64238288397139542</c:v>
                </c:pt>
                <c:pt idx="4997">
                  <c:v>0.64238202256449617</c:v>
                </c:pt>
                <c:pt idx="4998">
                  <c:v>0.64232011942736722</c:v>
                </c:pt>
                <c:pt idx="4999">
                  <c:v>0.64231486693767603</c:v>
                </c:pt>
                <c:pt idx="5000">
                  <c:v>0.64229933858425325</c:v>
                </c:pt>
                <c:pt idx="5001">
                  <c:v>0.64228397671579274</c:v>
                </c:pt>
                <c:pt idx="5002">
                  <c:v>0.64223619013366717</c:v>
                </c:pt>
                <c:pt idx="5003">
                  <c:v>0.64221278818663907</c:v>
                </c:pt>
                <c:pt idx="5004">
                  <c:v>0.64216706523192779</c:v>
                </c:pt>
                <c:pt idx="5005">
                  <c:v>0.64213514993611009</c:v>
                </c:pt>
                <c:pt idx="5006">
                  <c:v>0.64210277363934898</c:v>
                </c:pt>
                <c:pt idx="5007">
                  <c:v>0.64205734882115029</c:v>
                </c:pt>
                <c:pt idx="5008">
                  <c:v>0.64204738173399456</c:v>
                </c:pt>
                <c:pt idx="5009">
                  <c:v>0.64199919918770532</c:v>
                </c:pt>
                <c:pt idx="5010">
                  <c:v>0.64198148906852703</c:v>
                </c:pt>
                <c:pt idx="5011">
                  <c:v>0.64197365098581782</c:v>
                </c:pt>
                <c:pt idx="5012">
                  <c:v>0.64192578018380653</c:v>
                </c:pt>
                <c:pt idx="5013">
                  <c:v>0.64190675378118289</c:v>
                </c:pt>
                <c:pt idx="5014">
                  <c:v>0.64183774969130625</c:v>
                </c:pt>
                <c:pt idx="5015">
                  <c:v>0.64183550497732533</c:v>
                </c:pt>
                <c:pt idx="5016">
                  <c:v>0.64183069716676089</c:v>
                </c:pt>
                <c:pt idx="5017">
                  <c:v>0.64180649765008158</c:v>
                </c:pt>
                <c:pt idx="5018">
                  <c:v>0.64177807093704553</c:v>
                </c:pt>
                <c:pt idx="5019">
                  <c:v>0.64174035064964441</c:v>
                </c:pt>
                <c:pt idx="5020">
                  <c:v>0.64173251051388591</c:v>
                </c:pt>
                <c:pt idx="5021">
                  <c:v>0.64171815331778026</c:v>
                </c:pt>
                <c:pt idx="5022">
                  <c:v>0.64170525291717329</c:v>
                </c:pt>
                <c:pt idx="5023">
                  <c:v>0.6416999275854397</c:v>
                </c:pt>
                <c:pt idx="5024">
                  <c:v>0.64164864905615038</c:v>
                </c:pt>
                <c:pt idx="5025">
                  <c:v>0.64161254315800065</c:v>
                </c:pt>
                <c:pt idx="5026">
                  <c:v>0.64157494399558579</c:v>
                </c:pt>
                <c:pt idx="5027">
                  <c:v>0.64154265544527156</c:v>
                </c:pt>
                <c:pt idx="5028">
                  <c:v>0.6415423098233537</c:v>
                </c:pt>
                <c:pt idx="5029">
                  <c:v>0.64152988013990386</c:v>
                </c:pt>
                <c:pt idx="5030">
                  <c:v>0.64152186043703263</c:v>
                </c:pt>
                <c:pt idx="5031">
                  <c:v>0.64151253583678314</c:v>
                </c:pt>
                <c:pt idx="5032">
                  <c:v>0.64150550945554485</c:v>
                </c:pt>
                <c:pt idx="5033">
                  <c:v>0.64150003635886887</c:v>
                </c:pt>
                <c:pt idx="5034">
                  <c:v>0.64149156745184854</c:v>
                </c:pt>
                <c:pt idx="5035">
                  <c:v>0.64147993104079859</c:v>
                </c:pt>
                <c:pt idx="5036">
                  <c:v>0.64145762645986271</c:v>
                </c:pt>
                <c:pt idx="5037">
                  <c:v>0.64145244408074831</c:v>
                </c:pt>
                <c:pt idx="5038">
                  <c:v>0.64136771351599198</c:v>
                </c:pt>
                <c:pt idx="5039">
                  <c:v>0.64131561673968129</c:v>
                </c:pt>
                <c:pt idx="5040">
                  <c:v>0.64126906341537016</c:v>
                </c:pt>
                <c:pt idx="5041">
                  <c:v>0.64126579729677069</c:v>
                </c:pt>
                <c:pt idx="5042">
                  <c:v>0.64125024841003586</c:v>
                </c:pt>
                <c:pt idx="5043">
                  <c:v>0.64114268319203405</c:v>
                </c:pt>
                <c:pt idx="5044">
                  <c:v>0.64113929942266923</c:v>
                </c:pt>
                <c:pt idx="5045">
                  <c:v>0.64107234495193655</c:v>
                </c:pt>
                <c:pt idx="5046">
                  <c:v>0.64104720696725592</c:v>
                </c:pt>
                <c:pt idx="5047">
                  <c:v>0.64102519247515943</c:v>
                </c:pt>
                <c:pt idx="5048">
                  <c:v>0.64102038791855653</c:v>
                </c:pt>
                <c:pt idx="5049">
                  <c:v>0.64096025568149162</c:v>
                </c:pt>
                <c:pt idx="5050">
                  <c:v>0.640952523457895</c:v>
                </c:pt>
                <c:pt idx="5051">
                  <c:v>0.64090261174648089</c:v>
                </c:pt>
                <c:pt idx="5052">
                  <c:v>0.64090026674970391</c:v>
                </c:pt>
                <c:pt idx="5053">
                  <c:v>0.64089658406939387</c:v>
                </c:pt>
                <c:pt idx="5054">
                  <c:v>0.64088578534744667</c:v>
                </c:pt>
                <c:pt idx="5055">
                  <c:v>0.64087716981888376</c:v>
                </c:pt>
                <c:pt idx="5056">
                  <c:v>0.64083356793180779</c:v>
                </c:pt>
                <c:pt idx="5057">
                  <c:v>0.64083013928311083</c:v>
                </c:pt>
                <c:pt idx="5058">
                  <c:v>0.64082015646919566</c:v>
                </c:pt>
                <c:pt idx="5059">
                  <c:v>0.64079751686552244</c:v>
                </c:pt>
                <c:pt idx="5060">
                  <c:v>0.64079451753258798</c:v>
                </c:pt>
                <c:pt idx="5061">
                  <c:v>0.64077446590918219</c:v>
                </c:pt>
                <c:pt idx="5062">
                  <c:v>0.640741454517885</c:v>
                </c:pt>
                <c:pt idx="5063">
                  <c:v>0.64068794802601492</c:v>
                </c:pt>
                <c:pt idx="5064">
                  <c:v>0.64066874190259349</c:v>
                </c:pt>
                <c:pt idx="5065">
                  <c:v>0.64066813841142789</c:v>
                </c:pt>
                <c:pt idx="5066">
                  <c:v>0.64066511725256747</c:v>
                </c:pt>
                <c:pt idx="5067">
                  <c:v>0.64063068891201003</c:v>
                </c:pt>
                <c:pt idx="5068">
                  <c:v>0.64052970435337109</c:v>
                </c:pt>
                <c:pt idx="5069">
                  <c:v>0.64050033371346615</c:v>
                </c:pt>
                <c:pt idx="5070">
                  <c:v>0.64049531093048129</c:v>
                </c:pt>
                <c:pt idx="5071">
                  <c:v>0.6404910661101576</c:v>
                </c:pt>
                <c:pt idx="5072">
                  <c:v>0.64047517284681621</c:v>
                </c:pt>
                <c:pt idx="5073">
                  <c:v>0.64045554570879004</c:v>
                </c:pt>
                <c:pt idx="5074">
                  <c:v>0.64043247358144739</c:v>
                </c:pt>
                <c:pt idx="5075">
                  <c:v>0.64041852909995944</c:v>
                </c:pt>
                <c:pt idx="5076">
                  <c:v>0.64035306503808875</c:v>
                </c:pt>
                <c:pt idx="5077">
                  <c:v>0.64027041543088936</c:v>
                </c:pt>
                <c:pt idx="5078">
                  <c:v>0.64026861425269266</c:v>
                </c:pt>
                <c:pt idx="5079">
                  <c:v>0.64021517159544505</c:v>
                </c:pt>
                <c:pt idx="5080">
                  <c:v>0.64020086159661083</c:v>
                </c:pt>
                <c:pt idx="5081">
                  <c:v>0.64013682381376114</c:v>
                </c:pt>
                <c:pt idx="5082">
                  <c:v>0.6400950698807728</c:v>
                </c:pt>
                <c:pt idx="5083">
                  <c:v>0.64005734753087218</c:v>
                </c:pt>
                <c:pt idx="5084">
                  <c:v>0.64002596234718956</c:v>
                </c:pt>
                <c:pt idx="5085">
                  <c:v>0.64002242026623302</c:v>
                </c:pt>
                <c:pt idx="5086">
                  <c:v>0.63993586570658356</c:v>
                </c:pt>
                <c:pt idx="5087">
                  <c:v>0.63980726917858211</c:v>
                </c:pt>
                <c:pt idx="5088">
                  <c:v>0.63976546101720944</c:v>
                </c:pt>
                <c:pt idx="5089">
                  <c:v>0.63966840858108509</c:v>
                </c:pt>
                <c:pt idx="5090">
                  <c:v>0.63954625501552131</c:v>
                </c:pt>
                <c:pt idx="5091">
                  <c:v>0.63953471274191787</c:v>
                </c:pt>
                <c:pt idx="5092">
                  <c:v>0.63951089015822238</c:v>
                </c:pt>
                <c:pt idx="5093">
                  <c:v>0.63950255230642883</c:v>
                </c:pt>
                <c:pt idx="5094">
                  <c:v>0.63949600522614536</c:v>
                </c:pt>
                <c:pt idx="5095">
                  <c:v>0.63945173436103109</c:v>
                </c:pt>
                <c:pt idx="5096">
                  <c:v>0.63945132417149331</c:v>
                </c:pt>
                <c:pt idx="5097">
                  <c:v>0.63935270623443075</c:v>
                </c:pt>
                <c:pt idx="5098">
                  <c:v>0.63934342949579237</c:v>
                </c:pt>
                <c:pt idx="5099">
                  <c:v>0.63933487041403125</c:v>
                </c:pt>
                <c:pt idx="5100">
                  <c:v>0.63916768471239971</c:v>
                </c:pt>
                <c:pt idx="5101">
                  <c:v>0.6391516987753515</c:v>
                </c:pt>
                <c:pt idx="5102">
                  <c:v>0.63911106392594352</c:v>
                </c:pt>
                <c:pt idx="5103">
                  <c:v>0.63903746345036916</c:v>
                </c:pt>
                <c:pt idx="5104">
                  <c:v>0.63891301734350681</c:v>
                </c:pt>
                <c:pt idx="5105">
                  <c:v>0.63889814095241204</c:v>
                </c:pt>
                <c:pt idx="5106">
                  <c:v>0.63885949732773006</c:v>
                </c:pt>
                <c:pt idx="5107">
                  <c:v>0.63882915196224899</c:v>
                </c:pt>
                <c:pt idx="5108">
                  <c:v>0.63881967997805333</c:v>
                </c:pt>
                <c:pt idx="5109">
                  <c:v>0.63881759381652281</c:v>
                </c:pt>
                <c:pt idx="5110">
                  <c:v>0.63880453979189955</c:v>
                </c:pt>
                <c:pt idx="5111">
                  <c:v>0.63879076493764819</c:v>
                </c:pt>
                <c:pt idx="5112">
                  <c:v>0.63869083595718967</c:v>
                </c:pt>
                <c:pt idx="5113">
                  <c:v>0.6385125316929593</c:v>
                </c:pt>
                <c:pt idx="5114">
                  <c:v>0.63836408033848913</c:v>
                </c:pt>
                <c:pt idx="5115">
                  <c:v>0.63835327445865175</c:v>
                </c:pt>
                <c:pt idx="5116">
                  <c:v>0.63829423290073406</c:v>
                </c:pt>
                <c:pt idx="5117">
                  <c:v>0.63823473363247984</c:v>
                </c:pt>
                <c:pt idx="5118">
                  <c:v>0.63821947002301183</c:v>
                </c:pt>
                <c:pt idx="5119">
                  <c:v>0.63821453767840641</c:v>
                </c:pt>
                <c:pt idx="5120">
                  <c:v>0.63817595453719789</c:v>
                </c:pt>
                <c:pt idx="5121">
                  <c:v>0.63809773232334976</c:v>
                </c:pt>
                <c:pt idx="5122">
                  <c:v>0.63809660418516323</c:v>
                </c:pt>
                <c:pt idx="5123">
                  <c:v>0.63809490080385933</c:v>
                </c:pt>
                <c:pt idx="5124">
                  <c:v>0.63806796214675088</c:v>
                </c:pt>
                <c:pt idx="5125">
                  <c:v>0.63803708415533045</c:v>
                </c:pt>
                <c:pt idx="5126">
                  <c:v>0.63800626110229608</c:v>
                </c:pt>
                <c:pt idx="5127">
                  <c:v>0.63800604339907752</c:v>
                </c:pt>
                <c:pt idx="5128">
                  <c:v>0.63799700963223016</c:v>
                </c:pt>
                <c:pt idx="5129">
                  <c:v>0.63799293190715334</c:v>
                </c:pt>
                <c:pt idx="5130">
                  <c:v>0.63790825998155232</c:v>
                </c:pt>
                <c:pt idx="5131">
                  <c:v>0.6379056984070729</c:v>
                </c:pt>
                <c:pt idx="5132">
                  <c:v>0.63790186137892724</c:v>
                </c:pt>
                <c:pt idx="5133">
                  <c:v>0.63786409206194516</c:v>
                </c:pt>
                <c:pt idx="5134">
                  <c:v>0.63784946469245096</c:v>
                </c:pt>
                <c:pt idx="5135">
                  <c:v>0.63784534593077757</c:v>
                </c:pt>
                <c:pt idx="5136">
                  <c:v>0.63779236180118037</c:v>
                </c:pt>
                <c:pt idx="5137">
                  <c:v>0.63778979319768803</c:v>
                </c:pt>
                <c:pt idx="5138">
                  <c:v>0.63772665725912225</c:v>
                </c:pt>
                <c:pt idx="5139">
                  <c:v>0.63770570096120871</c:v>
                </c:pt>
                <c:pt idx="5140">
                  <c:v>0.63767218038213813</c:v>
                </c:pt>
                <c:pt idx="5141">
                  <c:v>0.63756223498692577</c:v>
                </c:pt>
                <c:pt idx="5142">
                  <c:v>0.63753413017150373</c:v>
                </c:pt>
                <c:pt idx="5143">
                  <c:v>0.63748176720916672</c:v>
                </c:pt>
                <c:pt idx="5144">
                  <c:v>0.63739615671945571</c:v>
                </c:pt>
                <c:pt idx="5145">
                  <c:v>0.63736933834407472</c:v>
                </c:pt>
                <c:pt idx="5146">
                  <c:v>0.6373552398095671</c:v>
                </c:pt>
                <c:pt idx="5147">
                  <c:v>0.63733938188489292</c:v>
                </c:pt>
                <c:pt idx="5148">
                  <c:v>0.63731956528653289</c:v>
                </c:pt>
                <c:pt idx="5149">
                  <c:v>0.63730697424946048</c:v>
                </c:pt>
                <c:pt idx="5150">
                  <c:v>0.63728664210512065</c:v>
                </c:pt>
                <c:pt idx="5151">
                  <c:v>0.6372762268333001</c:v>
                </c:pt>
                <c:pt idx="5152">
                  <c:v>0.63722779519143358</c:v>
                </c:pt>
                <c:pt idx="5153">
                  <c:v>0.63718403970822635</c:v>
                </c:pt>
                <c:pt idx="5154">
                  <c:v>0.6371132733771725</c:v>
                </c:pt>
                <c:pt idx="5155">
                  <c:v>0.63710628327769847</c:v>
                </c:pt>
                <c:pt idx="5156">
                  <c:v>0.6370859947694737</c:v>
                </c:pt>
                <c:pt idx="5157">
                  <c:v>0.63707205568031644</c:v>
                </c:pt>
                <c:pt idx="5158">
                  <c:v>0.63706021894278164</c:v>
                </c:pt>
                <c:pt idx="5159">
                  <c:v>0.63705170650822796</c:v>
                </c:pt>
                <c:pt idx="5160">
                  <c:v>0.63703375615819868</c:v>
                </c:pt>
                <c:pt idx="5161">
                  <c:v>0.63701175274625055</c:v>
                </c:pt>
                <c:pt idx="5162">
                  <c:v>0.6369529465312217</c:v>
                </c:pt>
                <c:pt idx="5163">
                  <c:v>0.63685523616678819</c:v>
                </c:pt>
                <c:pt idx="5164">
                  <c:v>0.63685462618450506</c:v>
                </c:pt>
                <c:pt idx="5165">
                  <c:v>0.63677880277944499</c:v>
                </c:pt>
                <c:pt idx="5166">
                  <c:v>0.6367695525597139</c:v>
                </c:pt>
                <c:pt idx="5167">
                  <c:v>0.63670825457423108</c:v>
                </c:pt>
                <c:pt idx="5168">
                  <c:v>0.63670345210445367</c:v>
                </c:pt>
                <c:pt idx="5169">
                  <c:v>0.63668669790197918</c:v>
                </c:pt>
                <c:pt idx="5170">
                  <c:v>0.6366282714799596</c:v>
                </c:pt>
                <c:pt idx="5171">
                  <c:v>0.63657827967577107</c:v>
                </c:pt>
                <c:pt idx="5172">
                  <c:v>0.63651021404840491</c:v>
                </c:pt>
                <c:pt idx="5173">
                  <c:v>0.63650866760542046</c:v>
                </c:pt>
                <c:pt idx="5174">
                  <c:v>0.6364518719319161</c:v>
                </c:pt>
                <c:pt idx="5175">
                  <c:v>0.63643790326501248</c:v>
                </c:pt>
                <c:pt idx="5176">
                  <c:v>0.63636320833959481</c:v>
                </c:pt>
                <c:pt idx="5177">
                  <c:v>0.63634685111522027</c:v>
                </c:pt>
                <c:pt idx="5178">
                  <c:v>0.63634543619761497</c:v>
                </c:pt>
                <c:pt idx="5179">
                  <c:v>0.63630486873673175</c:v>
                </c:pt>
                <c:pt idx="5180">
                  <c:v>0.63629558349876869</c:v>
                </c:pt>
                <c:pt idx="5181">
                  <c:v>0.63625616280959352</c:v>
                </c:pt>
                <c:pt idx="5182">
                  <c:v>0.63624097907309152</c:v>
                </c:pt>
                <c:pt idx="5183">
                  <c:v>0.63620068765355631</c:v>
                </c:pt>
                <c:pt idx="5184">
                  <c:v>0.63618640748251787</c:v>
                </c:pt>
                <c:pt idx="5185">
                  <c:v>0.63615617098749044</c:v>
                </c:pt>
                <c:pt idx="5186">
                  <c:v>0.63612926738958664</c:v>
                </c:pt>
                <c:pt idx="5187">
                  <c:v>0.63612622157922294</c:v>
                </c:pt>
                <c:pt idx="5188">
                  <c:v>0.63612460824436479</c:v>
                </c:pt>
                <c:pt idx="5189">
                  <c:v>0.63608768148005457</c:v>
                </c:pt>
                <c:pt idx="5190">
                  <c:v>0.63608232796581055</c:v>
                </c:pt>
                <c:pt idx="5191">
                  <c:v>0.63603420971409141</c:v>
                </c:pt>
                <c:pt idx="5192">
                  <c:v>0.63601260212320365</c:v>
                </c:pt>
                <c:pt idx="5193">
                  <c:v>0.63599207338625385</c:v>
                </c:pt>
                <c:pt idx="5194">
                  <c:v>0.63591034843323424</c:v>
                </c:pt>
                <c:pt idx="5195">
                  <c:v>0.6358949710661107</c:v>
                </c:pt>
                <c:pt idx="5196">
                  <c:v>0.63582390262257815</c:v>
                </c:pt>
                <c:pt idx="5197">
                  <c:v>0.63576335682125051</c:v>
                </c:pt>
                <c:pt idx="5198">
                  <c:v>0.63570056537822484</c:v>
                </c:pt>
                <c:pt idx="5199">
                  <c:v>0.63568775074033967</c:v>
                </c:pt>
                <c:pt idx="5200">
                  <c:v>0.63555655220607976</c:v>
                </c:pt>
                <c:pt idx="5201">
                  <c:v>0.63550617843079604</c:v>
                </c:pt>
                <c:pt idx="5202">
                  <c:v>0.6354396282134902</c:v>
                </c:pt>
                <c:pt idx="5203">
                  <c:v>0.63539084262471346</c:v>
                </c:pt>
                <c:pt idx="5204">
                  <c:v>0.63535202687484449</c:v>
                </c:pt>
                <c:pt idx="5205">
                  <c:v>0.63530311379498206</c:v>
                </c:pt>
                <c:pt idx="5206">
                  <c:v>0.63522176907486216</c:v>
                </c:pt>
                <c:pt idx="5207">
                  <c:v>0.63521801390787347</c:v>
                </c:pt>
                <c:pt idx="5208">
                  <c:v>0.63517782534969403</c:v>
                </c:pt>
                <c:pt idx="5209">
                  <c:v>0.6351582841190595</c:v>
                </c:pt>
                <c:pt idx="5210">
                  <c:v>0.63511247266140514</c:v>
                </c:pt>
                <c:pt idx="5211">
                  <c:v>0.63509631939347611</c:v>
                </c:pt>
                <c:pt idx="5212">
                  <c:v>0.63507549151710618</c:v>
                </c:pt>
                <c:pt idx="5213">
                  <c:v>0.63501471447467395</c:v>
                </c:pt>
                <c:pt idx="5214">
                  <c:v>0.63499463298001824</c:v>
                </c:pt>
                <c:pt idx="5215">
                  <c:v>0.63496898730980544</c:v>
                </c:pt>
                <c:pt idx="5216">
                  <c:v>0.63494246673807975</c:v>
                </c:pt>
                <c:pt idx="5217">
                  <c:v>0.63491449260385413</c:v>
                </c:pt>
                <c:pt idx="5218">
                  <c:v>0.634879274592966</c:v>
                </c:pt>
                <c:pt idx="5219">
                  <c:v>0.6348674130180193</c:v>
                </c:pt>
                <c:pt idx="5220">
                  <c:v>0.63483833792047706</c:v>
                </c:pt>
                <c:pt idx="5221">
                  <c:v>0.63478654658063305</c:v>
                </c:pt>
                <c:pt idx="5222">
                  <c:v>0.63475023055479607</c:v>
                </c:pt>
                <c:pt idx="5223">
                  <c:v>0.6346869428691041</c:v>
                </c:pt>
                <c:pt idx="5224">
                  <c:v>0.63468085574326827</c:v>
                </c:pt>
                <c:pt idx="5225">
                  <c:v>0.63465767776440207</c:v>
                </c:pt>
                <c:pt idx="5226">
                  <c:v>0.63463030100745099</c:v>
                </c:pt>
                <c:pt idx="5227">
                  <c:v>0.63460453681969131</c:v>
                </c:pt>
                <c:pt idx="5228">
                  <c:v>0.63454295262693661</c:v>
                </c:pt>
                <c:pt idx="5229">
                  <c:v>0.63454040128847689</c:v>
                </c:pt>
                <c:pt idx="5230">
                  <c:v>0.63452792969519345</c:v>
                </c:pt>
                <c:pt idx="5231">
                  <c:v>0.63452110948017948</c:v>
                </c:pt>
                <c:pt idx="5232">
                  <c:v>0.63450336548222375</c:v>
                </c:pt>
                <c:pt idx="5233">
                  <c:v>0.63448597899879966</c:v>
                </c:pt>
                <c:pt idx="5234">
                  <c:v>0.634391741728491</c:v>
                </c:pt>
                <c:pt idx="5235">
                  <c:v>0.63436219221133394</c:v>
                </c:pt>
                <c:pt idx="5236">
                  <c:v>0.63434352145330153</c:v>
                </c:pt>
                <c:pt idx="5237">
                  <c:v>0.63433939164317255</c:v>
                </c:pt>
                <c:pt idx="5238">
                  <c:v>0.63430683809522748</c:v>
                </c:pt>
                <c:pt idx="5239">
                  <c:v>0.63430013738504876</c:v>
                </c:pt>
                <c:pt idx="5240">
                  <c:v>0.63423476210959207</c:v>
                </c:pt>
                <c:pt idx="5241">
                  <c:v>0.63410267783491048</c:v>
                </c:pt>
                <c:pt idx="5242">
                  <c:v>0.63403762713174994</c:v>
                </c:pt>
                <c:pt idx="5243">
                  <c:v>0.63399757122198952</c:v>
                </c:pt>
                <c:pt idx="5244">
                  <c:v>0.63396119671582707</c:v>
                </c:pt>
                <c:pt idx="5245">
                  <c:v>0.6339564359856219</c:v>
                </c:pt>
                <c:pt idx="5246">
                  <c:v>0.63395331609206629</c:v>
                </c:pt>
                <c:pt idx="5247">
                  <c:v>0.63390922109372738</c:v>
                </c:pt>
                <c:pt idx="5248">
                  <c:v>0.63389881121167391</c:v>
                </c:pt>
                <c:pt idx="5249">
                  <c:v>0.63389028277374049</c:v>
                </c:pt>
                <c:pt idx="5250">
                  <c:v>0.63386200060514353</c:v>
                </c:pt>
                <c:pt idx="5251">
                  <c:v>0.63383655967025754</c:v>
                </c:pt>
                <c:pt idx="5252">
                  <c:v>0.63383153770972078</c:v>
                </c:pt>
                <c:pt idx="5253">
                  <c:v>0.63381700900356097</c:v>
                </c:pt>
                <c:pt idx="5254">
                  <c:v>0.63369194331258905</c:v>
                </c:pt>
                <c:pt idx="5255">
                  <c:v>0.63367122209187254</c:v>
                </c:pt>
                <c:pt idx="5256">
                  <c:v>0.63365318182100339</c:v>
                </c:pt>
                <c:pt idx="5257">
                  <c:v>0.63364456133126335</c:v>
                </c:pt>
                <c:pt idx="5258">
                  <c:v>0.63358095873050146</c:v>
                </c:pt>
                <c:pt idx="5259">
                  <c:v>0.63356130817577383</c:v>
                </c:pt>
                <c:pt idx="5260">
                  <c:v>0.63354284015894058</c:v>
                </c:pt>
                <c:pt idx="5261">
                  <c:v>0.63354227709523203</c:v>
                </c:pt>
                <c:pt idx="5262">
                  <c:v>0.63348588991182386</c:v>
                </c:pt>
                <c:pt idx="5263">
                  <c:v>0.63347769144668442</c:v>
                </c:pt>
                <c:pt idx="5264">
                  <c:v>0.63343325872192191</c:v>
                </c:pt>
                <c:pt idx="5265">
                  <c:v>0.63342544236884502</c:v>
                </c:pt>
                <c:pt idx="5266">
                  <c:v>0.63338812672839895</c:v>
                </c:pt>
                <c:pt idx="5267">
                  <c:v>0.63337608846244731</c:v>
                </c:pt>
                <c:pt idx="5268">
                  <c:v>0.63336767900004287</c:v>
                </c:pt>
                <c:pt idx="5269">
                  <c:v>0.6333513065818458</c:v>
                </c:pt>
                <c:pt idx="5270">
                  <c:v>0.63331244540999432</c:v>
                </c:pt>
                <c:pt idx="5271">
                  <c:v>0.63330763331820084</c:v>
                </c:pt>
                <c:pt idx="5272">
                  <c:v>0.63327272013503166</c:v>
                </c:pt>
                <c:pt idx="5273">
                  <c:v>0.63327120382285218</c:v>
                </c:pt>
                <c:pt idx="5274">
                  <c:v>0.63326635075126558</c:v>
                </c:pt>
                <c:pt idx="5275">
                  <c:v>0.63318933896621266</c:v>
                </c:pt>
                <c:pt idx="5276">
                  <c:v>0.63318832245402779</c:v>
                </c:pt>
                <c:pt idx="5277">
                  <c:v>0.63310789828959979</c:v>
                </c:pt>
                <c:pt idx="5278">
                  <c:v>0.6330751670695729</c:v>
                </c:pt>
                <c:pt idx="5279">
                  <c:v>0.63306000996515277</c:v>
                </c:pt>
                <c:pt idx="5280">
                  <c:v>0.6330410942608875</c:v>
                </c:pt>
                <c:pt idx="5281">
                  <c:v>0.63297023782724249</c:v>
                </c:pt>
                <c:pt idx="5282">
                  <c:v>0.63292437138539359</c:v>
                </c:pt>
                <c:pt idx="5283">
                  <c:v>0.63291285068837311</c:v>
                </c:pt>
                <c:pt idx="5284">
                  <c:v>0.63291213345345265</c:v>
                </c:pt>
                <c:pt idx="5285">
                  <c:v>0.6329045513804562</c:v>
                </c:pt>
                <c:pt idx="5286">
                  <c:v>0.63289465027622405</c:v>
                </c:pt>
                <c:pt idx="5287">
                  <c:v>0.63287384298563587</c:v>
                </c:pt>
                <c:pt idx="5288">
                  <c:v>0.63287380103202207</c:v>
                </c:pt>
                <c:pt idx="5289">
                  <c:v>0.63285522864102417</c:v>
                </c:pt>
                <c:pt idx="5290">
                  <c:v>0.63281847196350061</c:v>
                </c:pt>
                <c:pt idx="5291">
                  <c:v>0.63278727766229204</c:v>
                </c:pt>
                <c:pt idx="5292">
                  <c:v>0.63273083759595761</c:v>
                </c:pt>
                <c:pt idx="5293">
                  <c:v>0.63271294656979882</c:v>
                </c:pt>
                <c:pt idx="5294">
                  <c:v>0.63267695490900522</c:v>
                </c:pt>
                <c:pt idx="5295">
                  <c:v>0.63264689452098344</c:v>
                </c:pt>
                <c:pt idx="5296">
                  <c:v>0.63263324253885156</c:v>
                </c:pt>
                <c:pt idx="5297">
                  <c:v>0.63263071218447409</c:v>
                </c:pt>
                <c:pt idx="5298">
                  <c:v>0.63261204220312639</c:v>
                </c:pt>
                <c:pt idx="5299">
                  <c:v>0.63258050474738159</c:v>
                </c:pt>
                <c:pt idx="5300">
                  <c:v>0.63254069612315145</c:v>
                </c:pt>
                <c:pt idx="5301">
                  <c:v>0.63253967124725408</c:v>
                </c:pt>
                <c:pt idx="5302">
                  <c:v>0.63252879180118404</c:v>
                </c:pt>
                <c:pt idx="5303">
                  <c:v>0.63250433064493783</c:v>
                </c:pt>
                <c:pt idx="5304">
                  <c:v>0.63250292113140327</c:v>
                </c:pt>
                <c:pt idx="5305">
                  <c:v>0.63247096540683401</c:v>
                </c:pt>
                <c:pt idx="5306">
                  <c:v>0.63246906442835282</c:v>
                </c:pt>
                <c:pt idx="5307">
                  <c:v>0.63230238052804622</c:v>
                </c:pt>
                <c:pt idx="5308">
                  <c:v>0.63223688779447185</c:v>
                </c:pt>
                <c:pt idx="5309">
                  <c:v>0.63221479071228293</c:v>
                </c:pt>
                <c:pt idx="5310">
                  <c:v>0.63213127731985197</c:v>
                </c:pt>
                <c:pt idx="5311">
                  <c:v>0.63211516601839957</c:v>
                </c:pt>
                <c:pt idx="5312">
                  <c:v>0.63190384895617702</c:v>
                </c:pt>
                <c:pt idx="5313">
                  <c:v>0.63188478772201606</c:v>
                </c:pt>
                <c:pt idx="5314">
                  <c:v>0.63186608392232391</c:v>
                </c:pt>
                <c:pt idx="5315">
                  <c:v>0.63175928044718843</c:v>
                </c:pt>
                <c:pt idx="5316">
                  <c:v>0.63167425181910986</c:v>
                </c:pt>
                <c:pt idx="5317">
                  <c:v>0.63165620290672564</c:v>
                </c:pt>
                <c:pt idx="5318">
                  <c:v>0.63165427982610267</c:v>
                </c:pt>
                <c:pt idx="5319">
                  <c:v>0.63164875382420149</c:v>
                </c:pt>
                <c:pt idx="5320">
                  <c:v>0.63155410066294804</c:v>
                </c:pt>
                <c:pt idx="5321">
                  <c:v>0.63154174188069678</c:v>
                </c:pt>
                <c:pt idx="5322">
                  <c:v>0.63152914942448313</c:v>
                </c:pt>
                <c:pt idx="5323">
                  <c:v>0.63152140164461446</c:v>
                </c:pt>
                <c:pt idx="5324">
                  <c:v>0.6314691559159199</c:v>
                </c:pt>
                <c:pt idx="5325">
                  <c:v>0.63145997022702849</c:v>
                </c:pt>
                <c:pt idx="5326">
                  <c:v>0.6314508222679307</c:v>
                </c:pt>
                <c:pt idx="5327">
                  <c:v>0.63141583521398748</c:v>
                </c:pt>
                <c:pt idx="5328">
                  <c:v>0.63126286443401125</c:v>
                </c:pt>
                <c:pt idx="5329">
                  <c:v>0.631133417309096</c:v>
                </c:pt>
                <c:pt idx="5330">
                  <c:v>0.63112761730584621</c:v>
                </c:pt>
                <c:pt idx="5331">
                  <c:v>0.63112179022651083</c:v>
                </c:pt>
                <c:pt idx="5332">
                  <c:v>0.63111845849412629</c:v>
                </c:pt>
                <c:pt idx="5333">
                  <c:v>0.63111808117286161</c:v>
                </c:pt>
                <c:pt idx="5334">
                  <c:v>0.63110751427544165</c:v>
                </c:pt>
                <c:pt idx="5335">
                  <c:v>0.63109667255903201</c:v>
                </c:pt>
                <c:pt idx="5336">
                  <c:v>0.63107565888580641</c:v>
                </c:pt>
                <c:pt idx="5337">
                  <c:v>0.63102193396958228</c:v>
                </c:pt>
                <c:pt idx="5338">
                  <c:v>0.63099462975864373</c:v>
                </c:pt>
                <c:pt idx="5339">
                  <c:v>0.63098274019900025</c:v>
                </c:pt>
                <c:pt idx="5340">
                  <c:v>0.63094333640609424</c:v>
                </c:pt>
                <c:pt idx="5341">
                  <c:v>0.63092931402812436</c:v>
                </c:pt>
                <c:pt idx="5342">
                  <c:v>0.6309069213659696</c:v>
                </c:pt>
                <c:pt idx="5343">
                  <c:v>0.63089892073216791</c:v>
                </c:pt>
                <c:pt idx="5344">
                  <c:v>0.63080782591946616</c:v>
                </c:pt>
                <c:pt idx="5345">
                  <c:v>0.6307963694430162</c:v>
                </c:pt>
                <c:pt idx="5346">
                  <c:v>0.63074256550572172</c:v>
                </c:pt>
                <c:pt idx="5347">
                  <c:v>0.6307364678076699</c:v>
                </c:pt>
                <c:pt idx="5348">
                  <c:v>0.6307254504807408</c:v>
                </c:pt>
                <c:pt idx="5349">
                  <c:v>0.63065020967657359</c:v>
                </c:pt>
                <c:pt idx="5350">
                  <c:v>0.63064831920749354</c:v>
                </c:pt>
                <c:pt idx="5351">
                  <c:v>0.63060039029719772</c:v>
                </c:pt>
                <c:pt idx="5352">
                  <c:v>0.63058163396390099</c:v>
                </c:pt>
                <c:pt idx="5353">
                  <c:v>0.63057743535069777</c:v>
                </c:pt>
                <c:pt idx="5354">
                  <c:v>0.63057154673954208</c:v>
                </c:pt>
                <c:pt idx="5355">
                  <c:v>0.63055249638467303</c:v>
                </c:pt>
                <c:pt idx="5356">
                  <c:v>0.63051998530619713</c:v>
                </c:pt>
                <c:pt idx="5357">
                  <c:v>0.63045945270616344</c:v>
                </c:pt>
                <c:pt idx="5358">
                  <c:v>0.63045365237351825</c:v>
                </c:pt>
                <c:pt idx="5359">
                  <c:v>0.6304421766107291</c:v>
                </c:pt>
                <c:pt idx="5360">
                  <c:v>0.63044027250545398</c:v>
                </c:pt>
                <c:pt idx="5361">
                  <c:v>0.63043409563797426</c:v>
                </c:pt>
                <c:pt idx="5362">
                  <c:v>0.63042938066346399</c:v>
                </c:pt>
                <c:pt idx="5363">
                  <c:v>0.63040183353234525</c:v>
                </c:pt>
                <c:pt idx="5364">
                  <c:v>0.63034620013619835</c:v>
                </c:pt>
                <c:pt idx="5365">
                  <c:v>0.6303095700692708</c:v>
                </c:pt>
                <c:pt idx="5366">
                  <c:v>0.63023416186973913</c:v>
                </c:pt>
                <c:pt idx="5367">
                  <c:v>0.63022032641643999</c:v>
                </c:pt>
                <c:pt idx="5368">
                  <c:v>0.63017393910496355</c:v>
                </c:pt>
                <c:pt idx="5369">
                  <c:v>0.63014058833933417</c:v>
                </c:pt>
                <c:pt idx="5370">
                  <c:v>0.63012908083240338</c:v>
                </c:pt>
                <c:pt idx="5371">
                  <c:v>0.63007404687444235</c:v>
                </c:pt>
                <c:pt idx="5372">
                  <c:v>0.63004570332166165</c:v>
                </c:pt>
                <c:pt idx="5373">
                  <c:v>0.63001305640015148</c:v>
                </c:pt>
                <c:pt idx="5374">
                  <c:v>0.63000888255605625</c:v>
                </c:pt>
                <c:pt idx="5375">
                  <c:v>0.6299753850087324</c:v>
                </c:pt>
                <c:pt idx="5376">
                  <c:v>0.62993909448924956</c:v>
                </c:pt>
                <c:pt idx="5377">
                  <c:v>0.62993388675059825</c:v>
                </c:pt>
                <c:pt idx="5378">
                  <c:v>0.62991621409898002</c:v>
                </c:pt>
                <c:pt idx="5379">
                  <c:v>0.62991376089628137</c:v>
                </c:pt>
                <c:pt idx="5380">
                  <c:v>0.62987966365759152</c:v>
                </c:pt>
                <c:pt idx="5381">
                  <c:v>0.62987221664240933</c:v>
                </c:pt>
                <c:pt idx="5382">
                  <c:v>0.62986370409107484</c:v>
                </c:pt>
                <c:pt idx="5383">
                  <c:v>0.62985384278291534</c:v>
                </c:pt>
                <c:pt idx="5384">
                  <c:v>0.62982648330094881</c:v>
                </c:pt>
                <c:pt idx="5385">
                  <c:v>0.62979939376148242</c:v>
                </c:pt>
                <c:pt idx="5386">
                  <c:v>0.6296909853739584</c:v>
                </c:pt>
                <c:pt idx="5387">
                  <c:v>0.62968487912390037</c:v>
                </c:pt>
                <c:pt idx="5388">
                  <c:v>0.62966302339186231</c:v>
                </c:pt>
                <c:pt idx="5389">
                  <c:v>0.62965158305713709</c:v>
                </c:pt>
                <c:pt idx="5390">
                  <c:v>0.62958262722309011</c:v>
                </c:pt>
                <c:pt idx="5391">
                  <c:v>0.62956550999653271</c:v>
                </c:pt>
                <c:pt idx="5392">
                  <c:v>0.62956380598108608</c:v>
                </c:pt>
                <c:pt idx="5393">
                  <c:v>0.62956136369722859</c:v>
                </c:pt>
                <c:pt idx="5394">
                  <c:v>0.62955772349864814</c:v>
                </c:pt>
                <c:pt idx="5395">
                  <c:v>0.62955242836811831</c:v>
                </c:pt>
                <c:pt idx="5396">
                  <c:v>0.62946866306642313</c:v>
                </c:pt>
                <c:pt idx="5397">
                  <c:v>0.62946265432082504</c:v>
                </c:pt>
                <c:pt idx="5398">
                  <c:v>0.62945748376599675</c:v>
                </c:pt>
                <c:pt idx="5399">
                  <c:v>0.62936589124673414</c:v>
                </c:pt>
                <c:pt idx="5400">
                  <c:v>0.6293233999809853</c:v>
                </c:pt>
                <c:pt idx="5401">
                  <c:v>0.6293031347927156</c:v>
                </c:pt>
                <c:pt idx="5402">
                  <c:v>0.62928658388182468</c:v>
                </c:pt>
                <c:pt idx="5403">
                  <c:v>0.62928224843587233</c:v>
                </c:pt>
                <c:pt idx="5404">
                  <c:v>0.62927654596523086</c:v>
                </c:pt>
                <c:pt idx="5405">
                  <c:v>0.62927287209085914</c:v>
                </c:pt>
                <c:pt idx="5406">
                  <c:v>0.62926835858553487</c:v>
                </c:pt>
                <c:pt idx="5407">
                  <c:v>0.62922572452796188</c:v>
                </c:pt>
                <c:pt idx="5408">
                  <c:v>0.62917234916784259</c:v>
                </c:pt>
                <c:pt idx="5409">
                  <c:v>0.6290702935406024</c:v>
                </c:pt>
                <c:pt idx="5410">
                  <c:v>0.62906680631224732</c:v>
                </c:pt>
                <c:pt idx="5411">
                  <c:v>0.62904450544795554</c:v>
                </c:pt>
                <c:pt idx="5412">
                  <c:v>0.6290222509847595</c:v>
                </c:pt>
                <c:pt idx="5413">
                  <c:v>0.62901720903895575</c:v>
                </c:pt>
                <c:pt idx="5414">
                  <c:v>0.62900756684280856</c:v>
                </c:pt>
                <c:pt idx="5415">
                  <c:v>0.62899392272300392</c:v>
                </c:pt>
                <c:pt idx="5416">
                  <c:v>0.62899345662147077</c:v>
                </c:pt>
                <c:pt idx="5417">
                  <c:v>0.62896945202202581</c:v>
                </c:pt>
                <c:pt idx="5418">
                  <c:v>0.6288752250555536</c:v>
                </c:pt>
                <c:pt idx="5419">
                  <c:v>0.62884401360620412</c:v>
                </c:pt>
                <c:pt idx="5420">
                  <c:v>0.62878533614884213</c:v>
                </c:pt>
                <c:pt idx="5421">
                  <c:v>0.6287426084269202</c:v>
                </c:pt>
                <c:pt idx="5422">
                  <c:v>0.62872083753987296</c:v>
                </c:pt>
                <c:pt idx="5423">
                  <c:v>0.62868402517196087</c:v>
                </c:pt>
                <c:pt idx="5424">
                  <c:v>0.6286415118947436</c:v>
                </c:pt>
                <c:pt idx="5425">
                  <c:v>0.62860348036552749</c:v>
                </c:pt>
                <c:pt idx="5426">
                  <c:v>0.62857909097294407</c:v>
                </c:pt>
                <c:pt idx="5427">
                  <c:v>0.62854849876324559</c:v>
                </c:pt>
                <c:pt idx="5428">
                  <c:v>0.62846023481235913</c:v>
                </c:pt>
                <c:pt idx="5429">
                  <c:v>0.62842629310284936</c:v>
                </c:pt>
                <c:pt idx="5430">
                  <c:v>0.6283293940210164</c:v>
                </c:pt>
                <c:pt idx="5431">
                  <c:v>0.62826714499508929</c:v>
                </c:pt>
                <c:pt idx="5432">
                  <c:v>0.62824955417051809</c:v>
                </c:pt>
                <c:pt idx="5433">
                  <c:v>0.6282451760152038</c:v>
                </c:pt>
                <c:pt idx="5434">
                  <c:v>0.62818418762661432</c:v>
                </c:pt>
                <c:pt idx="5435">
                  <c:v>0.62817182694074702</c:v>
                </c:pt>
                <c:pt idx="5436">
                  <c:v>0.62815409604714689</c:v>
                </c:pt>
                <c:pt idx="5437">
                  <c:v>0.6281019074656955</c:v>
                </c:pt>
                <c:pt idx="5438">
                  <c:v>0.62806115600100421</c:v>
                </c:pt>
                <c:pt idx="5439">
                  <c:v>0.62805582367926915</c:v>
                </c:pt>
                <c:pt idx="5440">
                  <c:v>0.62803399910130131</c:v>
                </c:pt>
                <c:pt idx="5441">
                  <c:v>0.62802443138693664</c:v>
                </c:pt>
                <c:pt idx="5442">
                  <c:v>0.62800843016366936</c:v>
                </c:pt>
                <c:pt idx="5443">
                  <c:v>0.62790593718688037</c:v>
                </c:pt>
                <c:pt idx="5444">
                  <c:v>0.6278136887589455</c:v>
                </c:pt>
                <c:pt idx="5445">
                  <c:v>0.62777465249095932</c:v>
                </c:pt>
                <c:pt idx="5446">
                  <c:v>0.62771051013008539</c:v>
                </c:pt>
                <c:pt idx="5447">
                  <c:v>0.62770520434519539</c:v>
                </c:pt>
                <c:pt idx="5448">
                  <c:v>0.62764504273621124</c:v>
                </c:pt>
                <c:pt idx="5449">
                  <c:v>0.62763343672208227</c:v>
                </c:pt>
                <c:pt idx="5450">
                  <c:v>0.62761390766468694</c:v>
                </c:pt>
                <c:pt idx="5451">
                  <c:v>0.62759806106786575</c:v>
                </c:pt>
                <c:pt idx="5452">
                  <c:v>0.62753600121822495</c:v>
                </c:pt>
                <c:pt idx="5453">
                  <c:v>0.62752009318607316</c:v>
                </c:pt>
                <c:pt idx="5454">
                  <c:v>0.62747804066367163</c:v>
                </c:pt>
                <c:pt idx="5455">
                  <c:v>0.62746844530246992</c:v>
                </c:pt>
                <c:pt idx="5456">
                  <c:v>0.62745436325478021</c:v>
                </c:pt>
                <c:pt idx="5457">
                  <c:v>0.6274256940521431</c:v>
                </c:pt>
                <c:pt idx="5458">
                  <c:v>0.6274104145845123</c:v>
                </c:pt>
                <c:pt idx="5459">
                  <c:v>0.62736393301392979</c:v>
                </c:pt>
                <c:pt idx="5460">
                  <c:v>0.6273629704504865</c:v>
                </c:pt>
                <c:pt idx="5461">
                  <c:v>0.62731049185257182</c:v>
                </c:pt>
                <c:pt idx="5462">
                  <c:v>0.62730855268660435</c:v>
                </c:pt>
                <c:pt idx="5463">
                  <c:v>0.6273055837848448</c:v>
                </c:pt>
                <c:pt idx="5464">
                  <c:v>0.62725733528593997</c:v>
                </c:pt>
                <c:pt idx="5465">
                  <c:v>0.62723580728006767</c:v>
                </c:pt>
                <c:pt idx="5466">
                  <c:v>0.62720696526283226</c:v>
                </c:pt>
                <c:pt idx="5467">
                  <c:v>0.62718486368219339</c:v>
                </c:pt>
                <c:pt idx="5468">
                  <c:v>0.62715883585819465</c:v>
                </c:pt>
                <c:pt idx="5469">
                  <c:v>0.6271457047165877</c:v>
                </c:pt>
                <c:pt idx="5470">
                  <c:v>0.62711639576445677</c:v>
                </c:pt>
                <c:pt idx="5471">
                  <c:v>0.62705926505144394</c:v>
                </c:pt>
                <c:pt idx="5472">
                  <c:v>0.62693557714034898</c:v>
                </c:pt>
                <c:pt idx="5473">
                  <c:v>0.62690018134705505</c:v>
                </c:pt>
                <c:pt idx="5474">
                  <c:v>0.62689559252491045</c:v>
                </c:pt>
                <c:pt idx="5475">
                  <c:v>0.62685109550821805</c:v>
                </c:pt>
                <c:pt idx="5476">
                  <c:v>0.62681127252051405</c:v>
                </c:pt>
                <c:pt idx="5477">
                  <c:v>0.6268072098917632</c:v>
                </c:pt>
                <c:pt idx="5478">
                  <c:v>0.6267634972337206</c:v>
                </c:pt>
                <c:pt idx="5479">
                  <c:v>0.62675036183959543</c:v>
                </c:pt>
                <c:pt idx="5480">
                  <c:v>0.62674583009968632</c:v>
                </c:pt>
                <c:pt idx="5481">
                  <c:v>0.62667430325677109</c:v>
                </c:pt>
                <c:pt idx="5482">
                  <c:v>0.62666852519592353</c:v>
                </c:pt>
                <c:pt idx="5483">
                  <c:v>0.62662854394914524</c:v>
                </c:pt>
                <c:pt idx="5484">
                  <c:v>0.62662008838951055</c:v>
                </c:pt>
                <c:pt idx="5485">
                  <c:v>0.62655587950016445</c:v>
                </c:pt>
                <c:pt idx="5486">
                  <c:v>0.62652996681346373</c:v>
                </c:pt>
                <c:pt idx="5487">
                  <c:v>0.6265049349167281</c:v>
                </c:pt>
                <c:pt idx="5488">
                  <c:v>0.62650077369775736</c:v>
                </c:pt>
                <c:pt idx="5489">
                  <c:v>0.6264987083697775</c:v>
                </c:pt>
                <c:pt idx="5490">
                  <c:v>0.62640762998589616</c:v>
                </c:pt>
                <c:pt idx="5491">
                  <c:v>0.62635836832010849</c:v>
                </c:pt>
                <c:pt idx="5492">
                  <c:v>0.62633971208722894</c:v>
                </c:pt>
                <c:pt idx="5493">
                  <c:v>0.62630604275556556</c:v>
                </c:pt>
                <c:pt idx="5494">
                  <c:v>0.62628470020022797</c:v>
                </c:pt>
                <c:pt idx="5495">
                  <c:v>0.62628258039816542</c:v>
                </c:pt>
                <c:pt idx="5496">
                  <c:v>0.62622027050721618</c:v>
                </c:pt>
                <c:pt idx="5497">
                  <c:v>0.62621155106431714</c:v>
                </c:pt>
                <c:pt idx="5498">
                  <c:v>0.62618811322029067</c:v>
                </c:pt>
                <c:pt idx="5499">
                  <c:v>0.62616125279444146</c:v>
                </c:pt>
                <c:pt idx="5500">
                  <c:v>0.62608772834356152</c:v>
                </c:pt>
                <c:pt idx="5501">
                  <c:v>0.62600058869552966</c:v>
                </c:pt>
                <c:pt idx="5502">
                  <c:v>0.625994662366953</c:v>
                </c:pt>
                <c:pt idx="5503">
                  <c:v>0.62596558960567505</c:v>
                </c:pt>
                <c:pt idx="5504">
                  <c:v>0.62594890914127754</c:v>
                </c:pt>
                <c:pt idx="5505">
                  <c:v>0.62590447098411084</c:v>
                </c:pt>
                <c:pt idx="5506">
                  <c:v>0.62582846186406105</c:v>
                </c:pt>
                <c:pt idx="5507">
                  <c:v>0.62580867441666255</c:v>
                </c:pt>
                <c:pt idx="5508">
                  <c:v>0.62580515724086561</c:v>
                </c:pt>
                <c:pt idx="5509">
                  <c:v>0.62574012501611709</c:v>
                </c:pt>
                <c:pt idx="5510">
                  <c:v>0.6257298973725014</c:v>
                </c:pt>
                <c:pt idx="5511">
                  <c:v>0.62569669597544197</c:v>
                </c:pt>
                <c:pt idx="5512">
                  <c:v>0.62568634680538582</c:v>
                </c:pt>
                <c:pt idx="5513">
                  <c:v>0.62562708019053848</c:v>
                </c:pt>
                <c:pt idx="5514">
                  <c:v>0.62559112479648105</c:v>
                </c:pt>
                <c:pt idx="5515">
                  <c:v>0.6255804288656277</c:v>
                </c:pt>
                <c:pt idx="5516">
                  <c:v>0.62553193073176594</c:v>
                </c:pt>
                <c:pt idx="5517">
                  <c:v>0.62550559479216139</c:v>
                </c:pt>
                <c:pt idx="5518">
                  <c:v>0.62542008291728068</c:v>
                </c:pt>
                <c:pt idx="5519">
                  <c:v>0.62540812180992278</c:v>
                </c:pt>
                <c:pt idx="5520">
                  <c:v>0.62538615079218285</c:v>
                </c:pt>
                <c:pt idx="5521">
                  <c:v>0.62538034942137888</c:v>
                </c:pt>
                <c:pt idx="5522">
                  <c:v>0.6253697479427005</c:v>
                </c:pt>
                <c:pt idx="5523">
                  <c:v>0.62533907350804518</c:v>
                </c:pt>
                <c:pt idx="5524">
                  <c:v>0.62533751703850504</c:v>
                </c:pt>
                <c:pt idx="5525">
                  <c:v>0.62532327454005809</c:v>
                </c:pt>
                <c:pt idx="5526">
                  <c:v>0.62531843988110025</c:v>
                </c:pt>
                <c:pt idx="5527">
                  <c:v>0.62525730132532864</c:v>
                </c:pt>
                <c:pt idx="5528">
                  <c:v>0.6252467485810842</c:v>
                </c:pt>
                <c:pt idx="5529">
                  <c:v>0.62520624608009634</c:v>
                </c:pt>
                <c:pt idx="5530">
                  <c:v>0.62517409496336296</c:v>
                </c:pt>
                <c:pt idx="5531">
                  <c:v>0.62512561994696714</c:v>
                </c:pt>
                <c:pt idx="5532">
                  <c:v>0.62511175010948494</c:v>
                </c:pt>
                <c:pt idx="5533">
                  <c:v>0.62507133549405125</c:v>
                </c:pt>
                <c:pt idx="5534">
                  <c:v>0.62504616963596527</c:v>
                </c:pt>
                <c:pt idx="5535">
                  <c:v>0.62499748606844463</c:v>
                </c:pt>
                <c:pt idx="5536">
                  <c:v>0.6249723502875465</c:v>
                </c:pt>
                <c:pt idx="5537">
                  <c:v>0.62489096600153182</c:v>
                </c:pt>
                <c:pt idx="5538">
                  <c:v>0.62488195523382739</c:v>
                </c:pt>
                <c:pt idx="5539">
                  <c:v>0.6247708332862012</c:v>
                </c:pt>
                <c:pt idx="5540">
                  <c:v>0.62476993665846914</c:v>
                </c:pt>
                <c:pt idx="5541">
                  <c:v>0.62476841135025585</c:v>
                </c:pt>
                <c:pt idx="5542">
                  <c:v>0.62474795221645929</c:v>
                </c:pt>
                <c:pt idx="5543">
                  <c:v>0.62474441056915808</c:v>
                </c:pt>
                <c:pt idx="5544">
                  <c:v>0.62470088179871808</c:v>
                </c:pt>
                <c:pt idx="5545">
                  <c:v>0.62469535218400907</c:v>
                </c:pt>
                <c:pt idx="5546">
                  <c:v>0.62468382739693185</c:v>
                </c:pt>
                <c:pt idx="5547">
                  <c:v>0.62467180674346101</c:v>
                </c:pt>
                <c:pt idx="5548">
                  <c:v>0.62465710410231601</c:v>
                </c:pt>
                <c:pt idx="5549">
                  <c:v>0.62449091762894937</c:v>
                </c:pt>
                <c:pt idx="5550">
                  <c:v>0.6244661080859204</c:v>
                </c:pt>
                <c:pt idx="5551">
                  <c:v>0.62445567357486498</c:v>
                </c:pt>
                <c:pt idx="5552">
                  <c:v>0.62445029028963639</c:v>
                </c:pt>
                <c:pt idx="5553">
                  <c:v>0.62439296650766807</c:v>
                </c:pt>
                <c:pt idx="5554">
                  <c:v>0.62435869865231375</c:v>
                </c:pt>
                <c:pt idx="5555">
                  <c:v>0.62435572676206608</c:v>
                </c:pt>
                <c:pt idx="5556">
                  <c:v>0.6242146519781655</c:v>
                </c:pt>
                <c:pt idx="5557">
                  <c:v>0.62406768082148356</c:v>
                </c:pt>
                <c:pt idx="5558">
                  <c:v>0.62399999378129967</c:v>
                </c:pt>
                <c:pt idx="5559">
                  <c:v>0.62395771959893542</c:v>
                </c:pt>
                <c:pt idx="5560">
                  <c:v>0.62394731425087302</c:v>
                </c:pt>
                <c:pt idx="5561">
                  <c:v>0.62392638322878657</c:v>
                </c:pt>
                <c:pt idx="5562">
                  <c:v>0.62389886592615851</c:v>
                </c:pt>
                <c:pt idx="5563">
                  <c:v>0.62387622745617277</c:v>
                </c:pt>
                <c:pt idx="5564">
                  <c:v>0.62385424405349055</c:v>
                </c:pt>
                <c:pt idx="5565">
                  <c:v>0.62383990281406931</c:v>
                </c:pt>
                <c:pt idx="5566">
                  <c:v>0.62381249660967131</c:v>
                </c:pt>
                <c:pt idx="5567">
                  <c:v>0.6236976460104473</c:v>
                </c:pt>
                <c:pt idx="5568">
                  <c:v>0.62368735821182286</c:v>
                </c:pt>
                <c:pt idx="5569">
                  <c:v>0.62363738652714051</c:v>
                </c:pt>
                <c:pt idx="5570">
                  <c:v>0.62363606423974061</c:v>
                </c:pt>
                <c:pt idx="5571">
                  <c:v>0.62362324059687502</c:v>
                </c:pt>
                <c:pt idx="5572">
                  <c:v>0.62359339309646011</c:v>
                </c:pt>
                <c:pt idx="5573">
                  <c:v>0.62358544135226912</c:v>
                </c:pt>
                <c:pt idx="5574">
                  <c:v>0.62358500480384405</c:v>
                </c:pt>
                <c:pt idx="5575">
                  <c:v>0.62346961638543463</c:v>
                </c:pt>
                <c:pt idx="5576">
                  <c:v>0.6234519292868631</c:v>
                </c:pt>
                <c:pt idx="5577">
                  <c:v>0.62343744521780275</c:v>
                </c:pt>
                <c:pt idx="5578">
                  <c:v>0.62342603130926166</c:v>
                </c:pt>
                <c:pt idx="5579">
                  <c:v>0.62329834515849736</c:v>
                </c:pt>
                <c:pt idx="5580">
                  <c:v>0.62329127136072748</c:v>
                </c:pt>
                <c:pt idx="5581">
                  <c:v>0.62328861181874151</c:v>
                </c:pt>
                <c:pt idx="5582">
                  <c:v>0.62326977546950291</c:v>
                </c:pt>
                <c:pt idx="5583">
                  <c:v>0.6232628955934495</c:v>
                </c:pt>
                <c:pt idx="5584">
                  <c:v>0.62313114011327941</c:v>
                </c:pt>
                <c:pt idx="5585">
                  <c:v>0.62299903404525225</c:v>
                </c:pt>
                <c:pt idx="5586">
                  <c:v>0.62299468410251368</c:v>
                </c:pt>
                <c:pt idx="5587">
                  <c:v>0.622988455511854</c:v>
                </c:pt>
                <c:pt idx="5588">
                  <c:v>0.62295142970264761</c:v>
                </c:pt>
                <c:pt idx="5589">
                  <c:v>0.62293566486883489</c:v>
                </c:pt>
                <c:pt idx="5590">
                  <c:v>0.62289302153838488</c:v>
                </c:pt>
                <c:pt idx="5591">
                  <c:v>0.62287623371930134</c:v>
                </c:pt>
                <c:pt idx="5592">
                  <c:v>0.62286564552841162</c:v>
                </c:pt>
                <c:pt idx="5593">
                  <c:v>0.62286114974955187</c:v>
                </c:pt>
                <c:pt idx="5594">
                  <c:v>0.62283348926092041</c:v>
                </c:pt>
                <c:pt idx="5595">
                  <c:v>0.62279959955158026</c:v>
                </c:pt>
                <c:pt idx="5596">
                  <c:v>0.62278830885621295</c:v>
                </c:pt>
                <c:pt idx="5597">
                  <c:v>0.62276954431605602</c:v>
                </c:pt>
                <c:pt idx="5598">
                  <c:v>0.62275257563342112</c:v>
                </c:pt>
                <c:pt idx="5599">
                  <c:v>0.62264099391678485</c:v>
                </c:pt>
                <c:pt idx="5600">
                  <c:v>0.62261264183837473</c:v>
                </c:pt>
                <c:pt idx="5601">
                  <c:v>0.6225676659185555</c:v>
                </c:pt>
                <c:pt idx="5602">
                  <c:v>0.62254754176661764</c:v>
                </c:pt>
                <c:pt idx="5603">
                  <c:v>0.62253128754158615</c:v>
                </c:pt>
                <c:pt idx="5604">
                  <c:v>0.62252879060100486</c:v>
                </c:pt>
                <c:pt idx="5605">
                  <c:v>0.6225182645322106</c:v>
                </c:pt>
                <c:pt idx="5606">
                  <c:v>0.62251359186514044</c:v>
                </c:pt>
                <c:pt idx="5607">
                  <c:v>0.62247668620830132</c:v>
                </c:pt>
                <c:pt idx="5608">
                  <c:v>0.62243271629581243</c:v>
                </c:pt>
                <c:pt idx="5609">
                  <c:v>0.62236123911180319</c:v>
                </c:pt>
                <c:pt idx="5610">
                  <c:v>0.62234376134654024</c:v>
                </c:pt>
                <c:pt idx="5611">
                  <c:v>0.62228861337772479</c:v>
                </c:pt>
                <c:pt idx="5612">
                  <c:v>0.62224533841766583</c:v>
                </c:pt>
                <c:pt idx="5613">
                  <c:v>0.62221901696303239</c:v>
                </c:pt>
                <c:pt idx="5614">
                  <c:v>0.6221032124390955</c:v>
                </c:pt>
                <c:pt idx="5615">
                  <c:v>0.62206413493415003</c:v>
                </c:pt>
                <c:pt idx="5616">
                  <c:v>0.62203400500524375</c:v>
                </c:pt>
                <c:pt idx="5617">
                  <c:v>0.62199644689159972</c:v>
                </c:pt>
                <c:pt idx="5618">
                  <c:v>0.62197400154557525</c:v>
                </c:pt>
                <c:pt idx="5619">
                  <c:v>0.62188766963485098</c:v>
                </c:pt>
                <c:pt idx="5620">
                  <c:v>0.62187507285319377</c:v>
                </c:pt>
                <c:pt idx="5621">
                  <c:v>0.62179001055960548</c:v>
                </c:pt>
                <c:pt idx="5622">
                  <c:v>0.62176509167336258</c:v>
                </c:pt>
                <c:pt idx="5623">
                  <c:v>0.6217592792734592</c:v>
                </c:pt>
                <c:pt idx="5624">
                  <c:v>0.62175573508845194</c:v>
                </c:pt>
                <c:pt idx="5625">
                  <c:v>0.62175175299440477</c:v>
                </c:pt>
                <c:pt idx="5626">
                  <c:v>0.62174800382809925</c:v>
                </c:pt>
                <c:pt idx="5627">
                  <c:v>0.6217449506130085</c:v>
                </c:pt>
                <c:pt idx="5628">
                  <c:v>0.62167025753487237</c:v>
                </c:pt>
                <c:pt idx="5629">
                  <c:v>0.62159818845213854</c:v>
                </c:pt>
                <c:pt idx="5630">
                  <c:v>0.62155659520358442</c:v>
                </c:pt>
                <c:pt idx="5631">
                  <c:v>0.62154453874704962</c:v>
                </c:pt>
                <c:pt idx="5632">
                  <c:v>0.62150315443440385</c:v>
                </c:pt>
                <c:pt idx="5633">
                  <c:v>0.62147756162138101</c:v>
                </c:pt>
                <c:pt idx="5634">
                  <c:v>0.62146776083018174</c:v>
                </c:pt>
                <c:pt idx="5635">
                  <c:v>0.62142819371646518</c:v>
                </c:pt>
                <c:pt idx="5636">
                  <c:v>0.62135264455741845</c:v>
                </c:pt>
                <c:pt idx="5637">
                  <c:v>0.62133100326868673</c:v>
                </c:pt>
                <c:pt idx="5638">
                  <c:v>0.62130311059587384</c:v>
                </c:pt>
                <c:pt idx="5639">
                  <c:v>0.62120648001848744</c:v>
                </c:pt>
                <c:pt idx="5640">
                  <c:v>0.62120446588116307</c:v>
                </c:pt>
                <c:pt idx="5641">
                  <c:v>0.62112586738373465</c:v>
                </c:pt>
                <c:pt idx="5642">
                  <c:v>0.62106696552029028</c:v>
                </c:pt>
                <c:pt idx="5643">
                  <c:v>0.62105846307010559</c:v>
                </c:pt>
                <c:pt idx="5644">
                  <c:v>0.62104337023602763</c:v>
                </c:pt>
                <c:pt idx="5645">
                  <c:v>0.62097340302047677</c:v>
                </c:pt>
                <c:pt idx="5646">
                  <c:v>0.62092881267330602</c:v>
                </c:pt>
                <c:pt idx="5647">
                  <c:v>0.62089295429645686</c:v>
                </c:pt>
                <c:pt idx="5648">
                  <c:v>0.62086976617205047</c:v>
                </c:pt>
                <c:pt idx="5649">
                  <c:v>0.6208574584021852</c:v>
                </c:pt>
                <c:pt idx="5650">
                  <c:v>0.62083862629269992</c:v>
                </c:pt>
                <c:pt idx="5651">
                  <c:v>0.62081569094299993</c:v>
                </c:pt>
                <c:pt idx="5652">
                  <c:v>0.62079481757890898</c:v>
                </c:pt>
                <c:pt idx="5653">
                  <c:v>0.62079245974538155</c:v>
                </c:pt>
                <c:pt idx="5654">
                  <c:v>0.62071092421747953</c:v>
                </c:pt>
                <c:pt idx="5655">
                  <c:v>0.62066418174142457</c:v>
                </c:pt>
                <c:pt idx="5656">
                  <c:v>0.62066192808588505</c:v>
                </c:pt>
                <c:pt idx="5657">
                  <c:v>0.62055276751900834</c:v>
                </c:pt>
                <c:pt idx="5658">
                  <c:v>0.62038973559490174</c:v>
                </c:pt>
                <c:pt idx="5659">
                  <c:v>0.62038543511938582</c:v>
                </c:pt>
                <c:pt idx="5660">
                  <c:v>0.62037989776328273</c:v>
                </c:pt>
                <c:pt idx="5661">
                  <c:v>0.62037795471664636</c:v>
                </c:pt>
                <c:pt idx="5662">
                  <c:v>0.62027272549799362</c:v>
                </c:pt>
                <c:pt idx="5663">
                  <c:v>0.6201818751849052</c:v>
                </c:pt>
                <c:pt idx="5664">
                  <c:v>0.62016320470494612</c:v>
                </c:pt>
                <c:pt idx="5665">
                  <c:v>0.62015859834996934</c:v>
                </c:pt>
                <c:pt idx="5666">
                  <c:v>0.6201493054723678</c:v>
                </c:pt>
                <c:pt idx="5667">
                  <c:v>0.62009712610746648</c:v>
                </c:pt>
                <c:pt idx="5668">
                  <c:v>0.62009329214032616</c:v>
                </c:pt>
                <c:pt idx="5669">
                  <c:v>0.62005868527943486</c:v>
                </c:pt>
                <c:pt idx="5670">
                  <c:v>0.6200326031263812</c:v>
                </c:pt>
                <c:pt idx="5671">
                  <c:v>0.62003105096526812</c:v>
                </c:pt>
                <c:pt idx="5672">
                  <c:v>0.61994420269052952</c:v>
                </c:pt>
                <c:pt idx="5673">
                  <c:v>0.6199319033413816</c:v>
                </c:pt>
                <c:pt idx="5674">
                  <c:v>0.6198640097507766</c:v>
                </c:pt>
                <c:pt idx="5675">
                  <c:v>0.61985535264264779</c:v>
                </c:pt>
                <c:pt idx="5676">
                  <c:v>0.6198512606056189</c:v>
                </c:pt>
                <c:pt idx="5677">
                  <c:v>0.61979396795501751</c:v>
                </c:pt>
                <c:pt idx="5678">
                  <c:v>0.61978086306749258</c:v>
                </c:pt>
                <c:pt idx="5679">
                  <c:v>0.6197467947997477</c:v>
                </c:pt>
                <c:pt idx="5680">
                  <c:v>0.61972360305947272</c:v>
                </c:pt>
                <c:pt idx="5681">
                  <c:v>0.6196864312078656</c:v>
                </c:pt>
                <c:pt idx="5682">
                  <c:v>0.61964277378128407</c:v>
                </c:pt>
                <c:pt idx="5683">
                  <c:v>0.61961335717193777</c:v>
                </c:pt>
                <c:pt idx="5684">
                  <c:v>0.61960343256516515</c:v>
                </c:pt>
                <c:pt idx="5685">
                  <c:v>0.61950331232876754</c:v>
                </c:pt>
                <c:pt idx="5686">
                  <c:v>0.61947746312596119</c:v>
                </c:pt>
                <c:pt idx="5687">
                  <c:v>0.61944528966728629</c:v>
                </c:pt>
                <c:pt idx="5688">
                  <c:v>0.61918278348448885</c:v>
                </c:pt>
                <c:pt idx="5689">
                  <c:v>0.61916655924246933</c:v>
                </c:pt>
                <c:pt idx="5690">
                  <c:v>0.61915623419218035</c:v>
                </c:pt>
                <c:pt idx="5691">
                  <c:v>0.61911551403521581</c:v>
                </c:pt>
                <c:pt idx="5692">
                  <c:v>0.61905562423352856</c:v>
                </c:pt>
                <c:pt idx="5693">
                  <c:v>0.61904937301574026</c:v>
                </c:pt>
                <c:pt idx="5694">
                  <c:v>0.61904680150626423</c:v>
                </c:pt>
                <c:pt idx="5695">
                  <c:v>0.61894411701873608</c:v>
                </c:pt>
                <c:pt idx="5696">
                  <c:v>0.61893631067385091</c:v>
                </c:pt>
                <c:pt idx="5697">
                  <c:v>0.61890860683549298</c:v>
                </c:pt>
                <c:pt idx="5698">
                  <c:v>0.61885740598863126</c:v>
                </c:pt>
                <c:pt idx="5699">
                  <c:v>0.61881405374081533</c:v>
                </c:pt>
                <c:pt idx="5700">
                  <c:v>0.61874795142256456</c:v>
                </c:pt>
                <c:pt idx="5701">
                  <c:v>0.61870073316459862</c:v>
                </c:pt>
                <c:pt idx="5702">
                  <c:v>0.61867254204838695</c:v>
                </c:pt>
                <c:pt idx="5703">
                  <c:v>0.61866199883603268</c:v>
                </c:pt>
                <c:pt idx="5704">
                  <c:v>0.61864155527217513</c:v>
                </c:pt>
                <c:pt idx="5705">
                  <c:v>0.61863254110424659</c:v>
                </c:pt>
                <c:pt idx="5706">
                  <c:v>0.61862260722801798</c:v>
                </c:pt>
                <c:pt idx="5707">
                  <c:v>0.61860606239257998</c:v>
                </c:pt>
                <c:pt idx="5708">
                  <c:v>0.61857867245843079</c:v>
                </c:pt>
                <c:pt idx="5709">
                  <c:v>0.61833468217368182</c:v>
                </c:pt>
                <c:pt idx="5710">
                  <c:v>0.61828514177918481</c:v>
                </c:pt>
                <c:pt idx="5711">
                  <c:v>0.61812501077706683</c:v>
                </c:pt>
                <c:pt idx="5712">
                  <c:v>0.61804858682906005</c:v>
                </c:pt>
                <c:pt idx="5713">
                  <c:v>0.61800342028940969</c:v>
                </c:pt>
                <c:pt idx="5714">
                  <c:v>0.61794639955720609</c:v>
                </c:pt>
                <c:pt idx="5715">
                  <c:v>0.61786923976321972</c:v>
                </c:pt>
                <c:pt idx="5716">
                  <c:v>0.61780412348169966</c:v>
                </c:pt>
                <c:pt idx="5717">
                  <c:v>0.61779473153563313</c:v>
                </c:pt>
                <c:pt idx="5718">
                  <c:v>0.61778280082214199</c:v>
                </c:pt>
                <c:pt idx="5719">
                  <c:v>0.61778049268242519</c:v>
                </c:pt>
                <c:pt idx="5720">
                  <c:v>0.6177788112925412</c:v>
                </c:pt>
                <c:pt idx="5721">
                  <c:v>0.6177783026691217</c:v>
                </c:pt>
                <c:pt idx="5722">
                  <c:v>0.61773842776378607</c:v>
                </c:pt>
                <c:pt idx="5723">
                  <c:v>0.6177027250743744</c:v>
                </c:pt>
                <c:pt idx="5724">
                  <c:v>0.61767944615481341</c:v>
                </c:pt>
                <c:pt idx="5725">
                  <c:v>0.61763332545835858</c:v>
                </c:pt>
                <c:pt idx="5726">
                  <c:v>0.61755424916043</c:v>
                </c:pt>
                <c:pt idx="5727">
                  <c:v>0.61752611874868502</c:v>
                </c:pt>
                <c:pt idx="5728">
                  <c:v>0.61751718054862881</c:v>
                </c:pt>
                <c:pt idx="5729">
                  <c:v>0.61745922440865908</c:v>
                </c:pt>
                <c:pt idx="5730">
                  <c:v>0.61745703110310901</c:v>
                </c:pt>
                <c:pt idx="5731">
                  <c:v>0.61736781021541565</c:v>
                </c:pt>
                <c:pt idx="5732">
                  <c:v>0.61727383147148351</c:v>
                </c:pt>
                <c:pt idx="5733">
                  <c:v>0.61717763540807968</c:v>
                </c:pt>
                <c:pt idx="5734">
                  <c:v>0.61712310181663799</c:v>
                </c:pt>
                <c:pt idx="5735">
                  <c:v>0.61705882872722495</c:v>
                </c:pt>
                <c:pt idx="5736">
                  <c:v>0.61704576027679892</c:v>
                </c:pt>
                <c:pt idx="5737">
                  <c:v>0.61702142659461146</c:v>
                </c:pt>
                <c:pt idx="5738">
                  <c:v>0.61698989249614922</c:v>
                </c:pt>
                <c:pt idx="5739">
                  <c:v>0.61698019860873576</c:v>
                </c:pt>
                <c:pt idx="5740">
                  <c:v>0.61694759043688252</c:v>
                </c:pt>
                <c:pt idx="5741">
                  <c:v>0.6169436143470165</c:v>
                </c:pt>
                <c:pt idx="5742">
                  <c:v>0.61691364950674443</c:v>
                </c:pt>
                <c:pt idx="5743">
                  <c:v>0.61688805522019041</c:v>
                </c:pt>
                <c:pt idx="5744">
                  <c:v>0.61687017649590148</c:v>
                </c:pt>
                <c:pt idx="5745">
                  <c:v>0.61683815220024818</c:v>
                </c:pt>
                <c:pt idx="5746">
                  <c:v>0.61675199444044804</c:v>
                </c:pt>
                <c:pt idx="5747">
                  <c:v>0.61675032877224745</c:v>
                </c:pt>
                <c:pt idx="5748">
                  <c:v>0.61666191241271862</c:v>
                </c:pt>
                <c:pt idx="5749">
                  <c:v>0.61659003284524572</c:v>
                </c:pt>
                <c:pt idx="5750">
                  <c:v>0.6165216662341364</c:v>
                </c:pt>
                <c:pt idx="5751">
                  <c:v>0.61649717518157843</c:v>
                </c:pt>
                <c:pt idx="5752">
                  <c:v>0.61642368943649684</c:v>
                </c:pt>
                <c:pt idx="5753">
                  <c:v>0.61640171573393021</c:v>
                </c:pt>
                <c:pt idx="5754">
                  <c:v>0.61638164792009653</c:v>
                </c:pt>
                <c:pt idx="5755">
                  <c:v>0.61637481054456145</c:v>
                </c:pt>
                <c:pt idx="5756">
                  <c:v>0.61636698135509616</c:v>
                </c:pt>
                <c:pt idx="5757">
                  <c:v>0.61633660582877559</c:v>
                </c:pt>
                <c:pt idx="5758">
                  <c:v>0.6162919357113581</c:v>
                </c:pt>
                <c:pt idx="5759">
                  <c:v>0.61622140284244908</c:v>
                </c:pt>
                <c:pt idx="5760">
                  <c:v>0.6161724441085441</c:v>
                </c:pt>
                <c:pt idx="5761">
                  <c:v>0.61613226000171228</c:v>
                </c:pt>
                <c:pt idx="5762">
                  <c:v>0.61608721171184899</c:v>
                </c:pt>
                <c:pt idx="5763">
                  <c:v>0.61607255761912538</c:v>
                </c:pt>
                <c:pt idx="5764">
                  <c:v>0.61603471738654136</c:v>
                </c:pt>
                <c:pt idx="5765">
                  <c:v>0.61601566934854779</c:v>
                </c:pt>
                <c:pt idx="5766">
                  <c:v>0.61601493869746449</c:v>
                </c:pt>
                <c:pt idx="5767">
                  <c:v>0.61600775752219772</c:v>
                </c:pt>
                <c:pt idx="5768">
                  <c:v>0.61598480002850009</c:v>
                </c:pt>
                <c:pt idx="5769">
                  <c:v>0.61595520700341766</c:v>
                </c:pt>
                <c:pt idx="5770">
                  <c:v>0.61594428817982205</c:v>
                </c:pt>
                <c:pt idx="5771">
                  <c:v>0.61587443050812485</c:v>
                </c:pt>
                <c:pt idx="5772">
                  <c:v>0.6158568822410182</c:v>
                </c:pt>
                <c:pt idx="5773">
                  <c:v>0.61584987258740287</c:v>
                </c:pt>
                <c:pt idx="5774">
                  <c:v>0.61574474219448216</c:v>
                </c:pt>
                <c:pt idx="5775">
                  <c:v>0.6157369622919775</c:v>
                </c:pt>
                <c:pt idx="5776">
                  <c:v>0.61566816201807728</c:v>
                </c:pt>
                <c:pt idx="5777">
                  <c:v>0.61566776658758027</c:v>
                </c:pt>
                <c:pt idx="5778">
                  <c:v>0.61560493381697179</c:v>
                </c:pt>
                <c:pt idx="5779">
                  <c:v>0.6155090574992188</c:v>
                </c:pt>
                <c:pt idx="5780">
                  <c:v>0.6154435479817445</c:v>
                </c:pt>
                <c:pt idx="5781">
                  <c:v>0.61541904973263961</c:v>
                </c:pt>
                <c:pt idx="5782">
                  <c:v>0.61534799941666651</c:v>
                </c:pt>
                <c:pt idx="5783">
                  <c:v>0.61534401404610461</c:v>
                </c:pt>
                <c:pt idx="5784">
                  <c:v>0.6152649691522043</c:v>
                </c:pt>
                <c:pt idx="5785">
                  <c:v>0.61521631320520409</c:v>
                </c:pt>
                <c:pt idx="5786">
                  <c:v>0.61520948473388593</c:v>
                </c:pt>
                <c:pt idx="5787">
                  <c:v>0.61519559156996695</c:v>
                </c:pt>
                <c:pt idx="5788">
                  <c:v>0.61514633899245974</c:v>
                </c:pt>
                <c:pt idx="5789">
                  <c:v>0.61510826518403883</c:v>
                </c:pt>
                <c:pt idx="5790">
                  <c:v>0.61504910432065485</c:v>
                </c:pt>
                <c:pt idx="5791">
                  <c:v>0.61496837633345769</c:v>
                </c:pt>
                <c:pt idx="5792">
                  <c:v>0.61487991496950289</c:v>
                </c:pt>
                <c:pt idx="5793">
                  <c:v>0.61485688478653211</c:v>
                </c:pt>
                <c:pt idx="5794">
                  <c:v>0.61484963600936304</c:v>
                </c:pt>
                <c:pt idx="5795">
                  <c:v>0.6148495335431764</c:v>
                </c:pt>
                <c:pt idx="5796">
                  <c:v>0.61483265250439612</c:v>
                </c:pt>
                <c:pt idx="5797">
                  <c:v>0.61482162354450631</c:v>
                </c:pt>
                <c:pt idx="5798">
                  <c:v>0.61481836773966014</c:v>
                </c:pt>
                <c:pt idx="5799">
                  <c:v>0.61480139323457839</c:v>
                </c:pt>
                <c:pt idx="5800">
                  <c:v>0.61476818642969966</c:v>
                </c:pt>
                <c:pt idx="5801">
                  <c:v>0.61472510367038125</c:v>
                </c:pt>
                <c:pt idx="5802">
                  <c:v>0.61470303515582592</c:v>
                </c:pt>
                <c:pt idx="5803">
                  <c:v>0.61467339750535366</c:v>
                </c:pt>
                <c:pt idx="5804">
                  <c:v>0.61466772523019142</c:v>
                </c:pt>
                <c:pt idx="5805">
                  <c:v>0.6146393874173961</c:v>
                </c:pt>
                <c:pt idx="5806">
                  <c:v>0.61453955706160235</c:v>
                </c:pt>
                <c:pt idx="5807">
                  <c:v>0.61448936545531285</c:v>
                </c:pt>
                <c:pt idx="5808">
                  <c:v>0.61444081666314143</c:v>
                </c:pt>
                <c:pt idx="5809">
                  <c:v>0.61442322060117449</c:v>
                </c:pt>
                <c:pt idx="5810">
                  <c:v>0.61439355671027596</c:v>
                </c:pt>
                <c:pt idx="5811">
                  <c:v>0.61432980845316931</c:v>
                </c:pt>
                <c:pt idx="5812">
                  <c:v>0.61432499822920672</c:v>
                </c:pt>
                <c:pt idx="5813">
                  <c:v>0.61425457784449611</c:v>
                </c:pt>
                <c:pt idx="5814">
                  <c:v>0.61424198711643585</c:v>
                </c:pt>
                <c:pt idx="5815">
                  <c:v>0.61422049785618504</c:v>
                </c:pt>
                <c:pt idx="5816">
                  <c:v>0.61420821772028533</c:v>
                </c:pt>
                <c:pt idx="5817">
                  <c:v>0.61418018604715485</c:v>
                </c:pt>
                <c:pt idx="5818">
                  <c:v>0.61416664197276649</c:v>
                </c:pt>
                <c:pt idx="5819">
                  <c:v>0.61412106914293507</c:v>
                </c:pt>
                <c:pt idx="5820">
                  <c:v>0.61401879142560789</c:v>
                </c:pt>
                <c:pt idx="5821">
                  <c:v>0.61392189111429074</c:v>
                </c:pt>
                <c:pt idx="5822">
                  <c:v>0.61383891689058079</c:v>
                </c:pt>
                <c:pt idx="5823">
                  <c:v>0.61383858204552477</c:v>
                </c:pt>
                <c:pt idx="5824">
                  <c:v>0.61377348401926313</c:v>
                </c:pt>
                <c:pt idx="5825">
                  <c:v>0.61376395049877386</c:v>
                </c:pt>
                <c:pt idx="5826">
                  <c:v>0.61373273744050638</c:v>
                </c:pt>
                <c:pt idx="5827">
                  <c:v>0.61362608574817346</c:v>
                </c:pt>
                <c:pt idx="5828">
                  <c:v>0.61362554886846277</c:v>
                </c:pt>
                <c:pt idx="5829">
                  <c:v>0.61360606608714574</c:v>
                </c:pt>
                <c:pt idx="5830">
                  <c:v>0.61360005032968046</c:v>
                </c:pt>
                <c:pt idx="5831">
                  <c:v>0.6135253833735036</c:v>
                </c:pt>
                <c:pt idx="5832">
                  <c:v>0.61351778500677978</c:v>
                </c:pt>
                <c:pt idx="5833">
                  <c:v>0.61350645856830865</c:v>
                </c:pt>
                <c:pt idx="5834">
                  <c:v>0.61344519444378875</c:v>
                </c:pt>
                <c:pt idx="5835">
                  <c:v>0.61343056892101122</c:v>
                </c:pt>
                <c:pt idx="5836">
                  <c:v>0.61342902907227415</c:v>
                </c:pt>
                <c:pt idx="5837">
                  <c:v>0.61337004304934806</c:v>
                </c:pt>
                <c:pt idx="5838">
                  <c:v>0.61330270352295047</c:v>
                </c:pt>
                <c:pt idx="5839">
                  <c:v>0.61327683460665705</c:v>
                </c:pt>
                <c:pt idx="5840">
                  <c:v>0.61323596794909818</c:v>
                </c:pt>
                <c:pt idx="5841">
                  <c:v>0.61321109348585268</c:v>
                </c:pt>
                <c:pt idx="5842">
                  <c:v>0.61307761189750642</c:v>
                </c:pt>
                <c:pt idx="5843">
                  <c:v>0.61303992078684988</c:v>
                </c:pt>
                <c:pt idx="5844">
                  <c:v>0.61303686238219146</c:v>
                </c:pt>
                <c:pt idx="5845">
                  <c:v>0.6130261166937353</c:v>
                </c:pt>
                <c:pt idx="5846">
                  <c:v>0.6129890571866865</c:v>
                </c:pt>
                <c:pt idx="5847">
                  <c:v>0.61296084594770228</c:v>
                </c:pt>
                <c:pt idx="5848">
                  <c:v>0.61292831439632378</c:v>
                </c:pt>
                <c:pt idx="5849">
                  <c:v>0.61292172779662824</c:v>
                </c:pt>
                <c:pt idx="5850">
                  <c:v>0.61285960699876174</c:v>
                </c:pt>
                <c:pt idx="5851">
                  <c:v>0.61283979866041116</c:v>
                </c:pt>
                <c:pt idx="5852">
                  <c:v>0.61282896848848989</c:v>
                </c:pt>
                <c:pt idx="5853">
                  <c:v>0.61279030723220773</c:v>
                </c:pt>
                <c:pt idx="5854">
                  <c:v>0.61275446214455898</c:v>
                </c:pt>
                <c:pt idx="5855">
                  <c:v>0.61274769850509281</c:v>
                </c:pt>
                <c:pt idx="5856">
                  <c:v>0.61272223158787686</c:v>
                </c:pt>
                <c:pt idx="5857">
                  <c:v>0.61267278841064521</c:v>
                </c:pt>
                <c:pt idx="5858">
                  <c:v>0.61264855421290176</c:v>
                </c:pt>
                <c:pt idx="5859">
                  <c:v>0.61258666969973008</c:v>
                </c:pt>
                <c:pt idx="5860">
                  <c:v>0.61258254861262351</c:v>
                </c:pt>
                <c:pt idx="5861">
                  <c:v>0.61257256891715095</c:v>
                </c:pt>
                <c:pt idx="5862">
                  <c:v>0.61256516340958989</c:v>
                </c:pt>
                <c:pt idx="5863">
                  <c:v>0.61248820664321757</c:v>
                </c:pt>
                <c:pt idx="5864">
                  <c:v>0.61241653371957794</c:v>
                </c:pt>
                <c:pt idx="5865">
                  <c:v>0.61239781098191826</c:v>
                </c:pt>
                <c:pt idx="5866">
                  <c:v>0.61239580699152252</c:v>
                </c:pt>
                <c:pt idx="5867">
                  <c:v>0.61238499369788713</c:v>
                </c:pt>
                <c:pt idx="5868">
                  <c:v>0.61237598599342147</c:v>
                </c:pt>
                <c:pt idx="5869">
                  <c:v>0.61228816528518204</c:v>
                </c:pt>
                <c:pt idx="5870">
                  <c:v>0.61224902589458075</c:v>
                </c:pt>
                <c:pt idx="5871">
                  <c:v>0.61222949571693275</c:v>
                </c:pt>
                <c:pt idx="5872">
                  <c:v>0.6121519633059721</c:v>
                </c:pt>
                <c:pt idx="5873">
                  <c:v>0.61213172822640294</c:v>
                </c:pt>
                <c:pt idx="5874">
                  <c:v>0.61211934744062524</c:v>
                </c:pt>
                <c:pt idx="5875">
                  <c:v>0.61208008481778131</c:v>
                </c:pt>
                <c:pt idx="5876">
                  <c:v>0.61204005747270473</c:v>
                </c:pt>
                <c:pt idx="5877">
                  <c:v>0.61199840407049433</c:v>
                </c:pt>
                <c:pt idx="5878">
                  <c:v>0.61197915751129062</c:v>
                </c:pt>
                <c:pt idx="5879">
                  <c:v>0.61190596995259994</c:v>
                </c:pt>
                <c:pt idx="5880">
                  <c:v>0.61187199737377163</c:v>
                </c:pt>
                <c:pt idx="5881">
                  <c:v>0.61186184325496129</c:v>
                </c:pt>
                <c:pt idx="5882">
                  <c:v>0.61180226144896632</c:v>
                </c:pt>
                <c:pt idx="5883">
                  <c:v>0.61169473834633759</c:v>
                </c:pt>
                <c:pt idx="5884">
                  <c:v>0.6116535804790143</c:v>
                </c:pt>
                <c:pt idx="5885">
                  <c:v>0.61161733052804668</c:v>
                </c:pt>
                <c:pt idx="5886">
                  <c:v>0.61153342615053963</c:v>
                </c:pt>
                <c:pt idx="5887">
                  <c:v>0.61152720275683348</c:v>
                </c:pt>
                <c:pt idx="5888">
                  <c:v>0.61151557865002226</c:v>
                </c:pt>
                <c:pt idx="5889">
                  <c:v>0.61146371594275672</c:v>
                </c:pt>
                <c:pt idx="5890">
                  <c:v>0.61143650511449077</c:v>
                </c:pt>
                <c:pt idx="5891">
                  <c:v>0.6113370654150061</c:v>
                </c:pt>
                <c:pt idx="5892">
                  <c:v>0.61127537463720349</c:v>
                </c:pt>
                <c:pt idx="5893">
                  <c:v>0.61125300274568684</c:v>
                </c:pt>
                <c:pt idx="5894">
                  <c:v>0.61124373816475097</c:v>
                </c:pt>
                <c:pt idx="5895">
                  <c:v>0.61121131474956758</c:v>
                </c:pt>
                <c:pt idx="5896">
                  <c:v>0.61112836056589881</c:v>
                </c:pt>
                <c:pt idx="5897">
                  <c:v>0.61112828008940134</c:v>
                </c:pt>
                <c:pt idx="5898">
                  <c:v>0.61111808313202831</c:v>
                </c:pt>
                <c:pt idx="5899">
                  <c:v>0.61109892982648495</c:v>
                </c:pt>
                <c:pt idx="5900">
                  <c:v>0.61109729784825662</c:v>
                </c:pt>
                <c:pt idx="5901">
                  <c:v>0.61103860063304916</c:v>
                </c:pt>
                <c:pt idx="5902">
                  <c:v>0.61095757645775861</c:v>
                </c:pt>
                <c:pt idx="5903">
                  <c:v>0.61091004396763704</c:v>
                </c:pt>
                <c:pt idx="5904">
                  <c:v>0.61090928014571888</c:v>
                </c:pt>
                <c:pt idx="5905">
                  <c:v>0.61085243643020504</c:v>
                </c:pt>
                <c:pt idx="5906">
                  <c:v>0.61082303597131116</c:v>
                </c:pt>
                <c:pt idx="5907">
                  <c:v>0.61078944784937272</c:v>
                </c:pt>
                <c:pt idx="5908">
                  <c:v>0.61076227943187378</c:v>
                </c:pt>
                <c:pt idx="5909">
                  <c:v>0.61071464232923534</c:v>
                </c:pt>
                <c:pt idx="5910">
                  <c:v>0.61066326180977881</c:v>
                </c:pt>
                <c:pt idx="5911">
                  <c:v>0.61059615350341778</c:v>
                </c:pt>
                <c:pt idx="5912">
                  <c:v>0.61052365020834998</c:v>
                </c:pt>
                <c:pt idx="5913">
                  <c:v>0.61050544441793575</c:v>
                </c:pt>
                <c:pt idx="5914">
                  <c:v>0.61046612468553885</c:v>
                </c:pt>
                <c:pt idx="5915">
                  <c:v>0.61037568944610943</c:v>
                </c:pt>
                <c:pt idx="5916">
                  <c:v>0.61035187926920142</c:v>
                </c:pt>
                <c:pt idx="5917">
                  <c:v>0.61032239971089941</c:v>
                </c:pt>
                <c:pt idx="5918">
                  <c:v>0.61030683411957487</c:v>
                </c:pt>
                <c:pt idx="5919">
                  <c:v>0.61030638423439432</c:v>
                </c:pt>
                <c:pt idx="5920">
                  <c:v>0.61026801815902998</c:v>
                </c:pt>
                <c:pt idx="5921">
                  <c:v>0.61026519764863707</c:v>
                </c:pt>
                <c:pt idx="5922">
                  <c:v>0.61018221605323986</c:v>
                </c:pt>
                <c:pt idx="5923">
                  <c:v>0.61017987127375906</c:v>
                </c:pt>
                <c:pt idx="5924">
                  <c:v>0.61017389498244989</c:v>
                </c:pt>
                <c:pt idx="5925">
                  <c:v>0.61015816200799133</c:v>
                </c:pt>
                <c:pt idx="5926">
                  <c:v>0.61014131423076967</c:v>
                </c:pt>
                <c:pt idx="5927">
                  <c:v>0.61013759997286077</c:v>
                </c:pt>
                <c:pt idx="5928">
                  <c:v>0.61011840342950985</c:v>
                </c:pt>
                <c:pt idx="5929">
                  <c:v>0.61011816053290546</c:v>
                </c:pt>
                <c:pt idx="5930">
                  <c:v>0.6100701457309935</c:v>
                </c:pt>
                <c:pt idx="5931">
                  <c:v>0.6099863736570097</c:v>
                </c:pt>
                <c:pt idx="5932">
                  <c:v>0.60996261376916017</c:v>
                </c:pt>
                <c:pt idx="5933">
                  <c:v>0.60984085510384922</c:v>
                </c:pt>
                <c:pt idx="5934">
                  <c:v>0.6097557123875158</c:v>
                </c:pt>
                <c:pt idx="5935">
                  <c:v>0.60966074957397021</c:v>
                </c:pt>
                <c:pt idx="5936">
                  <c:v>0.60962134591778483</c:v>
                </c:pt>
                <c:pt idx="5937">
                  <c:v>0.60958218771910699</c:v>
                </c:pt>
                <c:pt idx="5938">
                  <c:v>0.60954691639223357</c:v>
                </c:pt>
                <c:pt idx="5939">
                  <c:v>0.60954313614085087</c:v>
                </c:pt>
                <c:pt idx="5940">
                  <c:v>0.60947772784368304</c:v>
                </c:pt>
                <c:pt idx="5941">
                  <c:v>0.60943465784098549</c:v>
                </c:pt>
                <c:pt idx="5942">
                  <c:v>0.60940857781203506</c:v>
                </c:pt>
                <c:pt idx="5943">
                  <c:v>0.60934936501136872</c:v>
                </c:pt>
                <c:pt idx="5944">
                  <c:v>0.60933165059672745</c:v>
                </c:pt>
                <c:pt idx="5945">
                  <c:v>0.60922316931350107</c:v>
                </c:pt>
                <c:pt idx="5946">
                  <c:v>0.60921960635750161</c:v>
                </c:pt>
                <c:pt idx="5947">
                  <c:v>0.60921514943684518</c:v>
                </c:pt>
                <c:pt idx="5948">
                  <c:v>0.60915350355181608</c:v>
                </c:pt>
                <c:pt idx="5949">
                  <c:v>0.6090887086234269</c:v>
                </c:pt>
                <c:pt idx="5950">
                  <c:v>0.60908550115882498</c:v>
                </c:pt>
                <c:pt idx="5951">
                  <c:v>0.6090570737818688</c:v>
                </c:pt>
                <c:pt idx="5952">
                  <c:v>0.60900671329605238</c:v>
                </c:pt>
                <c:pt idx="5953">
                  <c:v>0.60893538120544732</c:v>
                </c:pt>
                <c:pt idx="5954">
                  <c:v>0.60890400045061222</c:v>
                </c:pt>
                <c:pt idx="5955">
                  <c:v>0.60890060149463587</c:v>
                </c:pt>
                <c:pt idx="5956">
                  <c:v>0.60884920587799263</c:v>
                </c:pt>
                <c:pt idx="5957">
                  <c:v>0.60882774808950524</c:v>
                </c:pt>
                <c:pt idx="5958">
                  <c:v>0.60876070619054756</c:v>
                </c:pt>
                <c:pt idx="5959">
                  <c:v>0.60867661935730111</c:v>
                </c:pt>
                <c:pt idx="5960">
                  <c:v>0.60859657265938127</c:v>
                </c:pt>
                <c:pt idx="5961">
                  <c:v>0.60853616985020742</c:v>
                </c:pt>
                <c:pt idx="5962">
                  <c:v>0.60851207015363296</c:v>
                </c:pt>
                <c:pt idx="5963">
                  <c:v>0.60845626603649861</c:v>
                </c:pt>
                <c:pt idx="5964">
                  <c:v>0.6084002525107729</c:v>
                </c:pt>
                <c:pt idx="5965">
                  <c:v>0.60833863218445461</c:v>
                </c:pt>
                <c:pt idx="5966">
                  <c:v>0.60831421975220934</c:v>
                </c:pt>
                <c:pt idx="5967">
                  <c:v>0.60820929743645213</c:v>
                </c:pt>
                <c:pt idx="5968">
                  <c:v>0.60815964612375961</c:v>
                </c:pt>
                <c:pt idx="5969">
                  <c:v>0.60815956876394839</c:v>
                </c:pt>
                <c:pt idx="5970">
                  <c:v>0.60813751141017836</c:v>
                </c:pt>
                <c:pt idx="5971">
                  <c:v>0.60812221738808103</c:v>
                </c:pt>
                <c:pt idx="5972">
                  <c:v>0.60810840771076557</c:v>
                </c:pt>
                <c:pt idx="5973">
                  <c:v>0.60808461204967024</c:v>
                </c:pt>
                <c:pt idx="5974">
                  <c:v>0.60807397584763445</c:v>
                </c:pt>
                <c:pt idx="5975">
                  <c:v>0.60799394549366659</c:v>
                </c:pt>
                <c:pt idx="5976">
                  <c:v>0.60797253316680511</c:v>
                </c:pt>
                <c:pt idx="5977">
                  <c:v>0.60795936470764544</c:v>
                </c:pt>
                <c:pt idx="5978">
                  <c:v>0.60794313289799073</c:v>
                </c:pt>
                <c:pt idx="5979">
                  <c:v>0.60792046479686357</c:v>
                </c:pt>
                <c:pt idx="5980">
                  <c:v>0.60791210298722176</c:v>
                </c:pt>
                <c:pt idx="5981">
                  <c:v>0.607908451581332</c:v>
                </c:pt>
                <c:pt idx="5982">
                  <c:v>0.60789938434187107</c:v>
                </c:pt>
                <c:pt idx="5983">
                  <c:v>0.60787894376260221</c:v>
                </c:pt>
                <c:pt idx="5984">
                  <c:v>0.6078352704176373</c:v>
                </c:pt>
                <c:pt idx="5985">
                  <c:v>0.60782573650424543</c:v>
                </c:pt>
                <c:pt idx="5986">
                  <c:v>0.60779614896529588</c:v>
                </c:pt>
                <c:pt idx="5987">
                  <c:v>0.60778793199056669</c:v>
                </c:pt>
                <c:pt idx="5988">
                  <c:v>0.60774349466579125</c:v>
                </c:pt>
                <c:pt idx="5989">
                  <c:v>0.60758659545599736</c:v>
                </c:pt>
                <c:pt idx="5990">
                  <c:v>0.60738863488696293</c:v>
                </c:pt>
                <c:pt idx="5991">
                  <c:v>0.60734253994272414</c:v>
                </c:pt>
                <c:pt idx="5992">
                  <c:v>0.60725074706939564</c:v>
                </c:pt>
                <c:pt idx="5993">
                  <c:v>0.60722759481271305</c:v>
                </c:pt>
                <c:pt idx="5994">
                  <c:v>0.60722605687183906</c:v>
                </c:pt>
                <c:pt idx="5995">
                  <c:v>0.60722206117940702</c:v>
                </c:pt>
                <c:pt idx="5996">
                  <c:v>0.60698425730416705</c:v>
                </c:pt>
                <c:pt idx="5997">
                  <c:v>0.60698366213829047</c:v>
                </c:pt>
                <c:pt idx="5998">
                  <c:v>0.60696940207042727</c:v>
                </c:pt>
                <c:pt idx="5999">
                  <c:v>0.6069580396504225</c:v>
                </c:pt>
                <c:pt idx="6000">
                  <c:v>0.60689239213638912</c:v>
                </c:pt>
                <c:pt idx="6001">
                  <c:v>0.6068573282194184</c:v>
                </c:pt>
                <c:pt idx="6002">
                  <c:v>0.606835937585254</c:v>
                </c:pt>
                <c:pt idx="6003">
                  <c:v>0.60682891774539161</c:v>
                </c:pt>
                <c:pt idx="6004">
                  <c:v>0.6067992765934741</c:v>
                </c:pt>
                <c:pt idx="6005">
                  <c:v>0.60672612501170176</c:v>
                </c:pt>
                <c:pt idx="6006">
                  <c:v>0.60671754298821756</c:v>
                </c:pt>
                <c:pt idx="6007">
                  <c:v>0.60664642414922543</c:v>
                </c:pt>
                <c:pt idx="6008">
                  <c:v>0.60663142900515787</c:v>
                </c:pt>
                <c:pt idx="6009">
                  <c:v>0.60662539268608551</c:v>
                </c:pt>
                <c:pt idx="6010">
                  <c:v>0.60661241891100148</c:v>
                </c:pt>
                <c:pt idx="6011">
                  <c:v>0.60660476296094179</c:v>
                </c:pt>
                <c:pt idx="6012">
                  <c:v>0.60657628466000213</c:v>
                </c:pt>
                <c:pt idx="6013">
                  <c:v>0.60656616824049525</c:v>
                </c:pt>
                <c:pt idx="6014">
                  <c:v>0.60650125209705752</c:v>
                </c:pt>
                <c:pt idx="6015">
                  <c:v>0.60641272804030288</c:v>
                </c:pt>
                <c:pt idx="6016">
                  <c:v>0.60640602467060389</c:v>
                </c:pt>
                <c:pt idx="6017">
                  <c:v>0.6063841264621932</c:v>
                </c:pt>
                <c:pt idx="6018">
                  <c:v>0.60624797238386186</c:v>
                </c:pt>
                <c:pt idx="6019">
                  <c:v>0.6062448786779544</c:v>
                </c:pt>
                <c:pt idx="6020">
                  <c:v>0.60619831653457079</c:v>
                </c:pt>
                <c:pt idx="6021">
                  <c:v>0.60617397098625592</c:v>
                </c:pt>
                <c:pt idx="6022">
                  <c:v>0.60612437781314643</c:v>
                </c:pt>
                <c:pt idx="6023">
                  <c:v>0.6061057055350334</c:v>
                </c:pt>
                <c:pt idx="6024">
                  <c:v>0.6061029221059766</c:v>
                </c:pt>
                <c:pt idx="6025">
                  <c:v>0.60610160454642914</c:v>
                </c:pt>
                <c:pt idx="6026">
                  <c:v>0.60609693646319329</c:v>
                </c:pt>
                <c:pt idx="6027">
                  <c:v>0.60607845721062104</c:v>
                </c:pt>
                <c:pt idx="6028">
                  <c:v>0.60602632760082642</c:v>
                </c:pt>
                <c:pt idx="6029">
                  <c:v>0.60598967589303143</c:v>
                </c:pt>
                <c:pt idx="6030">
                  <c:v>0.60598215399610067</c:v>
                </c:pt>
                <c:pt idx="6031">
                  <c:v>0.60592351412474155</c:v>
                </c:pt>
                <c:pt idx="6032">
                  <c:v>0.605916136745144</c:v>
                </c:pt>
                <c:pt idx="6033">
                  <c:v>0.60581990041879819</c:v>
                </c:pt>
                <c:pt idx="6034">
                  <c:v>0.60578143148528796</c:v>
                </c:pt>
                <c:pt idx="6035">
                  <c:v>0.60575810931743101</c:v>
                </c:pt>
                <c:pt idx="6036">
                  <c:v>0.60569811410702246</c:v>
                </c:pt>
                <c:pt idx="6037">
                  <c:v>0.60568516256971339</c:v>
                </c:pt>
                <c:pt idx="6038">
                  <c:v>0.60566703074589134</c:v>
                </c:pt>
                <c:pt idx="6039">
                  <c:v>0.60560427436569242</c:v>
                </c:pt>
                <c:pt idx="6040">
                  <c:v>0.60558466163006708</c:v>
                </c:pt>
                <c:pt idx="6041">
                  <c:v>0.60558337522194183</c:v>
                </c:pt>
                <c:pt idx="6042">
                  <c:v>0.60557800668838735</c:v>
                </c:pt>
                <c:pt idx="6043">
                  <c:v>0.6055015143820619</c:v>
                </c:pt>
                <c:pt idx="6044">
                  <c:v>0.60546893383402334</c:v>
                </c:pt>
                <c:pt idx="6045">
                  <c:v>0.60545517752265721</c:v>
                </c:pt>
                <c:pt idx="6046">
                  <c:v>0.60544282509164993</c:v>
                </c:pt>
                <c:pt idx="6047">
                  <c:v>0.60543513719477005</c:v>
                </c:pt>
                <c:pt idx="6048">
                  <c:v>0.60539474479111843</c:v>
                </c:pt>
                <c:pt idx="6049">
                  <c:v>0.60535831122432082</c:v>
                </c:pt>
                <c:pt idx="6050">
                  <c:v>0.60534755701865994</c:v>
                </c:pt>
                <c:pt idx="6051">
                  <c:v>0.60534369667100674</c:v>
                </c:pt>
                <c:pt idx="6052">
                  <c:v>0.60534274651695585</c:v>
                </c:pt>
                <c:pt idx="6053">
                  <c:v>0.60533210451276931</c:v>
                </c:pt>
                <c:pt idx="6054">
                  <c:v>0.60526833470345154</c:v>
                </c:pt>
                <c:pt idx="6055">
                  <c:v>0.60526663751770493</c:v>
                </c:pt>
                <c:pt idx="6056">
                  <c:v>0.60522312566933634</c:v>
                </c:pt>
                <c:pt idx="6057">
                  <c:v>0.60521574920271959</c:v>
                </c:pt>
                <c:pt idx="6058">
                  <c:v>0.60511640120257815</c:v>
                </c:pt>
                <c:pt idx="6059">
                  <c:v>0.60509206488089773</c:v>
                </c:pt>
                <c:pt idx="6060">
                  <c:v>0.60484860097750304</c:v>
                </c:pt>
                <c:pt idx="6061">
                  <c:v>0.60480501114771934</c:v>
                </c:pt>
                <c:pt idx="6062">
                  <c:v>0.60479438669828911</c:v>
                </c:pt>
                <c:pt idx="6063">
                  <c:v>0.6047730718254396</c:v>
                </c:pt>
                <c:pt idx="6064">
                  <c:v>0.60457901403569492</c:v>
                </c:pt>
                <c:pt idx="6065">
                  <c:v>0.60443520999175993</c:v>
                </c:pt>
                <c:pt idx="6066">
                  <c:v>0.60442751687887164</c:v>
                </c:pt>
                <c:pt idx="6067">
                  <c:v>0.60440355759468911</c:v>
                </c:pt>
                <c:pt idx="6068">
                  <c:v>0.60440352758868354</c:v>
                </c:pt>
                <c:pt idx="6069">
                  <c:v>0.60419961665855804</c:v>
                </c:pt>
                <c:pt idx="6070">
                  <c:v>0.60419572893402074</c:v>
                </c:pt>
                <c:pt idx="6071">
                  <c:v>0.60416585340720863</c:v>
                </c:pt>
                <c:pt idx="6072">
                  <c:v>0.60415224237326182</c:v>
                </c:pt>
                <c:pt idx="6073">
                  <c:v>0.60413692052738821</c:v>
                </c:pt>
                <c:pt idx="6074">
                  <c:v>0.60412343733532348</c:v>
                </c:pt>
                <c:pt idx="6075">
                  <c:v>0.60411130947135516</c:v>
                </c:pt>
                <c:pt idx="6076">
                  <c:v>0.6040651516573583</c:v>
                </c:pt>
                <c:pt idx="6077">
                  <c:v>0.60406476829829547</c:v>
                </c:pt>
                <c:pt idx="6078">
                  <c:v>0.60394069151920005</c:v>
                </c:pt>
                <c:pt idx="6079">
                  <c:v>0.60392030924017459</c:v>
                </c:pt>
                <c:pt idx="6080">
                  <c:v>0.60390575379239353</c:v>
                </c:pt>
                <c:pt idx="6081">
                  <c:v>0.60381545273427339</c:v>
                </c:pt>
                <c:pt idx="6082">
                  <c:v>0.60377973923546102</c:v>
                </c:pt>
                <c:pt idx="6083">
                  <c:v>0.60368431417163626</c:v>
                </c:pt>
                <c:pt idx="6084">
                  <c:v>0.60364571806917677</c:v>
                </c:pt>
                <c:pt idx="6085">
                  <c:v>0.60363134125859608</c:v>
                </c:pt>
                <c:pt idx="6086">
                  <c:v>0.603578016101607</c:v>
                </c:pt>
                <c:pt idx="6087">
                  <c:v>0.60344046057622103</c:v>
                </c:pt>
                <c:pt idx="6088">
                  <c:v>0.60341488219672546</c:v>
                </c:pt>
                <c:pt idx="6089">
                  <c:v>0.60337130378329318</c:v>
                </c:pt>
                <c:pt idx="6090">
                  <c:v>0.60314123171577061</c:v>
                </c:pt>
                <c:pt idx="6091">
                  <c:v>0.60313204120810193</c:v>
                </c:pt>
                <c:pt idx="6092">
                  <c:v>0.60306606187820355</c:v>
                </c:pt>
                <c:pt idx="6093">
                  <c:v>0.60299537363179079</c:v>
                </c:pt>
                <c:pt idx="6094">
                  <c:v>0.60297003339399347</c:v>
                </c:pt>
                <c:pt idx="6095">
                  <c:v>0.60294713372564923</c:v>
                </c:pt>
                <c:pt idx="6096">
                  <c:v>0.60291257462175818</c:v>
                </c:pt>
                <c:pt idx="6097">
                  <c:v>0.60290126301818081</c:v>
                </c:pt>
                <c:pt idx="6098">
                  <c:v>0.60289771255924296</c:v>
                </c:pt>
                <c:pt idx="6099">
                  <c:v>0.60276148009925512</c:v>
                </c:pt>
                <c:pt idx="6100">
                  <c:v>0.60274332950547438</c:v>
                </c:pt>
                <c:pt idx="6101">
                  <c:v>0.60271597073707317</c:v>
                </c:pt>
                <c:pt idx="6102">
                  <c:v>0.60271584757309793</c:v>
                </c:pt>
                <c:pt idx="6103">
                  <c:v>0.60262928248027259</c:v>
                </c:pt>
                <c:pt idx="6104">
                  <c:v>0.60258106128291988</c:v>
                </c:pt>
                <c:pt idx="6105">
                  <c:v>0.60256704219459867</c:v>
                </c:pt>
                <c:pt idx="6106">
                  <c:v>0.60247893431071564</c:v>
                </c:pt>
                <c:pt idx="6107">
                  <c:v>0.60245605021045279</c:v>
                </c:pt>
                <c:pt idx="6108">
                  <c:v>0.60237704530674541</c:v>
                </c:pt>
                <c:pt idx="6109">
                  <c:v>0.60232140616778718</c:v>
                </c:pt>
                <c:pt idx="6110">
                  <c:v>0.60230900817464472</c:v>
                </c:pt>
                <c:pt idx="6111">
                  <c:v>0.60229978156314612</c:v>
                </c:pt>
                <c:pt idx="6112">
                  <c:v>0.60222041444862939</c:v>
                </c:pt>
                <c:pt idx="6113">
                  <c:v>0.60219086574952418</c:v>
                </c:pt>
                <c:pt idx="6114">
                  <c:v>0.6021533184798239</c:v>
                </c:pt>
                <c:pt idx="6115">
                  <c:v>0.60213337640398412</c:v>
                </c:pt>
                <c:pt idx="6116">
                  <c:v>0.60209683305973472</c:v>
                </c:pt>
                <c:pt idx="6117">
                  <c:v>0.60203773431761876</c:v>
                </c:pt>
                <c:pt idx="6118">
                  <c:v>0.6020287919332914</c:v>
                </c:pt>
                <c:pt idx="6119">
                  <c:v>0.6020147953511652</c:v>
                </c:pt>
                <c:pt idx="6120">
                  <c:v>0.60198246760483043</c:v>
                </c:pt>
                <c:pt idx="6121">
                  <c:v>0.60194838166620013</c:v>
                </c:pt>
                <c:pt idx="6122">
                  <c:v>0.60193843892938326</c:v>
                </c:pt>
                <c:pt idx="6123">
                  <c:v>0.60185560128989357</c:v>
                </c:pt>
                <c:pt idx="6124">
                  <c:v>0.60182275635975191</c:v>
                </c:pt>
                <c:pt idx="6125">
                  <c:v>0.60179462159357511</c:v>
                </c:pt>
                <c:pt idx="6126">
                  <c:v>0.60174509443426438</c:v>
                </c:pt>
                <c:pt idx="6127">
                  <c:v>0.60174110213533571</c:v>
                </c:pt>
                <c:pt idx="6128">
                  <c:v>0.60171240649084257</c:v>
                </c:pt>
                <c:pt idx="6129">
                  <c:v>0.6016132177141239</c:v>
                </c:pt>
                <c:pt idx="6130">
                  <c:v>0.60160401333246993</c:v>
                </c:pt>
                <c:pt idx="6131">
                  <c:v>0.60157788771020859</c:v>
                </c:pt>
                <c:pt idx="6132">
                  <c:v>0.60155968073462107</c:v>
                </c:pt>
                <c:pt idx="6133">
                  <c:v>0.60153812482936908</c:v>
                </c:pt>
                <c:pt idx="6134">
                  <c:v>0.60153612057187589</c:v>
                </c:pt>
                <c:pt idx="6135">
                  <c:v>0.60142653871831675</c:v>
                </c:pt>
                <c:pt idx="6136">
                  <c:v>0.60140499384939849</c:v>
                </c:pt>
                <c:pt idx="6137">
                  <c:v>0.60137483547690673</c:v>
                </c:pt>
                <c:pt idx="6138">
                  <c:v>0.60132796724145987</c:v>
                </c:pt>
                <c:pt idx="6139">
                  <c:v>0.60128509529074292</c:v>
                </c:pt>
                <c:pt idx="6140">
                  <c:v>0.60127484103687079</c:v>
                </c:pt>
                <c:pt idx="6141">
                  <c:v>0.60123499440112949</c:v>
                </c:pt>
                <c:pt idx="6142">
                  <c:v>0.60123010561223444</c:v>
                </c:pt>
                <c:pt idx="6143">
                  <c:v>0.60120064925550576</c:v>
                </c:pt>
                <c:pt idx="6144">
                  <c:v>0.60117619976138659</c:v>
                </c:pt>
                <c:pt idx="6145">
                  <c:v>0.60106499132165747</c:v>
                </c:pt>
                <c:pt idx="6146">
                  <c:v>0.60096806829112615</c:v>
                </c:pt>
                <c:pt idx="6147">
                  <c:v>0.6009243973963212</c:v>
                </c:pt>
                <c:pt idx="6148">
                  <c:v>0.60081585938252047</c:v>
                </c:pt>
                <c:pt idx="6149">
                  <c:v>0.60080457966247158</c:v>
                </c:pt>
                <c:pt idx="6150">
                  <c:v>0.60079253787954012</c:v>
                </c:pt>
                <c:pt idx="6151">
                  <c:v>0.6007473401757556</c:v>
                </c:pt>
                <c:pt idx="6152">
                  <c:v>0.60069215392186159</c:v>
                </c:pt>
                <c:pt idx="6153">
                  <c:v>0.60063987766611526</c:v>
                </c:pt>
                <c:pt idx="6154">
                  <c:v>0.60062903701103609</c:v>
                </c:pt>
                <c:pt idx="6155">
                  <c:v>0.60058444856361182</c:v>
                </c:pt>
                <c:pt idx="6156">
                  <c:v>0.60057356138462059</c:v>
                </c:pt>
                <c:pt idx="6157">
                  <c:v>0.60055315095112627</c:v>
                </c:pt>
                <c:pt idx="6158">
                  <c:v>0.60052313053965578</c:v>
                </c:pt>
                <c:pt idx="6159">
                  <c:v>0.60049594974368459</c:v>
                </c:pt>
                <c:pt idx="6160">
                  <c:v>0.6004874398730875</c:v>
                </c:pt>
                <c:pt idx="6161">
                  <c:v>0.60047545564660842</c:v>
                </c:pt>
                <c:pt idx="6162">
                  <c:v>0.60046172809557108</c:v>
                </c:pt>
                <c:pt idx="6163">
                  <c:v>0.60039758721899139</c:v>
                </c:pt>
                <c:pt idx="6164">
                  <c:v>0.60037182434932601</c:v>
                </c:pt>
                <c:pt idx="6165">
                  <c:v>0.60034216413036456</c:v>
                </c:pt>
                <c:pt idx="6166">
                  <c:v>0.60031988969630723</c:v>
                </c:pt>
                <c:pt idx="6167">
                  <c:v>0.60030484398357387</c:v>
                </c:pt>
                <c:pt idx="6168">
                  <c:v>0.60029369513587016</c:v>
                </c:pt>
                <c:pt idx="6169">
                  <c:v>0.60028178597383808</c:v>
                </c:pt>
                <c:pt idx="6170">
                  <c:v>0.60018305701529395</c:v>
                </c:pt>
                <c:pt idx="6171">
                  <c:v>0.6001356202479442</c:v>
                </c:pt>
                <c:pt idx="6172">
                  <c:v>0.60012593418828308</c:v>
                </c:pt>
                <c:pt idx="6173">
                  <c:v>0.60009397840725609</c:v>
                </c:pt>
                <c:pt idx="6174">
                  <c:v>0.60008497013301754</c:v>
                </c:pt>
                <c:pt idx="6175">
                  <c:v>0.60003733814655336</c:v>
                </c:pt>
                <c:pt idx="6176">
                  <c:v>0.6000104333988906</c:v>
                </c:pt>
                <c:pt idx="6177">
                  <c:v>0.59992268590061504</c:v>
                </c:pt>
                <c:pt idx="6178">
                  <c:v>0.59991065257211362</c:v>
                </c:pt>
                <c:pt idx="6179">
                  <c:v>0.59990403243200452</c:v>
                </c:pt>
                <c:pt idx="6180">
                  <c:v>0.59987780332793783</c:v>
                </c:pt>
                <c:pt idx="6181">
                  <c:v>0.59984267888474352</c:v>
                </c:pt>
                <c:pt idx="6182">
                  <c:v>0.59983788636893287</c:v>
                </c:pt>
                <c:pt idx="6183">
                  <c:v>0.5998207735679687</c:v>
                </c:pt>
                <c:pt idx="6184">
                  <c:v>0.59981150141131634</c:v>
                </c:pt>
                <c:pt idx="6185">
                  <c:v>0.59980870038891898</c:v>
                </c:pt>
                <c:pt idx="6186">
                  <c:v>0.59979799787485155</c:v>
                </c:pt>
                <c:pt idx="6187">
                  <c:v>0.59977768432707756</c:v>
                </c:pt>
                <c:pt idx="6188">
                  <c:v>0.59975543066202364</c:v>
                </c:pt>
                <c:pt idx="6189">
                  <c:v>0.5997500428206064</c:v>
                </c:pt>
                <c:pt idx="6190">
                  <c:v>0.59967423288276156</c:v>
                </c:pt>
                <c:pt idx="6191">
                  <c:v>0.59959095209511704</c:v>
                </c:pt>
                <c:pt idx="6192">
                  <c:v>0.5995706672356691</c:v>
                </c:pt>
                <c:pt idx="6193">
                  <c:v>0.59956296784452834</c:v>
                </c:pt>
                <c:pt idx="6194">
                  <c:v>0.59955268573246001</c:v>
                </c:pt>
                <c:pt idx="6195">
                  <c:v>0.59954145583554641</c:v>
                </c:pt>
                <c:pt idx="6196">
                  <c:v>0.59950457648174038</c:v>
                </c:pt>
                <c:pt idx="6197">
                  <c:v>0.59948847442088893</c:v>
                </c:pt>
                <c:pt idx="6198">
                  <c:v>0.5994867758703426</c:v>
                </c:pt>
                <c:pt idx="6199">
                  <c:v>0.59948038244127266</c:v>
                </c:pt>
                <c:pt idx="6200">
                  <c:v>0.599471942027615</c:v>
                </c:pt>
                <c:pt idx="6201">
                  <c:v>0.59946940107949465</c:v>
                </c:pt>
                <c:pt idx="6202">
                  <c:v>0.59939870242243232</c:v>
                </c:pt>
                <c:pt idx="6203">
                  <c:v>0.59939424408161068</c:v>
                </c:pt>
                <c:pt idx="6204">
                  <c:v>0.5993690189177695</c:v>
                </c:pt>
                <c:pt idx="6205">
                  <c:v>0.59935845984045277</c:v>
                </c:pt>
                <c:pt idx="6206">
                  <c:v>0.59934446099904615</c:v>
                </c:pt>
                <c:pt idx="6207">
                  <c:v>0.59933921828723657</c:v>
                </c:pt>
                <c:pt idx="6208">
                  <c:v>0.59923662424883162</c:v>
                </c:pt>
                <c:pt idx="6209">
                  <c:v>0.59917547325894094</c:v>
                </c:pt>
                <c:pt idx="6210">
                  <c:v>0.59915588256617369</c:v>
                </c:pt>
                <c:pt idx="6211">
                  <c:v>0.59913934526517287</c:v>
                </c:pt>
                <c:pt idx="6212">
                  <c:v>0.59910011401585417</c:v>
                </c:pt>
                <c:pt idx="6213">
                  <c:v>0.59904959016532677</c:v>
                </c:pt>
                <c:pt idx="6214">
                  <c:v>0.59904075571990112</c:v>
                </c:pt>
                <c:pt idx="6215">
                  <c:v>0.59902750095762414</c:v>
                </c:pt>
                <c:pt idx="6216">
                  <c:v>0.59900438825628299</c:v>
                </c:pt>
                <c:pt idx="6217">
                  <c:v>0.5989807887201567</c:v>
                </c:pt>
                <c:pt idx="6218">
                  <c:v>0.59896338709394426</c:v>
                </c:pt>
                <c:pt idx="6219">
                  <c:v>0.59896220758720276</c:v>
                </c:pt>
                <c:pt idx="6220">
                  <c:v>0.59896186742293978</c:v>
                </c:pt>
                <c:pt idx="6221">
                  <c:v>0.59896120236138584</c:v>
                </c:pt>
                <c:pt idx="6222">
                  <c:v>0.59890725037954373</c:v>
                </c:pt>
                <c:pt idx="6223">
                  <c:v>0.59885300349310389</c:v>
                </c:pt>
                <c:pt idx="6224">
                  <c:v>0.59882709241658583</c:v>
                </c:pt>
                <c:pt idx="6225">
                  <c:v>0.59880562030925921</c:v>
                </c:pt>
                <c:pt idx="6226">
                  <c:v>0.59872249941821509</c:v>
                </c:pt>
                <c:pt idx="6227">
                  <c:v>0.5986279827229718</c:v>
                </c:pt>
                <c:pt idx="6228">
                  <c:v>0.59858828694537658</c:v>
                </c:pt>
                <c:pt idx="6229">
                  <c:v>0.59853207958166821</c:v>
                </c:pt>
                <c:pt idx="6230">
                  <c:v>0.59849591239720512</c:v>
                </c:pt>
                <c:pt idx="6231">
                  <c:v>0.59848770509246851</c:v>
                </c:pt>
                <c:pt idx="6232">
                  <c:v>0.59845204876376912</c:v>
                </c:pt>
                <c:pt idx="6233">
                  <c:v>0.59838712837797803</c:v>
                </c:pt>
                <c:pt idx="6234">
                  <c:v>0.59831577357456678</c:v>
                </c:pt>
                <c:pt idx="6235">
                  <c:v>0.59827570450161283</c:v>
                </c:pt>
                <c:pt idx="6236">
                  <c:v>0.59826196947749122</c:v>
                </c:pt>
                <c:pt idx="6237">
                  <c:v>0.5982587005080392</c:v>
                </c:pt>
                <c:pt idx="6238">
                  <c:v>0.59822894807596916</c:v>
                </c:pt>
                <c:pt idx="6239">
                  <c:v>0.59817581041658852</c:v>
                </c:pt>
                <c:pt idx="6240">
                  <c:v>0.59816960318502255</c:v>
                </c:pt>
                <c:pt idx="6241">
                  <c:v>0.59816191932543505</c:v>
                </c:pt>
                <c:pt idx="6242">
                  <c:v>0.59812952718179513</c:v>
                </c:pt>
                <c:pt idx="6243">
                  <c:v>0.59810443880766873</c:v>
                </c:pt>
                <c:pt idx="6244">
                  <c:v>0.59808295527003363</c:v>
                </c:pt>
                <c:pt idx="6245">
                  <c:v>0.59802573766443146</c:v>
                </c:pt>
                <c:pt idx="6246">
                  <c:v>0.5979966376446747</c:v>
                </c:pt>
                <c:pt idx="6247">
                  <c:v>0.59797849045254248</c:v>
                </c:pt>
                <c:pt idx="6248">
                  <c:v>0.59795217374624798</c:v>
                </c:pt>
                <c:pt idx="6249">
                  <c:v>0.59786319579839975</c:v>
                </c:pt>
                <c:pt idx="6250">
                  <c:v>0.59785174608732627</c:v>
                </c:pt>
                <c:pt idx="6251">
                  <c:v>0.5978199995601664</c:v>
                </c:pt>
                <c:pt idx="6252">
                  <c:v>0.59778768083644651</c:v>
                </c:pt>
                <c:pt idx="6253">
                  <c:v>0.59776832300084604</c:v>
                </c:pt>
                <c:pt idx="6254">
                  <c:v>0.59774119399804826</c:v>
                </c:pt>
                <c:pt idx="6255">
                  <c:v>0.59768890353196602</c:v>
                </c:pt>
                <c:pt idx="6256">
                  <c:v>0.59767646476832281</c:v>
                </c:pt>
                <c:pt idx="6257">
                  <c:v>0.59764971920661114</c:v>
                </c:pt>
                <c:pt idx="6258">
                  <c:v>0.59760012118237216</c:v>
                </c:pt>
                <c:pt idx="6259">
                  <c:v>0.59759411417874464</c:v>
                </c:pt>
                <c:pt idx="6260">
                  <c:v>0.59755185793686949</c:v>
                </c:pt>
                <c:pt idx="6261">
                  <c:v>0.59754540514214194</c:v>
                </c:pt>
                <c:pt idx="6262">
                  <c:v>0.59751725616877305</c:v>
                </c:pt>
                <c:pt idx="6263">
                  <c:v>0.59749951167175686</c:v>
                </c:pt>
                <c:pt idx="6264">
                  <c:v>0.59747742418140037</c:v>
                </c:pt>
                <c:pt idx="6265">
                  <c:v>0.59746026505850935</c:v>
                </c:pt>
                <c:pt idx="6266">
                  <c:v>0.59745414195025059</c:v>
                </c:pt>
                <c:pt idx="6267">
                  <c:v>0.59744426060249223</c:v>
                </c:pt>
                <c:pt idx="6268">
                  <c:v>0.59737893748059268</c:v>
                </c:pt>
                <c:pt idx="6269">
                  <c:v>0.59736234838248514</c:v>
                </c:pt>
                <c:pt idx="6270">
                  <c:v>0.59729519243669538</c:v>
                </c:pt>
                <c:pt idx="6271">
                  <c:v>0.59727041197577091</c:v>
                </c:pt>
                <c:pt idx="6272">
                  <c:v>0.59726724701847322</c:v>
                </c:pt>
                <c:pt idx="6273">
                  <c:v>0.59722656485386028</c:v>
                </c:pt>
                <c:pt idx="6274">
                  <c:v>0.59722474693334071</c:v>
                </c:pt>
                <c:pt idx="6275">
                  <c:v>0.5972213285871103</c:v>
                </c:pt>
                <c:pt idx="6276">
                  <c:v>0.597207179329313</c:v>
                </c:pt>
                <c:pt idx="6277">
                  <c:v>0.59713648827261512</c:v>
                </c:pt>
                <c:pt idx="6278">
                  <c:v>0.59710531508685949</c:v>
                </c:pt>
                <c:pt idx="6279">
                  <c:v>0.59704192720542115</c:v>
                </c:pt>
                <c:pt idx="6280">
                  <c:v>0.5969903338701662</c:v>
                </c:pt>
                <c:pt idx="6281">
                  <c:v>0.59698776238056639</c:v>
                </c:pt>
                <c:pt idx="6282">
                  <c:v>0.59698755024431416</c:v>
                </c:pt>
                <c:pt idx="6283">
                  <c:v>0.59698565303718809</c:v>
                </c:pt>
                <c:pt idx="6284">
                  <c:v>0.59696062139977213</c:v>
                </c:pt>
                <c:pt idx="6285">
                  <c:v>0.59688759198225882</c:v>
                </c:pt>
                <c:pt idx="6286">
                  <c:v>0.59687842627628274</c:v>
                </c:pt>
                <c:pt idx="6287">
                  <c:v>0.59679913550941666</c:v>
                </c:pt>
                <c:pt idx="6288">
                  <c:v>0.59679833092851842</c:v>
                </c:pt>
                <c:pt idx="6289">
                  <c:v>0.59670360573889802</c:v>
                </c:pt>
                <c:pt idx="6290">
                  <c:v>0.59658507761344381</c:v>
                </c:pt>
                <c:pt idx="6291">
                  <c:v>0.59658294516490862</c:v>
                </c:pt>
                <c:pt idx="6292">
                  <c:v>0.59655016742647848</c:v>
                </c:pt>
                <c:pt idx="6293">
                  <c:v>0.59654425508008657</c:v>
                </c:pt>
                <c:pt idx="6294">
                  <c:v>0.59652765190314361</c:v>
                </c:pt>
                <c:pt idx="6295">
                  <c:v>0.59648559986039529</c:v>
                </c:pt>
                <c:pt idx="6296">
                  <c:v>0.59647953677188126</c:v>
                </c:pt>
                <c:pt idx="6297">
                  <c:v>0.59646408069743095</c:v>
                </c:pt>
                <c:pt idx="6298">
                  <c:v>0.5964011847714511</c:v>
                </c:pt>
                <c:pt idx="6299">
                  <c:v>0.59638439178770342</c:v>
                </c:pt>
                <c:pt idx="6300">
                  <c:v>0.59636988850877082</c:v>
                </c:pt>
                <c:pt idx="6301">
                  <c:v>0.5962798725453744</c:v>
                </c:pt>
                <c:pt idx="6302">
                  <c:v>0.5962796859320636</c:v>
                </c:pt>
                <c:pt idx="6303">
                  <c:v>0.59615743947321631</c:v>
                </c:pt>
                <c:pt idx="6304">
                  <c:v>0.59608013797571124</c:v>
                </c:pt>
                <c:pt idx="6305">
                  <c:v>0.5960530717364434</c:v>
                </c:pt>
                <c:pt idx="6306">
                  <c:v>0.5960415285300823</c:v>
                </c:pt>
                <c:pt idx="6307">
                  <c:v>0.59601837682253977</c:v>
                </c:pt>
                <c:pt idx="6308">
                  <c:v>0.59591343282844922</c:v>
                </c:pt>
                <c:pt idx="6309">
                  <c:v>0.5958732405385635</c:v>
                </c:pt>
                <c:pt idx="6310">
                  <c:v>0.5958729904854313</c:v>
                </c:pt>
                <c:pt idx="6311">
                  <c:v>0.59582665474093732</c:v>
                </c:pt>
                <c:pt idx="6312">
                  <c:v>0.5958027645423527</c:v>
                </c:pt>
                <c:pt idx="6313">
                  <c:v>0.59578103107809266</c:v>
                </c:pt>
                <c:pt idx="6314">
                  <c:v>0.59573279044005834</c:v>
                </c:pt>
                <c:pt idx="6315">
                  <c:v>0.59572186381214343</c:v>
                </c:pt>
                <c:pt idx="6316">
                  <c:v>0.59570668408455396</c:v>
                </c:pt>
                <c:pt idx="6317">
                  <c:v>0.59565193731173383</c:v>
                </c:pt>
                <c:pt idx="6318">
                  <c:v>0.59563842267042499</c:v>
                </c:pt>
                <c:pt idx="6319">
                  <c:v>0.5954399958560932</c:v>
                </c:pt>
                <c:pt idx="6320">
                  <c:v>0.59543509621045521</c:v>
                </c:pt>
                <c:pt idx="6321">
                  <c:v>0.59540377236137587</c:v>
                </c:pt>
                <c:pt idx="6322">
                  <c:v>0.59536613736986777</c:v>
                </c:pt>
                <c:pt idx="6323">
                  <c:v>0.59530686089865192</c:v>
                </c:pt>
                <c:pt idx="6324">
                  <c:v>0.59527689748093005</c:v>
                </c:pt>
                <c:pt idx="6325">
                  <c:v>0.59521609145655041</c:v>
                </c:pt>
                <c:pt idx="6326">
                  <c:v>0.59518394429435051</c:v>
                </c:pt>
                <c:pt idx="6327">
                  <c:v>0.59514461153942355</c:v>
                </c:pt>
                <c:pt idx="6328">
                  <c:v>0.59514332177324392</c:v>
                </c:pt>
                <c:pt idx="6329">
                  <c:v>0.5951406423080845</c:v>
                </c:pt>
                <c:pt idx="6330">
                  <c:v>0.5951367977733748</c:v>
                </c:pt>
                <c:pt idx="6331">
                  <c:v>0.5950573066781002</c:v>
                </c:pt>
                <c:pt idx="6332">
                  <c:v>0.59502403866243525</c:v>
                </c:pt>
                <c:pt idx="6333">
                  <c:v>0.59499323155900941</c:v>
                </c:pt>
                <c:pt idx="6334">
                  <c:v>0.59498494389459788</c:v>
                </c:pt>
                <c:pt idx="6335">
                  <c:v>0.59497410634072512</c:v>
                </c:pt>
                <c:pt idx="6336">
                  <c:v>0.59487667803238808</c:v>
                </c:pt>
                <c:pt idx="6337">
                  <c:v>0.59484843934475728</c:v>
                </c:pt>
                <c:pt idx="6338">
                  <c:v>0.59479383923987028</c:v>
                </c:pt>
                <c:pt idx="6339">
                  <c:v>0.59476189661106715</c:v>
                </c:pt>
                <c:pt idx="6340">
                  <c:v>0.59466582932895617</c:v>
                </c:pt>
                <c:pt idx="6341">
                  <c:v>0.59465079693709189</c:v>
                </c:pt>
                <c:pt idx="6342">
                  <c:v>0.59457483359148877</c:v>
                </c:pt>
                <c:pt idx="6343">
                  <c:v>0.59442116711591697</c:v>
                </c:pt>
                <c:pt idx="6344">
                  <c:v>0.59432894346224541</c:v>
                </c:pt>
                <c:pt idx="6345">
                  <c:v>0.59431653052459099</c:v>
                </c:pt>
                <c:pt idx="6346">
                  <c:v>0.59427480631924845</c:v>
                </c:pt>
                <c:pt idx="6347">
                  <c:v>0.59425810612765262</c:v>
                </c:pt>
                <c:pt idx="6348">
                  <c:v>0.59417993978091443</c:v>
                </c:pt>
                <c:pt idx="6349">
                  <c:v>0.59417049963411583</c:v>
                </c:pt>
                <c:pt idx="6350">
                  <c:v>0.59412333203809775</c:v>
                </c:pt>
                <c:pt idx="6351">
                  <c:v>0.5941226610649244</c:v>
                </c:pt>
                <c:pt idx="6352">
                  <c:v>0.59412135569444569</c:v>
                </c:pt>
                <c:pt idx="6353">
                  <c:v>0.59411546484488753</c:v>
                </c:pt>
                <c:pt idx="6354">
                  <c:v>0.59403864003326101</c:v>
                </c:pt>
                <c:pt idx="6355">
                  <c:v>0.5940337562066762</c:v>
                </c:pt>
                <c:pt idx="6356">
                  <c:v>0.59401825980694667</c:v>
                </c:pt>
                <c:pt idx="6357">
                  <c:v>0.59401624412138221</c:v>
                </c:pt>
                <c:pt idx="6358">
                  <c:v>0.59394145885464567</c:v>
                </c:pt>
                <c:pt idx="6359">
                  <c:v>0.59393717960469206</c:v>
                </c:pt>
                <c:pt idx="6360">
                  <c:v>0.59393460471857251</c:v>
                </c:pt>
                <c:pt idx="6361">
                  <c:v>0.59391634536062898</c:v>
                </c:pt>
                <c:pt idx="6362">
                  <c:v>0.59390085031904916</c:v>
                </c:pt>
                <c:pt idx="6363">
                  <c:v>0.59381447033527401</c:v>
                </c:pt>
                <c:pt idx="6364">
                  <c:v>0.59375921475123683</c:v>
                </c:pt>
                <c:pt idx="6365">
                  <c:v>0.59374457017586924</c:v>
                </c:pt>
                <c:pt idx="6366">
                  <c:v>0.59371312644211305</c:v>
                </c:pt>
                <c:pt idx="6367">
                  <c:v>0.59370844487655772</c:v>
                </c:pt>
                <c:pt idx="6368">
                  <c:v>0.59367643757676392</c:v>
                </c:pt>
                <c:pt idx="6369">
                  <c:v>0.59364429758893245</c:v>
                </c:pt>
                <c:pt idx="6370">
                  <c:v>0.59360895863595653</c:v>
                </c:pt>
                <c:pt idx="6371">
                  <c:v>0.59358506423983803</c:v>
                </c:pt>
                <c:pt idx="6372">
                  <c:v>0.59349845785616595</c:v>
                </c:pt>
                <c:pt idx="6373">
                  <c:v>0.59345414998546964</c:v>
                </c:pt>
                <c:pt idx="6374">
                  <c:v>0.5934427699510445</c:v>
                </c:pt>
                <c:pt idx="6375">
                  <c:v>0.59342709056517162</c:v>
                </c:pt>
                <c:pt idx="6376">
                  <c:v>0.59341893623778197</c:v>
                </c:pt>
                <c:pt idx="6377">
                  <c:v>0.59338065947831564</c:v>
                </c:pt>
                <c:pt idx="6378">
                  <c:v>0.59335939459537135</c:v>
                </c:pt>
                <c:pt idx="6379">
                  <c:v>0.59324857879276149</c:v>
                </c:pt>
                <c:pt idx="6380">
                  <c:v>0.59319435321480884</c:v>
                </c:pt>
                <c:pt idx="6381">
                  <c:v>0.59310451894153204</c:v>
                </c:pt>
                <c:pt idx="6382">
                  <c:v>0.59307446743764092</c:v>
                </c:pt>
                <c:pt idx="6383">
                  <c:v>0.59307215826199355</c:v>
                </c:pt>
                <c:pt idx="6384">
                  <c:v>0.59302734761242204</c:v>
                </c:pt>
                <c:pt idx="6385">
                  <c:v>0.59302123918069594</c:v>
                </c:pt>
                <c:pt idx="6386">
                  <c:v>0.59298158728493466</c:v>
                </c:pt>
                <c:pt idx="6387">
                  <c:v>0.59297528527338339</c:v>
                </c:pt>
                <c:pt idx="6388">
                  <c:v>0.59296745190233735</c:v>
                </c:pt>
                <c:pt idx="6389">
                  <c:v>0.5929623568187824</c:v>
                </c:pt>
                <c:pt idx="6390">
                  <c:v>0.59295970990734037</c:v>
                </c:pt>
                <c:pt idx="6391">
                  <c:v>0.5929583751598092</c:v>
                </c:pt>
                <c:pt idx="6392">
                  <c:v>0.59292925683300535</c:v>
                </c:pt>
                <c:pt idx="6393">
                  <c:v>0.59292828328880587</c:v>
                </c:pt>
                <c:pt idx="6394">
                  <c:v>0.59290294293223134</c:v>
                </c:pt>
                <c:pt idx="6395">
                  <c:v>0.59287939361557829</c:v>
                </c:pt>
                <c:pt idx="6396">
                  <c:v>0.59286732877091075</c:v>
                </c:pt>
                <c:pt idx="6397">
                  <c:v>0.59282117950741264</c:v>
                </c:pt>
                <c:pt idx="6398">
                  <c:v>0.59280578401049644</c:v>
                </c:pt>
                <c:pt idx="6399">
                  <c:v>0.59274844274947447</c:v>
                </c:pt>
                <c:pt idx="6400">
                  <c:v>0.59273084486973093</c:v>
                </c:pt>
                <c:pt idx="6401">
                  <c:v>0.59265299941700933</c:v>
                </c:pt>
                <c:pt idx="6402">
                  <c:v>0.59264992499284563</c:v>
                </c:pt>
                <c:pt idx="6403">
                  <c:v>0.59255196922928643</c:v>
                </c:pt>
                <c:pt idx="6404">
                  <c:v>0.59254033272891837</c:v>
                </c:pt>
                <c:pt idx="6405">
                  <c:v>0.59248653798349327</c:v>
                </c:pt>
                <c:pt idx="6406">
                  <c:v>0.59246670108027422</c:v>
                </c:pt>
                <c:pt idx="6407">
                  <c:v>0.59242276385854042</c:v>
                </c:pt>
                <c:pt idx="6408">
                  <c:v>0.59241819856292011</c:v>
                </c:pt>
                <c:pt idx="6409">
                  <c:v>0.59241325194509686</c:v>
                </c:pt>
                <c:pt idx="6410">
                  <c:v>0.59235787777251969</c:v>
                </c:pt>
                <c:pt idx="6411">
                  <c:v>0.59235354574311405</c:v>
                </c:pt>
                <c:pt idx="6412">
                  <c:v>0.59229479414735531</c:v>
                </c:pt>
                <c:pt idx="6413">
                  <c:v>0.59228748406470244</c:v>
                </c:pt>
                <c:pt idx="6414">
                  <c:v>0.5922515053374392</c:v>
                </c:pt>
                <c:pt idx="6415">
                  <c:v>0.59223801611633198</c:v>
                </c:pt>
                <c:pt idx="6416">
                  <c:v>0.59215970406297902</c:v>
                </c:pt>
                <c:pt idx="6417">
                  <c:v>0.59214847686632344</c:v>
                </c:pt>
                <c:pt idx="6418">
                  <c:v>0.59213938095903718</c:v>
                </c:pt>
                <c:pt idx="6419">
                  <c:v>0.59212830712154085</c:v>
                </c:pt>
                <c:pt idx="6420">
                  <c:v>0.59212571840926631</c:v>
                </c:pt>
                <c:pt idx="6421">
                  <c:v>0.59210725380742857</c:v>
                </c:pt>
                <c:pt idx="6422">
                  <c:v>0.59209016325853225</c:v>
                </c:pt>
                <c:pt idx="6423">
                  <c:v>0.59205686764684107</c:v>
                </c:pt>
                <c:pt idx="6424">
                  <c:v>0.59203942506348373</c:v>
                </c:pt>
                <c:pt idx="6425">
                  <c:v>0.59201461422388546</c:v>
                </c:pt>
                <c:pt idx="6426">
                  <c:v>0.59200144612574923</c:v>
                </c:pt>
                <c:pt idx="6427">
                  <c:v>0.5919786349788595</c:v>
                </c:pt>
                <c:pt idx="6428">
                  <c:v>0.59192685823315672</c:v>
                </c:pt>
                <c:pt idx="6429">
                  <c:v>0.59187663283049619</c:v>
                </c:pt>
                <c:pt idx="6430">
                  <c:v>0.59182397311248336</c:v>
                </c:pt>
                <c:pt idx="6431">
                  <c:v>0.59182349771644038</c:v>
                </c:pt>
                <c:pt idx="6432">
                  <c:v>0.59179968377959447</c:v>
                </c:pt>
                <c:pt idx="6433">
                  <c:v>0.59175455343110095</c:v>
                </c:pt>
                <c:pt idx="6434">
                  <c:v>0.5917250527626271</c:v>
                </c:pt>
                <c:pt idx="6435">
                  <c:v>0.59171332727479309</c:v>
                </c:pt>
                <c:pt idx="6436">
                  <c:v>0.59170081023418197</c:v>
                </c:pt>
                <c:pt idx="6437">
                  <c:v>0.59165628874007881</c:v>
                </c:pt>
                <c:pt idx="6438">
                  <c:v>0.59162889137762265</c:v>
                </c:pt>
                <c:pt idx="6439">
                  <c:v>0.59158079464088875</c:v>
                </c:pt>
                <c:pt idx="6440">
                  <c:v>0.59156404847507538</c:v>
                </c:pt>
                <c:pt idx="6441">
                  <c:v>0.5915530949191411</c:v>
                </c:pt>
                <c:pt idx="6442">
                  <c:v>0.59154320354628709</c:v>
                </c:pt>
                <c:pt idx="6443">
                  <c:v>0.5914282324347987</c:v>
                </c:pt>
                <c:pt idx="6444">
                  <c:v>0.59142678771745827</c:v>
                </c:pt>
                <c:pt idx="6445">
                  <c:v>0.59142255786200293</c:v>
                </c:pt>
                <c:pt idx="6446">
                  <c:v>0.59137422084977609</c:v>
                </c:pt>
                <c:pt idx="6447">
                  <c:v>0.5913373451122953</c:v>
                </c:pt>
                <c:pt idx="6448">
                  <c:v>0.59132270494627504</c:v>
                </c:pt>
                <c:pt idx="6449">
                  <c:v>0.59122624873740359</c:v>
                </c:pt>
                <c:pt idx="6450">
                  <c:v>0.59122483258548297</c:v>
                </c:pt>
                <c:pt idx="6451">
                  <c:v>0.59121641902679234</c:v>
                </c:pt>
                <c:pt idx="6452">
                  <c:v>0.59108931532998277</c:v>
                </c:pt>
                <c:pt idx="6453">
                  <c:v>0.59097935173867477</c:v>
                </c:pt>
                <c:pt idx="6454">
                  <c:v>0.59097234146649436</c:v>
                </c:pt>
                <c:pt idx="6455">
                  <c:v>0.59095982762881594</c:v>
                </c:pt>
                <c:pt idx="6456">
                  <c:v>0.59094931522599836</c:v>
                </c:pt>
                <c:pt idx="6457">
                  <c:v>0.5909207829607741</c:v>
                </c:pt>
                <c:pt idx="6458">
                  <c:v>0.59089732503416548</c:v>
                </c:pt>
                <c:pt idx="6459">
                  <c:v>0.59084590449181329</c:v>
                </c:pt>
                <c:pt idx="6460">
                  <c:v>0.59078466815194253</c:v>
                </c:pt>
                <c:pt idx="6461">
                  <c:v>0.59078141205062584</c:v>
                </c:pt>
                <c:pt idx="6462">
                  <c:v>0.59071841591869079</c:v>
                </c:pt>
                <c:pt idx="6463">
                  <c:v>0.59070912127137765</c:v>
                </c:pt>
                <c:pt idx="6464">
                  <c:v>0.59064624105686003</c:v>
                </c:pt>
                <c:pt idx="6465">
                  <c:v>0.59064284044002369</c:v>
                </c:pt>
                <c:pt idx="6466">
                  <c:v>0.59057422809552962</c:v>
                </c:pt>
                <c:pt idx="6467">
                  <c:v>0.59053875159537428</c:v>
                </c:pt>
                <c:pt idx="6468">
                  <c:v>0.59052121467986896</c:v>
                </c:pt>
                <c:pt idx="6469">
                  <c:v>0.5905021559434106</c:v>
                </c:pt>
                <c:pt idx="6470">
                  <c:v>0.5904893744621994</c:v>
                </c:pt>
                <c:pt idx="6471">
                  <c:v>0.59045278631066234</c:v>
                </c:pt>
                <c:pt idx="6472">
                  <c:v>0.59044554727422471</c:v>
                </c:pt>
                <c:pt idx="6473">
                  <c:v>0.59044480459083692</c:v>
                </c:pt>
                <c:pt idx="6474">
                  <c:v>0.59044435383481364</c:v>
                </c:pt>
                <c:pt idx="6475">
                  <c:v>0.59035060687233054</c:v>
                </c:pt>
                <c:pt idx="6476">
                  <c:v>0.59032055535396244</c:v>
                </c:pt>
                <c:pt idx="6477">
                  <c:v>0.59031500343545151</c:v>
                </c:pt>
                <c:pt idx="6478">
                  <c:v>0.59031066898268991</c:v>
                </c:pt>
                <c:pt idx="6479">
                  <c:v>0.59029349591847891</c:v>
                </c:pt>
                <c:pt idx="6480">
                  <c:v>0.59024159090208939</c:v>
                </c:pt>
                <c:pt idx="6481">
                  <c:v>0.59017479810410856</c:v>
                </c:pt>
                <c:pt idx="6482">
                  <c:v>0.59016642553960164</c:v>
                </c:pt>
                <c:pt idx="6483">
                  <c:v>0.59008260190444295</c:v>
                </c:pt>
                <c:pt idx="6484">
                  <c:v>0.59004649002992626</c:v>
                </c:pt>
                <c:pt idx="6485">
                  <c:v>0.59003152845001505</c:v>
                </c:pt>
                <c:pt idx="6486">
                  <c:v>0.59002827811404746</c:v>
                </c:pt>
                <c:pt idx="6487">
                  <c:v>0.59002689577544598</c:v>
                </c:pt>
                <c:pt idx="6488">
                  <c:v>0.589930908062548</c:v>
                </c:pt>
                <c:pt idx="6489">
                  <c:v>0.58991821687231216</c:v>
                </c:pt>
                <c:pt idx="6490">
                  <c:v>0.58990886755070815</c:v>
                </c:pt>
                <c:pt idx="6491">
                  <c:v>0.58970999628845289</c:v>
                </c:pt>
                <c:pt idx="6492">
                  <c:v>0.58970298189536652</c:v>
                </c:pt>
                <c:pt idx="6493">
                  <c:v>0.58967094253630559</c:v>
                </c:pt>
                <c:pt idx="6494">
                  <c:v>0.58959895155682041</c:v>
                </c:pt>
                <c:pt idx="6495">
                  <c:v>0.58955675056160672</c:v>
                </c:pt>
                <c:pt idx="6496">
                  <c:v>0.58950340136453938</c:v>
                </c:pt>
                <c:pt idx="6497">
                  <c:v>0.58947975156759325</c:v>
                </c:pt>
                <c:pt idx="6498">
                  <c:v>0.58946492982111176</c:v>
                </c:pt>
                <c:pt idx="6499">
                  <c:v>0.58946257282079828</c:v>
                </c:pt>
                <c:pt idx="6500">
                  <c:v>0.58942970062118782</c:v>
                </c:pt>
                <c:pt idx="6501">
                  <c:v>0.58941507402092452</c:v>
                </c:pt>
                <c:pt idx="6502">
                  <c:v>0.58940209346925543</c:v>
                </c:pt>
                <c:pt idx="6503">
                  <c:v>0.58936834837334717</c:v>
                </c:pt>
                <c:pt idx="6504">
                  <c:v>0.58936406950930853</c:v>
                </c:pt>
                <c:pt idx="6505">
                  <c:v>0.58936054067649268</c:v>
                </c:pt>
                <c:pt idx="6506">
                  <c:v>0.58933644595305779</c:v>
                </c:pt>
                <c:pt idx="6507">
                  <c:v>0.58930010660943499</c:v>
                </c:pt>
                <c:pt idx="6508">
                  <c:v>0.58926700178660452</c:v>
                </c:pt>
                <c:pt idx="6509">
                  <c:v>0.58924673147397166</c:v>
                </c:pt>
                <c:pt idx="6510">
                  <c:v>0.58923460923602677</c:v>
                </c:pt>
                <c:pt idx="6511">
                  <c:v>0.58923337661788355</c:v>
                </c:pt>
                <c:pt idx="6512">
                  <c:v>0.58917925943449401</c:v>
                </c:pt>
                <c:pt idx="6513">
                  <c:v>0.58917247976882536</c:v>
                </c:pt>
                <c:pt idx="6514">
                  <c:v>0.58915530907132097</c:v>
                </c:pt>
                <c:pt idx="6515">
                  <c:v>0.5891387653818958</c:v>
                </c:pt>
                <c:pt idx="6516">
                  <c:v>0.58912157765405249</c:v>
                </c:pt>
                <c:pt idx="6517">
                  <c:v>0.58908462173280363</c:v>
                </c:pt>
                <c:pt idx="6518">
                  <c:v>0.58906954635420283</c:v>
                </c:pt>
                <c:pt idx="6519">
                  <c:v>0.58905374082903161</c:v>
                </c:pt>
                <c:pt idx="6520">
                  <c:v>0.58901680634104103</c:v>
                </c:pt>
                <c:pt idx="6521">
                  <c:v>0.58898979794910422</c:v>
                </c:pt>
                <c:pt idx="6522">
                  <c:v>0.58897971030049334</c:v>
                </c:pt>
                <c:pt idx="6523">
                  <c:v>0.58897358776934505</c:v>
                </c:pt>
                <c:pt idx="6524">
                  <c:v>0.58895662455506037</c:v>
                </c:pt>
                <c:pt idx="6525">
                  <c:v>0.58895214398847628</c:v>
                </c:pt>
                <c:pt idx="6526">
                  <c:v>0.58890965580773003</c:v>
                </c:pt>
                <c:pt idx="6527">
                  <c:v>0.58889601370371536</c:v>
                </c:pt>
                <c:pt idx="6528">
                  <c:v>0.58884900024019915</c:v>
                </c:pt>
                <c:pt idx="6529">
                  <c:v>0.58876316092550174</c:v>
                </c:pt>
                <c:pt idx="6530">
                  <c:v>0.5886675791630791</c:v>
                </c:pt>
                <c:pt idx="6531">
                  <c:v>0.58866118288518954</c:v>
                </c:pt>
                <c:pt idx="6532">
                  <c:v>0.58862104759481693</c:v>
                </c:pt>
                <c:pt idx="6533">
                  <c:v>0.58861844795046048</c:v>
                </c:pt>
                <c:pt idx="6534">
                  <c:v>0.58861247422363383</c:v>
                </c:pt>
                <c:pt idx="6535">
                  <c:v>0.58861076097317944</c:v>
                </c:pt>
                <c:pt idx="6536">
                  <c:v>0.58860784820828516</c:v>
                </c:pt>
                <c:pt idx="6537">
                  <c:v>0.58856243627834093</c:v>
                </c:pt>
                <c:pt idx="6538">
                  <c:v>0.58853283713903048</c:v>
                </c:pt>
                <c:pt idx="6539">
                  <c:v>0.58852092078765184</c:v>
                </c:pt>
                <c:pt idx="6540">
                  <c:v>0.58850293475179072</c:v>
                </c:pt>
                <c:pt idx="6541">
                  <c:v>0.58850062927930757</c:v>
                </c:pt>
                <c:pt idx="6542">
                  <c:v>0.58849001693421354</c:v>
                </c:pt>
                <c:pt idx="6543">
                  <c:v>0.58847314234936932</c:v>
                </c:pt>
                <c:pt idx="6544">
                  <c:v>0.58846872072574241</c:v>
                </c:pt>
                <c:pt idx="6545">
                  <c:v>0.58841043531276327</c:v>
                </c:pt>
                <c:pt idx="6546">
                  <c:v>0.58833617713509478</c:v>
                </c:pt>
                <c:pt idx="6547">
                  <c:v>0.58826585184177349</c:v>
                </c:pt>
                <c:pt idx="6548">
                  <c:v>0.58820524699114929</c:v>
                </c:pt>
                <c:pt idx="6549">
                  <c:v>0.58819350697164818</c:v>
                </c:pt>
                <c:pt idx="6550">
                  <c:v>0.58815802620772795</c:v>
                </c:pt>
                <c:pt idx="6551">
                  <c:v>0.5881505048723602</c:v>
                </c:pt>
                <c:pt idx="6552">
                  <c:v>0.58813513774481219</c:v>
                </c:pt>
                <c:pt idx="6553">
                  <c:v>0.58808003187389679</c:v>
                </c:pt>
                <c:pt idx="6554">
                  <c:v>0.58807339323739305</c:v>
                </c:pt>
                <c:pt idx="6555">
                  <c:v>0.58801600265370546</c:v>
                </c:pt>
                <c:pt idx="6556">
                  <c:v>0.5880003976903827</c:v>
                </c:pt>
                <c:pt idx="6557">
                  <c:v>0.58794240898396311</c:v>
                </c:pt>
                <c:pt idx="6558">
                  <c:v>0.58793829476212456</c:v>
                </c:pt>
                <c:pt idx="6559">
                  <c:v>0.58786218378804156</c:v>
                </c:pt>
                <c:pt idx="6560">
                  <c:v>0.58783432368641919</c:v>
                </c:pt>
                <c:pt idx="6561">
                  <c:v>0.58783302987342223</c:v>
                </c:pt>
                <c:pt idx="6562">
                  <c:v>0.58782320020078649</c:v>
                </c:pt>
                <c:pt idx="6563">
                  <c:v>0.58778448348997625</c:v>
                </c:pt>
                <c:pt idx="6564">
                  <c:v>0.5877800818827964</c:v>
                </c:pt>
                <c:pt idx="6565">
                  <c:v>0.58777694104908262</c:v>
                </c:pt>
                <c:pt idx="6566">
                  <c:v>0.58773496441037432</c:v>
                </c:pt>
                <c:pt idx="6567">
                  <c:v>0.58771389757657433</c:v>
                </c:pt>
                <c:pt idx="6568">
                  <c:v>0.58770455086284235</c:v>
                </c:pt>
                <c:pt idx="6569">
                  <c:v>0.58768916434301421</c:v>
                </c:pt>
                <c:pt idx="6570">
                  <c:v>0.58768100032043091</c:v>
                </c:pt>
                <c:pt idx="6571">
                  <c:v>0.58766342949116823</c:v>
                </c:pt>
                <c:pt idx="6572">
                  <c:v>0.58764854221482687</c:v>
                </c:pt>
                <c:pt idx="6573">
                  <c:v>0.58762717978115953</c:v>
                </c:pt>
                <c:pt idx="6574">
                  <c:v>0.58761275170373017</c:v>
                </c:pt>
                <c:pt idx="6575">
                  <c:v>0.58761026474925815</c:v>
                </c:pt>
                <c:pt idx="6576">
                  <c:v>0.58755343264834647</c:v>
                </c:pt>
                <c:pt idx="6577">
                  <c:v>0.58752621323381748</c:v>
                </c:pt>
                <c:pt idx="6578">
                  <c:v>0.58750300670472455</c:v>
                </c:pt>
                <c:pt idx="6579">
                  <c:v>0.58747685784523074</c:v>
                </c:pt>
                <c:pt idx="6580">
                  <c:v>0.58746723980171822</c:v>
                </c:pt>
                <c:pt idx="6581">
                  <c:v>0.58744255798067835</c:v>
                </c:pt>
                <c:pt idx="6582">
                  <c:v>0.58737114909775068</c:v>
                </c:pt>
                <c:pt idx="6583">
                  <c:v>0.58736903841780408</c:v>
                </c:pt>
                <c:pt idx="6584">
                  <c:v>0.58729647787887995</c:v>
                </c:pt>
                <c:pt idx="6585">
                  <c:v>0.58724999659217858</c:v>
                </c:pt>
                <c:pt idx="6586">
                  <c:v>0.58720697066767924</c:v>
                </c:pt>
                <c:pt idx="6587">
                  <c:v>0.587193790374131</c:v>
                </c:pt>
                <c:pt idx="6588">
                  <c:v>0.58717378892697147</c:v>
                </c:pt>
                <c:pt idx="6589">
                  <c:v>0.5871683704404026</c:v>
                </c:pt>
                <c:pt idx="6590">
                  <c:v>0.58707635926217461</c:v>
                </c:pt>
                <c:pt idx="6591">
                  <c:v>0.5869960969313941</c:v>
                </c:pt>
                <c:pt idx="6592">
                  <c:v>0.58699409998089969</c:v>
                </c:pt>
                <c:pt idx="6593">
                  <c:v>0.58698470026779048</c:v>
                </c:pt>
                <c:pt idx="6594">
                  <c:v>0.58691891852080125</c:v>
                </c:pt>
                <c:pt idx="6595">
                  <c:v>0.58691027968497655</c:v>
                </c:pt>
                <c:pt idx="6596">
                  <c:v>0.58690865075150733</c:v>
                </c:pt>
                <c:pt idx="6597">
                  <c:v>0.58688321462799964</c:v>
                </c:pt>
                <c:pt idx="6598">
                  <c:v>0.58684908516317202</c:v>
                </c:pt>
                <c:pt idx="6599">
                  <c:v>0.58676645674217787</c:v>
                </c:pt>
                <c:pt idx="6600">
                  <c:v>0.58674240831778457</c:v>
                </c:pt>
                <c:pt idx="6601">
                  <c:v>0.5867279403459037</c:v>
                </c:pt>
                <c:pt idx="6602">
                  <c:v>0.58671409428459997</c:v>
                </c:pt>
                <c:pt idx="6603">
                  <c:v>0.58670380418608259</c:v>
                </c:pt>
                <c:pt idx="6604">
                  <c:v>0.58667990997160113</c:v>
                </c:pt>
                <c:pt idx="6605">
                  <c:v>0.58666753167143215</c:v>
                </c:pt>
                <c:pt idx="6606">
                  <c:v>0.58666283630906935</c:v>
                </c:pt>
                <c:pt idx="6607">
                  <c:v>0.58663550382560881</c:v>
                </c:pt>
                <c:pt idx="6608">
                  <c:v>0.5866348487919778</c:v>
                </c:pt>
                <c:pt idx="6609">
                  <c:v>0.58662551666923857</c:v>
                </c:pt>
                <c:pt idx="6610">
                  <c:v>0.5866028556666012</c:v>
                </c:pt>
                <c:pt idx="6611">
                  <c:v>0.58660054846876286</c:v>
                </c:pt>
                <c:pt idx="6612">
                  <c:v>0.58654198617613873</c:v>
                </c:pt>
                <c:pt idx="6613">
                  <c:v>0.5865345222876992</c:v>
                </c:pt>
                <c:pt idx="6614">
                  <c:v>0.58651965562283148</c:v>
                </c:pt>
                <c:pt idx="6615">
                  <c:v>0.58646197364033625</c:v>
                </c:pt>
                <c:pt idx="6616">
                  <c:v>0.58644154586062436</c:v>
                </c:pt>
                <c:pt idx="6617">
                  <c:v>0.5864376876482813</c:v>
                </c:pt>
                <c:pt idx="6618">
                  <c:v>0.5863652842069097</c:v>
                </c:pt>
                <c:pt idx="6619">
                  <c:v>0.586356091034691</c:v>
                </c:pt>
                <c:pt idx="6620">
                  <c:v>0.58631773208610516</c:v>
                </c:pt>
                <c:pt idx="6621">
                  <c:v>0.58625471009113983</c:v>
                </c:pt>
                <c:pt idx="6622">
                  <c:v>0.58624600256445691</c:v>
                </c:pt>
                <c:pt idx="6623">
                  <c:v>0.58616325731190677</c:v>
                </c:pt>
                <c:pt idx="6624">
                  <c:v>0.58612982831392368</c:v>
                </c:pt>
                <c:pt idx="6625">
                  <c:v>0.58612737120222391</c:v>
                </c:pt>
                <c:pt idx="6626">
                  <c:v>0.58610105910898735</c:v>
                </c:pt>
                <c:pt idx="6627">
                  <c:v>0.58609772610505595</c:v>
                </c:pt>
                <c:pt idx="6628">
                  <c:v>0.58608953027417654</c:v>
                </c:pt>
                <c:pt idx="6629">
                  <c:v>0.58608791453532938</c:v>
                </c:pt>
                <c:pt idx="6630">
                  <c:v>0.58608137375643243</c:v>
                </c:pt>
                <c:pt idx="6631">
                  <c:v>0.58603737052514682</c:v>
                </c:pt>
                <c:pt idx="6632">
                  <c:v>0.58602393642788986</c:v>
                </c:pt>
                <c:pt idx="6633">
                  <c:v>0.58601058762240121</c:v>
                </c:pt>
                <c:pt idx="6634">
                  <c:v>0.58590397784108239</c:v>
                </c:pt>
                <c:pt idx="6635">
                  <c:v>0.58588929257170563</c:v>
                </c:pt>
                <c:pt idx="6636">
                  <c:v>0.58587040653673839</c:v>
                </c:pt>
                <c:pt idx="6637">
                  <c:v>0.58585495649647867</c:v>
                </c:pt>
                <c:pt idx="6638">
                  <c:v>0.58583077502376757</c:v>
                </c:pt>
                <c:pt idx="6639">
                  <c:v>0.58581118645895203</c:v>
                </c:pt>
                <c:pt idx="6640">
                  <c:v>0.58580092860652455</c:v>
                </c:pt>
                <c:pt idx="6641">
                  <c:v>0.58577528492060982</c:v>
                </c:pt>
                <c:pt idx="6642">
                  <c:v>0.5857746575744851</c:v>
                </c:pt>
                <c:pt idx="6643">
                  <c:v>0.58574562161151844</c:v>
                </c:pt>
                <c:pt idx="6644">
                  <c:v>0.58571835652425785</c:v>
                </c:pt>
                <c:pt idx="6645">
                  <c:v>0.58566646752084661</c:v>
                </c:pt>
                <c:pt idx="6646">
                  <c:v>0.58562532251488464</c:v>
                </c:pt>
                <c:pt idx="6647">
                  <c:v>0.58554687033055841</c:v>
                </c:pt>
                <c:pt idx="6648">
                  <c:v>0.58550831882364474</c:v>
                </c:pt>
                <c:pt idx="6649">
                  <c:v>0.58549648102364193</c:v>
                </c:pt>
                <c:pt idx="6650">
                  <c:v>0.58548022443691605</c:v>
                </c:pt>
                <c:pt idx="6651">
                  <c:v>0.58546462838238822</c:v>
                </c:pt>
                <c:pt idx="6652">
                  <c:v>0.58545511841681297</c:v>
                </c:pt>
                <c:pt idx="6653">
                  <c:v>0.58538369774913213</c:v>
                </c:pt>
                <c:pt idx="6654">
                  <c:v>0.58536840083741792</c:v>
                </c:pt>
                <c:pt idx="6655">
                  <c:v>0.58536253495839674</c:v>
                </c:pt>
                <c:pt idx="6656">
                  <c:v>0.58527621852200329</c:v>
                </c:pt>
                <c:pt idx="6657">
                  <c:v>0.58527068775298019</c:v>
                </c:pt>
                <c:pt idx="6658">
                  <c:v>0.58521448828790912</c:v>
                </c:pt>
                <c:pt idx="6659">
                  <c:v>0.58521398578130268</c:v>
                </c:pt>
                <c:pt idx="6660">
                  <c:v>0.58515320464986176</c:v>
                </c:pt>
                <c:pt idx="6661">
                  <c:v>0.58514456802587889</c:v>
                </c:pt>
                <c:pt idx="6662">
                  <c:v>0.58508837810615277</c:v>
                </c:pt>
                <c:pt idx="6663">
                  <c:v>0.5850473999654866</c:v>
                </c:pt>
                <c:pt idx="6664">
                  <c:v>0.5849983187072757</c:v>
                </c:pt>
                <c:pt idx="6665">
                  <c:v>0.58499057792059794</c:v>
                </c:pt>
                <c:pt idx="6666">
                  <c:v>0.58492633792865045</c:v>
                </c:pt>
                <c:pt idx="6667">
                  <c:v>0.58489622589377033</c:v>
                </c:pt>
                <c:pt idx="6668">
                  <c:v>0.58487220525211447</c:v>
                </c:pt>
                <c:pt idx="6669">
                  <c:v>0.58483455749958502</c:v>
                </c:pt>
                <c:pt idx="6670">
                  <c:v>0.58476968300841381</c:v>
                </c:pt>
                <c:pt idx="6671">
                  <c:v>0.58467560772421234</c:v>
                </c:pt>
                <c:pt idx="6672">
                  <c:v>0.58465568932386514</c:v>
                </c:pt>
                <c:pt idx="6673">
                  <c:v>0.58453064327018023</c:v>
                </c:pt>
                <c:pt idx="6674">
                  <c:v>0.58452465332859893</c:v>
                </c:pt>
                <c:pt idx="6675">
                  <c:v>0.58451108335643931</c:v>
                </c:pt>
                <c:pt idx="6676">
                  <c:v>0.58450874605814607</c:v>
                </c:pt>
                <c:pt idx="6677">
                  <c:v>0.58443530683673284</c:v>
                </c:pt>
                <c:pt idx="6678">
                  <c:v>0.58439039180134023</c:v>
                </c:pt>
                <c:pt idx="6679">
                  <c:v>0.58435046432012505</c:v>
                </c:pt>
                <c:pt idx="6680">
                  <c:v>0.58423707288741866</c:v>
                </c:pt>
                <c:pt idx="6681">
                  <c:v>0.58418189820578637</c:v>
                </c:pt>
                <c:pt idx="6682">
                  <c:v>0.58417044372203686</c:v>
                </c:pt>
                <c:pt idx="6683">
                  <c:v>0.58415661398643981</c:v>
                </c:pt>
                <c:pt idx="6684">
                  <c:v>0.58415457874791876</c:v>
                </c:pt>
                <c:pt idx="6685">
                  <c:v>0.58412677855005635</c:v>
                </c:pt>
                <c:pt idx="6686">
                  <c:v>0.58412555045773806</c:v>
                </c:pt>
                <c:pt idx="6687">
                  <c:v>0.58409942974661067</c:v>
                </c:pt>
                <c:pt idx="6688">
                  <c:v>0.58406865962866683</c:v>
                </c:pt>
                <c:pt idx="6689">
                  <c:v>0.58404804617511319</c:v>
                </c:pt>
                <c:pt idx="6690">
                  <c:v>0.5840255976148353</c:v>
                </c:pt>
                <c:pt idx="6691">
                  <c:v>0.58398537980384424</c:v>
                </c:pt>
                <c:pt idx="6692">
                  <c:v>0.5839400677892026</c:v>
                </c:pt>
                <c:pt idx="6693">
                  <c:v>0.5839376922852042</c:v>
                </c:pt>
                <c:pt idx="6694">
                  <c:v>0.58392885673414197</c:v>
                </c:pt>
                <c:pt idx="6695">
                  <c:v>0.58387188708599846</c:v>
                </c:pt>
                <c:pt idx="6696">
                  <c:v>0.58383138239472143</c:v>
                </c:pt>
                <c:pt idx="6697">
                  <c:v>0.58374487698309874</c:v>
                </c:pt>
                <c:pt idx="6698">
                  <c:v>0.58371001581759152</c:v>
                </c:pt>
                <c:pt idx="6699">
                  <c:v>0.58366457299166641</c:v>
                </c:pt>
                <c:pt idx="6700">
                  <c:v>0.58361484233959859</c:v>
                </c:pt>
                <c:pt idx="6701">
                  <c:v>0.58359682458599837</c:v>
                </c:pt>
                <c:pt idx="6702">
                  <c:v>0.58354476533383448</c:v>
                </c:pt>
                <c:pt idx="6703">
                  <c:v>0.58343980503083259</c:v>
                </c:pt>
                <c:pt idx="6704">
                  <c:v>0.58339342009844153</c:v>
                </c:pt>
                <c:pt idx="6705">
                  <c:v>0.58338976546201338</c:v>
                </c:pt>
                <c:pt idx="6706">
                  <c:v>0.58336275273540539</c:v>
                </c:pt>
                <c:pt idx="6707">
                  <c:v>0.58333763484307755</c:v>
                </c:pt>
                <c:pt idx="6708">
                  <c:v>0.58333092740725356</c:v>
                </c:pt>
                <c:pt idx="6709">
                  <c:v>0.58332203810379535</c:v>
                </c:pt>
                <c:pt idx="6710">
                  <c:v>0.58325391477039157</c:v>
                </c:pt>
                <c:pt idx="6711">
                  <c:v>0.58322422742538882</c:v>
                </c:pt>
                <c:pt idx="6712">
                  <c:v>0.58322118678218648</c:v>
                </c:pt>
                <c:pt idx="6713">
                  <c:v>0.58318261397906779</c:v>
                </c:pt>
                <c:pt idx="6714">
                  <c:v>0.58317717797879565</c:v>
                </c:pt>
                <c:pt idx="6715">
                  <c:v>0.58317545603447463</c:v>
                </c:pt>
                <c:pt idx="6716">
                  <c:v>0.58311578862063917</c:v>
                </c:pt>
                <c:pt idx="6717">
                  <c:v>0.58303172365800915</c:v>
                </c:pt>
                <c:pt idx="6718">
                  <c:v>0.58300834157122483</c:v>
                </c:pt>
                <c:pt idx="6719">
                  <c:v>0.58299668410625216</c:v>
                </c:pt>
                <c:pt idx="6720">
                  <c:v>0.58299461854068191</c:v>
                </c:pt>
                <c:pt idx="6721">
                  <c:v>0.58293662763815779</c:v>
                </c:pt>
                <c:pt idx="6722">
                  <c:v>0.58290508362268656</c:v>
                </c:pt>
                <c:pt idx="6723">
                  <c:v>0.5828823377614758</c:v>
                </c:pt>
                <c:pt idx="6724">
                  <c:v>0.5828579249694954</c:v>
                </c:pt>
                <c:pt idx="6725">
                  <c:v>0.58278507577151317</c:v>
                </c:pt>
                <c:pt idx="6726">
                  <c:v>0.58276881471903719</c:v>
                </c:pt>
                <c:pt idx="6727">
                  <c:v>0.58275754400689583</c:v>
                </c:pt>
                <c:pt idx="6728">
                  <c:v>0.5826699640694476</c:v>
                </c:pt>
                <c:pt idx="6729">
                  <c:v>0.5825952062515648</c:v>
                </c:pt>
                <c:pt idx="6730">
                  <c:v>0.58257942398898266</c:v>
                </c:pt>
                <c:pt idx="6731">
                  <c:v>0.58246691069129175</c:v>
                </c:pt>
                <c:pt idx="6732">
                  <c:v>0.58240396683452045</c:v>
                </c:pt>
                <c:pt idx="6733">
                  <c:v>0.58238440324516272</c:v>
                </c:pt>
                <c:pt idx="6734">
                  <c:v>0.5823578145604652</c:v>
                </c:pt>
                <c:pt idx="6735">
                  <c:v>0.58232047629012396</c:v>
                </c:pt>
                <c:pt idx="6736">
                  <c:v>0.58231692152727099</c:v>
                </c:pt>
                <c:pt idx="6737">
                  <c:v>0.58228346490521066</c:v>
                </c:pt>
                <c:pt idx="6738">
                  <c:v>0.58223173805702566</c:v>
                </c:pt>
                <c:pt idx="6739">
                  <c:v>0.58222102764866079</c:v>
                </c:pt>
                <c:pt idx="6740">
                  <c:v>0.58217030633779721</c:v>
                </c:pt>
                <c:pt idx="6741">
                  <c:v>0.5821523297601916</c:v>
                </c:pt>
                <c:pt idx="6742">
                  <c:v>0.58213767852922604</c:v>
                </c:pt>
                <c:pt idx="6743">
                  <c:v>0.58200865183793815</c:v>
                </c:pt>
                <c:pt idx="6744">
                  <c:v>0.58198007885623981</c:v>
                </c:pt>
                <c:pt idx="6745">
                  <c:v>0.58192367894878305</c:v>
                </c:pt>
                <c:pt idx="6746">
                  <c:v>0.58185417613196344</c:v>
                </c:pt>
                <c:pt idx="6747">
                  <c:v>0.58179502567605745</c:v>
                </c:pt>
                <c:pt idx="6748">
                  <c:v>0.58171346432383475</c:v>
                </c:pt>
                <c:pt idx="6749">
                  <c:v>0.58165931764107415</c:v>
                </c:pt>
                <c:pt idx="6750">
                  <c:v>0.58163297712649387</c:v>
                </c:pt>
                <c:pt idx="6751">
                  <c:v>0.58161649674935056</c:v>
                </c:pt>
                <c:pt idx="6752">
                  <c:v>0.58154713173717576</c:v>
                </c:pt>
                <c:pt idx="6753">
                  <c:v>0.581545775261602</c:v>
                </c:pt>
                <c:pt idx="6754">
                  <c:v>0.58143715559051634</c:v>
                </c:pt>
                <c:pt idx="6755">
                  <c:v>0.58143214139544119</c:v>
                </c:pt>
                <c:pt idx="6756">
                  <c:v>0.58134373188373412</c:v>
                </c:pt>
                <c:pt idx="6757">
                  <c:v>0.58128588183050667</c:v>
                </c:pt>
                <c:pt idx="6758">
                  <c:v>0.58121743140357074</c:v>
                </c:pt>
                <c:pt idx="6759">
                  <c:v>0.58111747453859486</c:v>
                </c:pt>
                <c:pt idx="6760">
                  <c:v>0.58106966440278318</c:v>
                </c:pt>
                <c:pt idx="6761">
                  <c:v>0.58100776841247981</c:v>
                </c:pt>
                <c:pt idx="6762">
                  <c:v>0.58088711163470474</c:v>
                </c:pt>
                <c:pt idx="6763">
                  <c:v>0.58081580193080862</c:v>
                </c:pt>
                <c:pt idx="6764">
                  <c:v>0.58079074402848485</c:v>
                </c:pt>
                <c:pt idx="6765">
                  <c:v>0.58074931281319409</c:v>
                </c:pt>
                <c:pt idx="6766">
                  <c:v>0.58073255552650471</c:v>
                </c:pt>
                <c:pt idx="6767">
                  <c:v>0.58072466301692238</c:v>
                </c:pt>
                <c:pt idx="6768">
                  <c:v>0.58070118367661805</c:v>
                </c:pt>
                <c:pt idx="6769">
                  <c:v>0.58064755437707483</c:v>
                </c:pt>
                <c:pt idx="6770">
                  <c:v>0.58064568781741466</c:v>
                </c:pt>
                <c:pt idx="6771">
                  <c:v>0.58061591416750025</c:v>
                </c:pt>
                <c:pt idx="6772">
                  <c:v>0.58058877492329597</c:v>
                </c:pt>
                <c:pt idx="6773">
                  <c:v>0.58055990170124738</c:v>
                </c:pt>
                <c:pt idx="6774">
                  <c:v>0.5805394024515711</c:v>
                </c:pt>
                <c:pt idx="6775">
                  <c:v>0.58047162735208202</c:v>
                </c:pt>
                <c:pt idx="6776">
                  <c:v>0.58039480816924627</c:v>
                </c:pt>
                <c:pt idx="6777">
                  <c:v>0.58037570993509979</c:v>
                </c:pt>
                <c:pt idx="6778">
                  <c:v>0.58033622812482177</c:v>
                </c:pt>
                <c:pt idx="6779">
                  <c:v>0.58025008555718005</c:v>
                </c:pt>
                <c:pt idx="6780">
                  <c:v>0.58024035441192212</c:v>
                </c:pt>
                <c:pt idx="6781">
                  <c:v>0.58023441477415616</c:v>
                </c:pt>
                <c:pt idx="6782">
                  <c:v>0.58014566361277242</c:v>
                </c:pt>
                <c:pt idx="6783">
                  <c:v>0.58014436627249266</c:v>
                </c:pt>
                <c:pt idx="6784">
                  <c:v>0.58011024712885795</c:v>
                </c:pt>
                <c:pt idx="6785">
                  <c:v>0.58007442246109442</c:v>
                </c:pt>
                <c:pt idx="6786">
                  <c:v>0.58006715926667729</c:v>
                </c:pt>
                <c:pt idx="6787">
                  <c:v>0.58006229847195301</c:v>
                </c:pt>
                <c:pt idx="6788">
                  <c:v>0.58005575629630912</c:v>
                </c:pt>
                <c:pt idx="6789">
                  <c:v>0.57989024709155235</c:v>
                </c:pt>
                <c:pt idx="6790">
                  <c:v>0.57987383687183325</c:v>
                </c:pt>
                <c:pt idx="6791">
                  <c:v>0.57986115233871049</c:v>
                </c:pt>
                <c:pt idx="6792">
                  <c:v>0.57979000549441673</c:v>
                </c:pt>
                <c:pt idx="6793">
                  <c:v>0.57970105500949798</c:v>
                </c:pt>
                <c:pt idx="6794">
                  <c:v>0.5796643837353046</c:v>
                </c:pt>
                <c:pt idx="6795">
                  <c:v>0.57966414644372599</c:v>
                </c:pt>
                <c:pt idx="6796">
                  <c:v>0.57963846019402654</c:v>
                </c:pt>
                <c:pt idx="6797">
                  <c:v>0.57963357453009201</c:v>
                </c:pt>
                <c:pt idx="6798">
                  <c:v>0.5795927701917799</c:v>
                </c:pt>
                <c:pt idx="6799">
                  <c:v>0.57959100539141739</c:v>
                </c:pt>
                <c:pt idx="6800">
                  <c:v>0.57958521598623836</c:v>
                </c:pt>
                <c:pt idx="6801">
                  <c:v>0.57954957940114671</c:v>
                </c:pt>
                <c:pt idx="6802">
                  <c:v>0.57954627809399661</c:v>
                </c:pt>
                <c:pt idx="6803">
                  <c:v>0.57954233137704858</c:v>
                </c:pt>
                <c:pt idx="6804">
                  <c:v>0.57950830318368773</c:v>
                </c:pt>
                <c:pt idx="6805">
                  <c:v>0.57942162571448619</c:v>
                </c:pt>
                <c:pt idx="6806">
                  <c:v>0.5794004577459495</c:v>
                </c:pt>
                <c:pt idx="6807">
                  <c:v>0.57939000961497689</c:v>
                </c:pt>
                <c:pt idx="6808">
                  <c:v>0.57936233248281055</c:v>
                </c:pt>
                <c:pt idx="6809">
                  <c:v>0.57930926626594725</c:v>
                </c:pt>
                <c:pt idx="6810">
                  <c:v>0.57926364118827778</c:v>
                </c:pt>
                <c:pt idx="6811">
                  <c:v>0.57921025357899802</c:v>
                </c:pt>
                <c:pt idx="6812">
                  <c:v>0.57918628508828351</c:v>
                </c:pt>
                <c:pt idx="6813">
                  <c:v>0.57914182375039391</c:v>
                </c:pt>
                <c:pt idx="6814">
                  <c:v>0.57908963567599447</c:v>
                </c:pt>
                <c:pt idx="6815">
                  <c:v>0.5790337384262334</c:v>
                </c:pt>
                <c:pt idx="6816">
                  <c:v>0.57900209994974983</c:v>
                </c:pt>
                <c:pt idx="6817">
                  <c:v>0.57898706005114653</c:v>
                </c:pt>
                <c:pt idx="6818">
                  <c:v>0.57896209753083894</c:v>
                </c:pt>
                <c:pt idx="6819">
                  <c:v>0.57894952278778022</c:v>
                </c:pt>
                <c:pt idx="6820">
                  <c:v>0.57893967793599865</c:v>
                </c:pt>
                <c:pt idx="6821">
                  <c:v>0.57883786643245205</c:v>
                </c:pt>
                <c:pt idx="6822">
                  <c:v>0.57883052866215789</c:v>
                </c:pt>
                <c:pt idx="6823">
                  <c:v>0.57882256776860286</c:v>
                </c:pt>
                <c:pt idx="6824">
                  <c:v>0.57882101324646951</c:v>
                </c:pt>
                <c:pt idx="6825">
                  <c:v>0.57880781560707095</c:v>
                </c:pt>
                <c:pt idx="6826">
                  <c:v>0.57880734571697234</c:v>
                </c:pt>
                <c:pt idx="6827">
                  <c:v>0.57880267424180654</c:v>
                </c:pt>
                <c:pt idx="6828">
                  <c:v>0.57864086633089784</c:v>
                </c:pt>
                <c:pt idx="6829">
                  <c:v>0.57856373467347688</c:v>
                </c:pt>
                <c:pt idx="6830">
                  <c:v>0.57850352147345507</c:v>
                </c:pt>
                <c:pt idx="6831">
                  <c:v>0.5784962649573947</c:v>
                </c:pt>
                <c:pt idx="6832">
                  <c:v>0.57832134577801109</c:v>
                </c:pt>
                <c:pt idx="6833">
                  <c:v>0.57832083255093292</c:v>
                </c:pt>
                <c:pt idx="6834">
                  <c:v>0.57831289536726027</c:v>
                </c:pt>
                <c:pt idx="6835">
                  <c:v>0.57830043184614099</c:v>
                </c:pt>
                <c:pt idx="6836">
                  <c:v>0.57826606518367762</c:v>
                </c:pt>
                <c:pt idx="6837">
                  <c:v>0.5782468439624836</c:v>
                </c:pt>
                <c:pt idx="6838">
                  <c:v>0.57815225841193663</c:v>
                </c:pt>
                <c:pt idx="6839">
                  <c:v>0.57811947116943585</c:v>
                </c:pt>
                <c:pt idx="6840">
                  <c:v>0.57794568518662381</c:v>
                </c:pt>
                <c:pt idx="6841">
                  <c:v>0.57790594811740237</c:v>
                </c:pt>
                <c:pt idx="6842">
                  <c:v>0.57786311284687408</c:v>
                </c:pt>
                <c:pt idx="6843">
                  <c:v>0.57778928917098971</c:v>
                </c:pt>
                <c:pt idx="6844">
                  <c:v>0.57769420244279146</c:v>
                </c:pt>
                <c:pt idx="6845">
                  <c:v>0.57769188078748612</c:v>
                </c:pt>
                <c:pt idx="6846">
                  <c:v>0.57768549853127116</c:v>
                </c:pt>
                <c:pt idx="6847">
                  <c:v>0.57767362959405288</c:v>
                </c:pt>
                <c:pt idx="6848">
                  <c:v>0.57765611728806454</c:v>
                </c:pt>
                <c:pt idx="6849">
                  <c:v>0.5776485442807846</c:v>
                </c:pt>
                <c:pt idx="6850">
                  <c:v>0.57761849158396028</c:v>
                </c:pt>
                <c:pt idx="6851">
                  <c:v>0.57759835435676055</c:v>
                </c:pt>
                <c:pt idx="6852">
                  <c:v>0.57752326672803611</c:v>
                </c:pt>
                <c:pt idx="6853">
                  <c:v>0.57746127217125642</c:v>
                </c:pt>
                <c:pt idx="6854">
                  <c:v>0.57738628784317958</c:v>
                </c:pt>
                <c:pt idx="6855">
                  <c:v>0.57736036290949511</c:v>
                </c:pt>
                <c:pt idx="6856">
                  <c:v>0.57734000291924126</c:v>
                </c:pt>
                <c:pt idx="6857">
                  <c:v>0.57710960421071011</c:v>
                </c:pt>
                <c:pt idx="6858">
                  <c:v>0.57702974987588374</c:v>
                </c:pt>
                <c:pt idx="6859">
                  <c:v>0.57692491903256482</c:v>
                </c:pt>
                <c:pt idx="6860">
                  <c:v>0.57690591462742202</c:v>
                </c:pt>
                <c:pt idx="6861">
                  <c:v>0.57688070170209182</c:v>
                </c:pt>
                <c:pt idx="6862">
                  <c:v>0.57681513808855245</c:v>
                </c:pt>
                <c:pt idx="6863">
                  <c:v>0.57680802586712765</c:v>
                </c:pt>
                <c:pt idx="6864">
                  <c:v>0.57680559203760018</c:v>
                </c:pt>
                <c:pt idx="6865">
                  <c:v>0.57680217874240836</c:v>
                </c:pt>
                <c:pt idx="6866">
                  <c:v>0.57677330911849112</c:v>
                </c:pt>
                <c:pt idx="6867">
                  <c:v>0.5767444697524855</c:v>
                </c:pt>
                <c:pt idx="6868">
                  <c:v>0.57667416719636755</c:v>
                </c:pt>
                <c:pt idx="6869">
                  <c:v>0.57664581880742805</c:v>
                </c:pt>
                <c:pt idx="6870">
                  <c:v>0.57664433814671612</c:v>
                </c:pt>
                <c:pt idx="6871">
                  <c:v>0.57659234657349212</c:v>
                </c:pt>
                <c:pt idx="6872">
                  <c:v>0.57658347879047189</c:v>
                </c:pt>
                <c:pt idx="6873">
                  <c:v>0.57657938895292415</c:v>
                </c:pt>
                <c:pt idx="6874">
                  <c:v>0.57655269667874387</c:v>
                </c:pt>
                <c:pt idx="6875">
                  <c:v>0.5765468655391025</c:v>
                </c:pt>
                <c:pt idx="6876">
                  <c:v>0.57651284627998822</c:v>
                </c:pt>
                <c:pt idx="6877">
                  <c:v>0.57650024849994552</c:v>
                </c:pt>
                <c:pt idx="6878">
                  <c:v>0.5764952173117408</c:v>
                </c:pt>
                <c:pt idx="6879">
                  <c:v>0.57648153639437139</c:v>
                </c:pt>
                <c:pt idx="6880">
                  <c:v>0.57634826565613995</c:v>
                </c:pt>
                <c:pt idx="6881">
                  <c:v>0.57634641200986036</c:v>
                </c:pt>
                <c:pt idx="6882">
                  <c:v>0.57633990097288068</c:v>
                </c:pt>
                <c:pt idx="6883">
                  <c:v>0.57632858178238078</c:v>
                </c:pt>
                <c:pt idx="6884">
                  <c:v>0.57629437379471926</c:v>
                </c:pt>
                <c:pt idx="6885">
                  <c:v>0.57627862153799336</c:v>
                </c:pt>
                <c:pt idx="6886">
                  <c:v>0.57626747533665623</c:v>
                </c:pt>
                <c:pt idx="6887">
                  <c:v>0.57625283596913601</c:v>
                </c:pt>
                <c:pt idx="6888">
                  <c:v>0.57623400960110005</c:v>
                </c:pt>
                <c:pt idx="6889">
                  <c:v>0.57615469110651307</c:v>
                </c:pt>
                <c:pt idx="6890">
                  <c:v>0.57614627620793435</c:v>
                </c:pt>
                <c:pt idx="6891">
                  <c:v>0.57614614013529319</c:v>
                </c:pt>
                <c:pt idx="6892">
                  <c:v>0.57606733229605933</c:v>
                </c:pt>
                <c:pt idx="6893">
                  <c:v>0.57598358344123535</c:v>
                </c:pt>
                <c:pt idx="6894">
                  <c:v>0.57598036158220389</c:v>
                </c:pt>
                <c:pt idx="6895">
                  <c:v>0.57595860995402881</c:v>
                </c:pt>
                <c:pt idx="6896">
                  <c:v>0.57594333920375762</c:v>
                </c:pt>
                <c:pt idx="6897">
                  <c:v>0.5759330021844159</c:v>
                </c:pt>
                <c:pt idx="6898">
                  <c:v>0.57592235935407476</c:v>
                </c:pt>
                <c:pt idx="6899">
                  <c:v>0.57592058422095649</c:v>
                </c:pt>
                <c:pt idx="6900">
                  <c:v>0.57589197732650732</c:v>
                </c:pt>
                <c:pt idx="6901">
                  <c:v>0.57588884696744935</c:v>
                </c:pt>
                <c:pt idx="6902">
                  <c:v>0.57588776511175643</c:v>
                </c:pt>
                <c:pt idx="6903">
                  <c:v>0.57572020516435463</c:v>
                </c:pt>
                <c:pt idx="6904">
                  <c:v>0.57571893804890306</c:v>
                </c:pt>
                <c:pt idx="6905">
                  <c:v>0.5756887765358959</c:v>
                </c:pt>
                <c:pt idx="6906">
                  <c:v>0.57565779638326919</c:v>
                </c:pt>
                <c:pt idx="6907">
                  <c:v>0.57564621855471798</c:v>
                </c:pt>
                <c:pt idx="6908">
                  <c:v>0.57561604835130376</c:v>
                </c:pt>
                <c:pt idx="6909">
                  <c:v>0.5755726784128129</c:v>
                </c:pt>
                <c:pt idx="6910">
                  <c:v>0.57544475218905922</c:v>
                </c:pt>
                <c:pt idx="6911">
                  <c:v>0.5753958738243955</c:v>
                </c:pt>
                <c:pt idx="6912">
                  <c:v>0.57535573605034329</c:v>
                </c:pt>
                <c:pt idx="6913">
                  <c:v>0.57534581426264031</c:v>
                </c:pt>
                <c:pt idx="6914">
                  <c:v>0.57525647375621403</c:v>
                </c:pt>
                <c:pt idx="6915">
                  <c:v>0.57518979826723482</c:v>
                </c:pt>
                <c:pt idx="6916">
                  <c:v>0.57512086372256155</c:v>
                </c:pt>
                <c:pt idx="6917">
                  <c:v>0.5750817199575764</c:v>
                </c:pt>
                <c:pt idx="6918">
                  <c:v>0.57504511308368822</c:v>
                </c:pt>
                <c:pt idx="6919">
                  <c:v>0.57493848378994428</c:v>
                </c:pt>
                <c:pt idx="6920">
                  <c:v>0.57487675787128589</c:v>
                </c:pt>
                <c:pt idx="6921">
                  <c:v>0.57480625366271665</c:v>
                </c:pt>
                <c:pt idx="6922">
                  <c:v>0.57479020917861157</c:v>
                </c:pt>
                <c:pt idx="6923">
                  <c:v>0.57471752105484386</c:v>
                </c:pt>
                <c:pt idx="6924">
                  <c:v>0.57466256602154719</c:v>
                </c:pt>
                <c:pt idx="6925">
                  <c:v>0.57461057302852825</c:v>
                </c:pt>
                <c:pt idx="6926">
                  <c:v>0.57457719219654213</c:v>
                </c:pt>
                <c:pt idx="6927">
                  <c:v>0.57448694840226033</c:v>
                </c:pt>
                <c:pt idx="6928">
                  <c:v>0.57448685881581874</c:v>
                </c:pt>
                <c:pt idx="6929">
                  <c:v>0.57447616790407252</c:v>
                </c:pt>
                <c:pt idx="6930">
                  <c:v>0.57445733222960405</c:v>
                </c:pt>
                <c:pt idx="6931">
                  <c:v>0.57440651559146116</c:v>
                </c:pt>
                <c:pt idx="6932">
                  <c:v>0.57437088095978961</c:v>
                </c:pt>
                <c:pt idx="6933">
                  <c:v>0.57436782439318579</c:v>
                </c:pt>
                <c:pt idx="6934">
                  <c:v>0.57435732588323174</c:v>
                </c:pt>
                <c:pt idx="6935">
                  <c:v>0.57422299786450959</c:v>
                </c:pt>
                <c:pt idx="6936">
                  <c:v>0.57421404690399014</c:v>
                </c:pt>
                <c:pt idx="6937">
                  <c:v>0.57413357258643405</c:v>
                </c:pt>
                <c:pt idx="6938">
                  <c:v>0.57408639606439027</c:v>
                </c:pt>
                <c:pt idx="6939">
                  <c:v>0.57408531861805046</c:v>
                </c:pt>
                <c:pt idx="6940">
                  <c:v>0.574059305500496</c:v>
                </c:pt>
                <c:pt idx="6941">
                  <c:v>0.57404385105587474</c:v>
                </c:pt>
                <c:pt idx="6942">
                  <c:v>0.57396915610536536</c:v>
                </c:pt>
                <c:pt idx="6943">
                  <c:v>0.57396696612367071</c:v>
                </c:pt>
                <c:pt idx="6944">
                  <c:v>0.57391310098061399</c:v>
                </c:pt>
                <c:pt idx="6945">
                  <c:v>0.57389282003757802</c:v>
                </c:pt>
                <c:pt idx="6946">
                  <c:v>0.57382189691575736</c:v>
                </c:pt>
                <c:pt idx="6947">
                  <c:v>0.57381135397681082</c:v>
                </c:pt>
                <c:pt idx="6948">
                  <c:v>0.57376084225553425</c:v>
                </c:pt>
                <c:pt idx="6949">
                  <c:v>0.57373486281289321</c:v>
                </c:pt>
                <c:pt idx="6950">
                  <c:v>0.57373425422521174</c:v>
                </c:pt>
                <c:pt idx="6951">
                  <c:v>0.57372190139812895</c:v>
                </c:pt>
                <c:pt idx="6952">
                  <c:v>0.57368031971357791</c:v>
                </c:pt>
                <c:pt idx="6953">
                  <c:v>0.57366744699929806</c:v>
                </c:pt>
                <c:pt idx="6954">
                  <c:v>0.5736606476402073</c:v>
                </c:pt>
                <c:pt idx="6955">
                  <c:v>0.5735788666018522</c:v>
                </c:pt>
                <c:pt idx="6956">
                  <c:v>0.57346569722770802</c:v>
                </c:pt>
                <c:pt idx="6957">
                  <c:v>0.57343414407046267</c:v>
                </c:pt>
                <c:pt idx="6958">
                  <c:v>0.57340202268855189</c:v>
                </c:pt>
                <c:pt idx="6959">
                  <c:v>0.57337104328126465</c:v>
                </c:pt>
                <c:pt idx="6960">
                  <c:v>0.57335882753505618</c:v>
                </c:pt>
                <c:pt idx="6961">
                  <c:v>0.57335655624056447</c:v>
                </c:pt>
                <c:pt idx="6962">
                  <c:v>0.57329184568316638</c:v>
                </c:pt>
                <c:pt idx="6963">
                  <c:v>0.57328521340573313</c:v>
                </c:pt>
                <c:pt idx="6964">
                  <c:v>0.57327876887206353</c:v>
                </c:pt>
                <c:pt idx="6965">
                  <c:v>0.57324205330394407</c:v>
                </c:pt>
                <c:pt idx="6966">
                  <c:v>0.57319913585167448</c:v>
                </c:pt>
                <c:pt idx="6967">
                  <c:v>0.57317985173510611</c:v>
                </c:pt>
                <c:pt idx="6968">
                  <c:v>0.57307373849665411</c:v>
                </c:pt>
                <c:pt idx="6969">
                  <c:v>0.57306166907661471</c:v>
                </c:pt>
                <c:pt idx="6970">
                  <c:v>0.57305049926201146</c:v>
                </c:pt>
                <c:pt idx="6971">
                  <c:v>0.573031884005343</c:v>
                </c:pt>
                <c:pt idx="6972">
                  <c:v>0.57289712773693158</c:v>
                </c:pt>
                <c:pt idx="6973">
                  <c:v>0.57286108055082896</c:v>
                </c:pt>
                <c:pt idx="6974">
                  <c:v>0.57274592537477786</c:v>
                </c:pt>
                <c:pt idx="6975">
                  <c:v>0.57267947746827763</c:v>
                </c:pt>
                <c:pt idx="6976">
                  <c:v>0.57265900035519568</c:v>
                </c:pt>
                <c:pt idx="6977">
                  <c:v>0.57257780249171863</c:v>
                </c:pt>
                <c:pt idx="6978">
                  <c:v>0.57257451569166073</c:v>
                </c:pt>
                <c:pt idx="6979">
                  <c:v>0.57246477420445552</c:v>
                </c:pt>
                <c:pt idx="6980">
                  <c:v>0.57245422373739441</c:v>
                </c:pt>
                <c:pt idx="6981">
                  <c:v>0.57245199611913444</c:v>
                </c:pt>
                <c:pt idx="6982">
                  <c:v>0.57238941437694224</c:v>
                </c:pt>
                <c:pt idx="6983">
                  <c:v>0.57238289928818076</c:v>
                </c:pt>
                <c:pt idx="6984">
                  <c:v>0.57231485782673686</c:v>
                </c:pt>
                <c:pt idx="6985">
                  <c:v>0.57228499066491223</c:v>
                </c:pt>
                <c:pt idx="6986">
                  <c:v>0.57225893554067209</c:v>
                </c:pt>
                <c:pt idx="6987">
                  <c:v>0.57221907553109319</c:v>
                </c:pt>
                <c:pt idx="6988">
                  <c:v>0.57221374991360185</c:v>
                </c:pt>
                <c:pt idx="6989">
                  <c:v>0.57219993677823244</c:v>
                </c:pt>
                <c:pt idx="6990">
                  <c:v>0.57213570313225437</c:v>
                </c:pt>
                <c:pt idx="6991">
                  <c:v>0.57212711843031183</c:v>
                </c:pt>
                <c:pt idx="6992">
                  <c:v>0.57210376174879829</c:v>
                </c:pt>
                <c:pt idx="6993">
                  <c:v>0.57208307378257361</c:v>
                </c:pt>
                <c:pt idx="6994">
                  <c:v>0.57200261817037523</c:v>
                </c:pt>
                <c:pt idx="6995">
                  <c:v>0.57198127580707481</c:v>
                </c:pt>
                <c:pt idx="6996">
                  <c:v>0.57195455813585538</c:v>
                </c:pt>
                <c:pt idx="6997">
                  <c:v>0.57194452889868119</c:v>
                </c:pt>
                <c:pt idx="6998">
                  <c:v>0.57190288000465916</c:v>
                </c:pt>
                <c:pt idx="6999">
                  <c:v>0.57188711242027468</c:v>
                </c:pt>
                <c:pt idx="7000">
                  <c:v>0.57183087762550144</c:v>
                </c:pt>
                <c:pt idx="7001">
                  <c:v>0.57182778023592806</c:v>
                </c:pt>
                <c:pt idx="7002">
                  <c:v>0.57180067790014644</c:v>
                </c:pt>
                <c:pt idx="7003">
                  <c:v>0.57179113635725587</c:v>
                </c:pt>
                <c:pt idx="7004">
                  <c:v>0.57179065594405176</c:v>
                </c:pt>
                <c:pt idx="7005">
                  <c:v>0.57168370272809943</c:v>
                </c:pt>
                <c:pt idx="7006">
                  <c:v>0.57167626729115495</c:v>
                </c:pt>
                <c:pt idx="7007">
                  <c:v>0.57167497128578193</c:v>
                </c:pt>
                <c:pt idx="7008">
                  <c:v>0.57165878714812313</c:v>
                </c:pt>
                <c:pt idx="7009">
                  <c:v>0.57163724719691278</c:v>
                </c:pt>
                <c:pt idx="7010">
                  <c:v>0.571637172576831</c:v>
                </c:pt>
                <c:pt idx="7011">
                  <c:v>0.57154721883946158</c:v>
                </c:pt>
                <c:pt idx="7012">
                  <c:v>0.57152785406587747</c:v>
                </c:pt>
                <c:pt idx="7013">
                  <c:v>0.57148838643437383</c:v>
                </c:pt>
                <c:pt idx="7014">
                  <c:v>0.57148337788132486</c:v>
                </c:pt>
                <c:pt idx="7015">
                  <c:v>0.57141694188378356</c:v>
                </c:pt>
                <c:pt idx="7016">
                  <c:v>0.5713696495487951</c:v>
                </c:pt>
                <c:pt idx="7017">
                  <c:v>0.5713282917597472</c:v>
                </c:pt>
                <c:pt idx="7018">
                  <c:v>0.57132469440052924</c:v>
                </c:pt>
                <c:pt idx="7019">
                  <c:v>0.57126042873438365</c:v>
                </c:pt>
                <c:pt idx="7020">
                  <c:v>0.57122781157122493</c:v>
                </c:pt>
                <c:pt idx="7021">
                  <c:v>0.57122577683012143</c:v>
                </c:pt>
                <c:pt idx="7022">
                  <c:v>0.57116909100649815</c:v>
                </c:pt>
                <c:pt idx="7023">
                  <c:v>0.57113580973802502</c:v>
                </c:pt>
                <c:pt idx="7024">
                  <c:v>0.57104908401927701</c:v>
                </c:pt>
                <c:pt idx="7025">
                  <c:v>0.57100069395616948</c:v>
                </c:pt>
                <c:pt idx="7026">
                  <c:v>0.57097122605177397</c:v>
                </c:pt>
                <c:pt idx="7027">
                  <c:v>0.5709485312615975</c:v>
                </c:pt>
                <c:pt idx="7028">
                  <c:v>0.57089658123060583</c:v>
                </c:pt>
                <c:pt idx="7029">
                  <c:v>0.57085352864006711</c:v>
                </c:pt>
                <c:pt idx="7030">
                  <c:v>0.57081125635245289</c:v>
                </c:pt>
                <c:pt idx="7031">
                  <c:v>0.57080629974726238</c:v>
                </c:pt>
                <c:pt idx="7032">
                  <c:v>0.57073475971387921</c:v>
                </c:pt>
                <c:pt idx="7033">
                  <c:v>0.57071194102563205</c:v>
                </c:pt>
                <c:pt idx="7034">
                  <c:v>0.5706976822721791</c:v>
                </c:pt>
                <c:pt idx="7035">
                  <c:v>0.57068620331080255</c:v>
                </c:pt>
                <c:pt idx="7036">
                  <c:v>0.57065751073290782</c:v>
                </c:pt>
                <c:pt idx="7037">
                  <c:v>0.57065274529207066</c:v>
                </c:pt>
                <c:pt idx="7038">
                  <c:v>0.57065014717691376</c:v>
                </c:pt>
                <c:pt idx="7039">
                  <c:v>0.57064322908167808</c:v>
                </c:pt>
                <c:pt idx="7040">
                  <c:v>0.57059040926990956</c:v>
                </c:pt>
                <c:pt idx="7041">
                  <c:v>0.57048202405476645</c:v>
                </c:pt>
                <c:pt idx="7042">
                  <c:v>0.57048165886351787</c:v>
                </c:pt>
                <c:pt idx="7043">
                  <c:v>0.57044283878623581</c:v>
                </c:pt>
                <c:pt idx="7044">
                  <c:v>0.57043433473461891</c:v>
                </c:pt>
                <c:pt idx="7045">
                  <c:v>0.57043388155728414</c:v>
                </c:pt>
                <c:pt idx="7046">
                  <c:v>0.57039516011000746</c:v>
                </c:pt>
                <c:pt idx="7047">
                  <c:v>0.57031298820665288</c:v>
                </c:pt>
                <c:pt idx="7048">
                  <c:v>0.57022462722885803</c:v>
                </c:pt>
                <c:pt idx="7049">
                  <c:v>0.57017519690851604</c:v>
                </c:pt>
                <c:pt idx="7050">
                  <c:v>0.57014542133964441</c:v>
                </c:pt>
                <c:pt idx="7051">
                  <c:v>0.57009545750647239</c:v>
                </c:pt>
                <c:pt idx="7052">
                  <c:v>0.57005456792398923</c:v>
                </c:pt>
                <c:pt idx="7053">
                  <c:v>0.5700329893207472</c:v>
                </c:pt>
                <c:pt idx="7054">
                  <c:v>0.56997082358170281</c:v>
                </c:pt>
                <c:pt idx="7055">
                  <c:v>0.56990070141574045</c:v>
                </c:pt>
                <c:pt idx="7056">
                  <c:v>0.56979088796310473</c:v>
                </c:pt>
                <c:pt idx="7057">
                  <c:v>0.56971714060205436</c:v>
                </c:pt>
                <c:pt idx="7058">
                  <c:v>0.56971248747401293</c:v>
                </c:pt>
                <c:pt idx="7059">
                  <c:v>0.56970896501591894</c:v>
                </c:pt>
                <c:pt idx="7060">
                  <c:v>0.56966437797179981</c:v>
                </c:pt>
                <c:pt idx="7061">
                  <c:v>0.56965670245194944</c:v>
                </c:pt>
                <c:pt idx="7062">
                  <c:v>0.56965624897542111</c:v>
                </c:pt>
                <c:pt idx="7063">
                  <c:v>0.56965077722912116</c:v>
                </c:pt>
                <c:pt idx="7064">
                  <c:v>0.56961955882159609</c:v>
                </c:pt>
                <c:pt idx="7065">
                  <c:v>0.56960481043651967</c:v>
                </c:pt>
                <c:pt idx="7066">
                  <c:v>0.56959593354640847</c:v>
                </c:pt>
                <c:pt idx="7067">
                  <c:v>0.56958241578922053</c:v>
                </c:pt>
                <c:pt idx="7068">
                  <c:v>0.56955774262632097</c:v>
                </c:pt>
                <c:pt idx="7069">
                  <c:v>0.56944547334967544</c:v>
                </c:pt>
                <c:pt idx="7070">
                  <c:v>0.56936362119760642</c:v>
                </c:pt>
                <c:pt idx="7071">
                  <c:v>0.56935050411594024</c:v>
                </c:pt>
                <c:pt idx="7072">
                  <c:v>0.56932474568915159</c:v>
                </c:pt>
                <c:pt idx="7073">
                  <c:v>0.56931327414538613</c:v>
                </c:pt>
                <c:pt idx="7074">
                  <c:v>0.5692822513919602</c:v>
                </c:pt>
                <c:pt idx="7075">
                  <c:v>0.56924280259121718</c:v>
                </c:pt>
                <c:pt idx="7076">
                  <c:v>0.56918778424182592</c:v>
                </c:pt>
                <c:pt idx="7077">
                  <c:v>0.56911232982123028</c:v>
                </c:pt>
                <c:pt idx="7078">
                  <c:v>0.56905833848456688</c:v>
                </c:pt>
                <c:pt idx="7079">
                  <c:v>0.56902259085895923</c:v>
                </c:pt>
                <c:pt idx="7080">
                  <c:v>0.56901048565967749</c:v>
                </c:pt>
                <c:pt idx="7081">
                  <c:v>0.56900477204967104</c:v>
                </c:pt>
                <c:pt idx="7082">
                  <c:v>0.56898805842198019</c:v>
                </c:pt>
                <c:pt idx="7083">
                  <c:v>0.56888521883190923</c:v>
                </c:pt>
                <c:pt idx="7084">
                  <c:v>0.56884111591024511</c:v>
                </c:pt>
                <c:pt idx="7085">
                  <c:v>0.5688371466199853</c:v>
                </c:pt>
                <c:pt idx="7086">
                  <c:v>0.56867158150719621</c:v>
                </c:pt>
                <c:pt idx="7087">
                  <c:v>0.56862769134191316</c:v>
                </c:pt>
                <c:pt idx="7088">
                  <c:v>0.56859298120109414</c:v>
                </c:pt>
                <c:pt idx="7089">
                  <c:v>0.56850494395732676</c:v>
                </c:pt>
                <c:pt idx="7090">
                  <c:v>0.5683801622044844</c:v>
                </c:pt>
                <c:pt idx="7091">
                  <c:v>0.56837854853844416</c:v>
                </c:pt>
                <c:pt idx="7092">
                  <c:v>0.56836908845461431</c:v>
                </c:pt>
                <c:pt idx="7093">
                  <c:v>0.56829791502215887</c:v>
                </c:pt>
                <c:pt idx="7094">
                  <c:v>0.56826093661796262</c:v>
                </c:pt>
                <c:pt idx="7095">
                  <c:v>0.56821071128511746</c:v>
                </c:pt>
                <c:pt idx="7096">
                  <c:v>0.56820635619194237</c:v>
                </c:pt>
                <c:pt idx="7097">
                  <c:v>0.5681446742089169</c:v>
                </c:pt>
                <c:pt idx="7098">
                  <c:v>0.56811951643836844</c:v>
                </c:pt>
                <c:pt idx="7099">
                  <c:v>0.56810609645347065</c:v>
                </c:pt>
                <c:pt idx="7100">
                  <c:v>0.56810105500010777</c:v>
                </c:pt>
                <c:pt idx="7101">
                  <c:v>0.56808633647026929</c:v>
                </c:pt>
                <c:pt idx="7102">
                  <c:v>0.56801261227488808</c:v>
                </c:pt>
                <c:pt idx="7103">
                  <c:v>0.56792186491826424</c:v>
                </c:pt>
                <c:pt idx="7104">
                  <c:v>0.56790246904924813</c:v>
                </c:pt>
                <c:pt idx="7105">
                  <c:v>0.56788594358373512</c:v>
                </c:pt>
                <c:pt idx="7106">
                  <c:v>0.56782851033947834</c:v>
                </c:pt>
                <c:pt idx="7107">
                  <c:v>0.56780935498722052</c:v>
                </c:pt>
                <c:pt idx="7108">
                  <c:v>0.56776622275155397</c:v>
                </c:pt>
                <c:pt idx="7109">
                  <c:v>0.56770635556752613</c:v>
                </c:pt>
                <c:pt idx="7110">
                  <c:v>0.56764407480507728</c:v>
                </c:pt>
                <c:pt idx="7111">
                  <c:v>0.56763334873247817</c:v>
                </c:pt>
                <c:pt idx="7112">
                  <c:v>0.56757794703657638</c:v>
                </c:pt>
                <c:pt idx="7113">
                  <c:v>0.5675573505315481</c:v>
                </c:pt>
                <c:pt idx="7114">
                  <c:v>0.56754441603493955</c:v>
                </c:pt>
                <c:pt idx="7115">
                  <c:v>0.56753207963095476</c:v>
                </c:pt>
                <c:pt idx="7116">
                  <c:v>0.56743037244123629</c:v>
                </c:pt>
                <c:pt idx="7117">
                  <c:v>0.56734237598605541</c:v>
                </c:pt>
                <c:pt idx="7118">
                  <c:v>0.56724128518486006</c:v>
                </c:pt>
                <c:pt idx="7119">
                  <c:v>0.56722934014070459</c:v>
                </c:pt>
                <c:pt idx="7120">
                  <c:v>0.56707941482073576</c:v>
                </c:pt>
                <c:pt idx="7121">
                  <c:v>0.56703549764739336</c:v>
                </c:pt>
                <c:pt idx="7122">
                  <c:v>0.56703069908610837</c:v>
                </c:pt>
                <c:pt idx="7123">
                  <c:v>0.56693195237856309</c:v>
                </c:pt>
                <c:pt idx="7124">
                  <c:v>0.56692347611359883</c:v>
                </c:pt>
                <c:pt idx="7125">
                  <c:v>0.56691021261819863</c:v>
                </c:pt>
                <c:pt idx="7126">
                  <c:v>0.56688124990125577</c:v>
                </c:pt>
                <c:pt idx="7127">
                  <c:v>0.56678312169116196</c:v>
                </c:pt>
                <c:pt idx="7128">
                  <c:v>0.56675978902604962</c:v>
                </c:pt>
                <c:pt idx="7129">
                  <c:v>0.56667831859780515</c:v>
                </c:pt>
                <c:pt idx="7130">
                  <c:v>0.56665559922651243</c:v>
                </c:pt>
                <c:pt idx="7131">
                  <c:v>0.56663943613488277</c:v>
                </c:pt>
                <c:pt idx="7132">
                  <c:v>0.56657915594440522</c:v>
                </c:pt>
                <c:pt idx="7133">
                  <c:v>0.56653469089730502</c:v>
                </c:pt>
                <c:pt idx="7134">
                  <c:v>0.56653022411709464</c:v>
                </c:pt>
                <c:pt idx="7135">
                  <c:v>0.56652020064253195</c:v>
                </c:pt>
                <c:pt idx="7136">
                  <c:v>0.56649778159975173</c:v>
                </c:pt>
                <c:pt idx="7137">
                  <c:v>0.56649712176094846</c:v>
                </c:pt>
                <c:pt idx="7138">
                  <c:v>0.56649636840441542</c:v>
                </c:pt>
                <c:pt idx="7139">
                  <c:v>0.56647638065590566</c:v>
                </c:pt>
                <c:pt idx="7140">
                  <c:v>0.56643851538028223</c:v>
                </c:pt>
                <c:pt idx="7141">
                  <c:v>0.56642616039778237</c:v>
                </c:pt>
                <c:pt idx="7142">
                  <c:v>0.56640872008561061</c:v>
                </c:pt>
                <c:pt idx="7143">
                  <c:v>0.56639842834694543</c:v>
                </c:pt>
                <c:pt idx="7144">
                  <c:v>0.56633662257977657</c:v>
                </c:pt>
                <c:pt idx="7145">
                  <c:v>0.5662265827359213</c:v>
                </c:pt>
                <c:pt idx="7146">
                  <c:v>0.56614591751575172</c:v>
                </c:pt>
                <c:pt idx="7147">
                  <c:v>0.56608355616829553</c:v>
                </c:pt>
                <c:pt idx="7148">
                  <c:v>0.56608076662093842</c:v>
                </c:pt>
                <c:pt idx="7149">
                  <c:v>0.56606379751584956</c:v>
                </c:pt>
                <c:pt idx="7150">
                  <c:v>0.56605632153022234</c:v>
                </c:pt>
                <c:pt idx="7151">
                  <c:v>0.56605375414559467</c:v>
                </c:pt>
                <c:pt idx="7152">
                  <c:v>0.56604429808206391</c:v>
                </c:pt>
                <c:pt idx="7153">
                  <c:v>0.5660240371652796</c:v>
                </c:pt>
                <c:pt idx="7154">
                  <c:v>0.56591953198425438</c:v>
                </c:pt>
                <c:pt idx="7155">
                  <c:v>0.56590541131411776</c:v>
                </c:pt>
                <c:pt idx="7156">
                  <c:v>0.5658997860718108</c:v>
                </c:pt>
                <c:pt idx="7157">
                  <c:v>0.56579416544788319</c:v>
                </c:pt>
                <c:pt idx="7158">
                  <c:v>0.56578255967858504</c:v>
                </c:pt>
                <c:pt idx="7159">
                  <c:v>0.56576863946502276</c:v>
                </c:pt>
                <c:pt idx="7160">
                  <c:v>0.56573978351651755</c:v>
                </c:pt>
                <c:pt idx="7161">
                  <c:v>0.56571791391942861</c:v>
                </c:pt>
                <c:pt idx="7162">
                  <c:v>0.56569102881989497</c:v>
                </c:pt>
                <c:pt idx="7163">
                  <c:v>0.56564731646138222</c:v>
                </c:pt>
                <c:pt idx="7164">
                  <c:v>0.56564294710115137</c:v>
                </c:pt>
                <c:pt idx="7165">
                  <c:v>0.565626700391338</c:v>
                </c:pt>
                <c:pt idx="7166">
                  <c:v>0.5656249612731552</c:v>
                </c:pt>
                <c:pt idx="7167">
                  <c:v>0.56560794263081604</c:v>
                </c:pt>
                <c:pt idx="7168">
                  <c:v>0.56558915484231598</c:v>
                </c:pt>
                <c:pt idx="7169">
                  <c:v>0.56556630861973956</c:v>
                </c:pt>
                <c:pt idx="7170">
                  <c:v>0.56556268616284855</c:v>
                </c:pt>
                <c:pt idx="7171">
                  <c:v>0.5655349966818749</c:v>
                </c:pt>
                <c:pt idx="7172">
                  <c:v>0.56546673468608666</c:v>
                </c:pt>
                <c:pt idx="7173">
                  <c:v>0.56544526448995025</c:v>
                </c:pt>
                <c:pt idx="7174">
                  <c:v>0.56544005869964753</c:v>
                </c:pt>
                <c:pt idx="7175">
                  <c:v>0.56541805205941287</c:v>
                </c:pt>
                <c:pt idx="7176">
                  <c:v>0.56533221585628768</c:v>
                </c:pt>
                <c:pt idx="7177">
                  <c:v>0.56530569494493721</c:v>
                </c:pt>
                <c:pt idx="7178">
                  <c:v>0.56516069475793862</c:v>
                </c:pt>
                <c:pt idx="7179">
                  <c:v>0.56510753523559853</c:v>
                </c:pt>
                <c:pt idx="7180">
                  <c:v>0.56508568899819356</c:v>
                </c:pt>
                <c:pt idx="7181">
                  <c:v>0.56507952665938344</c:v>
                </c:pt>
                <c:pt idx="7182">
                  <c:v>0.56507266482266205</c:v>
                </c:pt>
                <c:pt idx="7183">
                  <c:v>0.56502326104101297</c:v>
                </c:pt>
                <c:pt idx="7184">
                  <c:v>0.56499590116633713</c:v>
                </c:pt>
                <c:pt idx="7185">
                  <c:v>0.56496500476470235</c:v>
                </c:pt>
                <c:pt idx="7186">
                  <c:v>0.56490755293658979</c:v>
                </c:pt>
                <c:pt idx="7187">
                  <c:v>0.56478831586786726</c:v>
                </c:pt>
                <c:pt idx="7188">
                  <c:v>0.56477502386804102</c:v>
                </c:pt>
                <c:pt idx="7189">
                  <c:v>0.56471088697885541</c:v>
                </c:pt>
                <c:pt idx="7190">
                  <c:v>0.56469243076816578</c:v>
                </c:pt>
                <c:pt idx="7191">
                  <c:v>0.56463988988636882</c:v>
                </c:pt>
                <c:pt idx="7192">
                  <c:v>0.56454852331323346</c:v>
                </c:pt>
                <c:pt idx="7193">
                  <c:v>0.56453066153017928</c:v>
                </c:pt>
                <c:pt idx="7194">
                  <c:v>0.56443421941960426</c:v>
                </c:pt>
                <c:pt idx="7195">
                  <c:v>0.56442361653514517</c:v>
                </c:pt>
                <c:pt idx="7196">
                  <c:v>0.56441717223229593</c:v>
                </c:pt>
                <c:pt idx="7197">
                  <c:v>0.56441228328520665</c:v>
                </c:pt>
                <c:pt idx="7198">
                  <c:v>0.56440241713494532</c:v>
                </c:pt>
                <c:pt idx="7199">
                  <c:v>0.56435152081947926</c:v>
                </c:pt>
                <c:pt idx="7200">
                  <c:v>0.56420792174820344</c:v>
                </c:pt>
                <c:pt idx="7201">
                  <c:v>0.56416275597920862</c:v>
                </c:pt>
                <c:pt idx="7202">
                  <c:v>0.56416223803627152</c:v>
                </c:pt>
                <c:pt idx="7203">
                  <c:v>0.56406270490337429</c:v>
                </c:pt>
                <c:pt idx="7204">
                  <c:v>0.56404735201187706</c:v>
                </c:pt>
                <c:pt idx="7205">
                  <c:v>0.56399624877488885</c:v>
                </c:pt>
                <c:pt idx="7206">
                  <c:v>0.56393573487810755</c:v>
                </c:pt>
                <c:pt idx="7207">
                  <c:v>0.56391870712634273</c:v>
                </c:pt>
                <c:pt idx="7208">
                  <c:v>0.5638707426535785</c:v>
                </c:pt>
                <c:pt idx="7209">
                  <c:v>0.56386591881245451</c:v>
                </c:pt>
                <c:pt idx="7210">
                  <c:v>0.56380398473435001</c:v>
                </c:pt>
                <c:pt idx="7211">
                  <c:v>0.56380092498956758</c:v>
                </c:pt>
                <c:pt idx="7212">
                  <c:v>0.56378363279579446</c:v>
                </c:pt>
                <c:pt idx="7213">
                  <c:v>0.56371165091067277</c:v>
                </c:pt>
                <c:pt idx="7214">
                  <c:v>0.56366316771322833</c:v>
                </c:pt>
                <c:pt idx="7215">
                  <c:v>0.56365538814394367</c:v>
                </c:pt>
                <c:pt idx="7216">
                  <c:v>0.56364864241350765</c:v>
                </c:pt>
                <c:pt idx="7217">
                  <c:v>0.56360489560689386</c:v>
                </c:pt>
                <c:pt idx="7218">
                  <c:v>0.56359987991154803</c:v>
                </c:pt>
                <c:pt idx="7219">
                  <c:v>0.56358548820811316</c:v>
                </c:pt>
                <c:pt idx="7220">
                  <c:v>0.56354405917344963</c:v>
                </c:pt>
                <c:pt idx="7221">
                  <c:v>0.5635276266574889</c:v>
                </c:pt>
                <c:pt idx="7222">
                  <c:v>0.56352673939730569</c:v>
                </c:pt>
                <c:pt idx="7223">
                  <c:v>0.56348553677911228</c:v>
                </c:pt>
                <c:pt idx="7224">
                  <c:v>0.56338193185870544</c:v>
                </c:pt>
                <c:pt idx="7225">
                  <c:v>0.56336205182686905</c:v>
                </c:pt>
                <c:pt idx="7226">
                  <c:v>0.56333580992334542</c:v>
                </c:pt>
                <c:pt idx="7227">
                  <c:v>0.56323618231440375</c:v>
                </c:pt>
                <c:pt idx="7228">
                  <c:v>0.56307734236045159</c:v>
                </c:pt>
                <c:pt idx="7229">
                  <c:v>0.563059559466348</c:v>
                </c:pt>
                <c:pt idx="7230">
                  <c:v>0.56305129329508352</c:v>
                </c:pt>
                <c:pt idx="7231">
                  <c:v>0.56304425850595308</c:v>
                </c:pt>
                <c:pt idx="7232">
                  <c:v>0.5630435016910027</c:v>
                </c:pt>
                <c:pt idx="7233">
                  <c:v>0.56304128802111009</c:v>
                </c:pt>
                <c:pt idx="7234">
                  <c:v>0.56298911662796569</c:v>
                </c:pt>
                <c:pt idx="7235">
                  <c:v>0.5629717245191237</c:v>
                </c:pt>
                <c:pt idx="7236">
                  <c:v>0.56295182995849691</c:v>
                </c:pt>
                <c:pt idx="7237">
                  <c:v>0.56293325804331706</c:v>
                </c:pt>
                <c:pt idx="7238">
                  <c:v>0.56292889558801773</c:v>
                </c:pt>
                <c:pt idx="7239">
                  <c:v>0.56292039786019543</c:v>
                </c:pt>
                <c:pt idx="7240">
                  <c:v>0.56290438079136373</c:v>
                </c:pt>
                <c:pt idx="7241">
                  <c:v>0.5628929871077436</c:v>
                </c:pt>
                <c:pt idx="7242">
                  <c:v>0.56289000362725083</c:v>
                </c:pt>
                <c:pt idx="7243">
                  <c:v>0.56283043533888766</c:v>
                </c:pt>
                <c:pt idx="7244">
                  <c:v>0.56282076305715034</c:v>
                </c:pt>
                <c:pt idx="7245">
                  <c:v>0.56281898994558699</c:v>
                </c:pt>
                <c:pt idx="7246">
                  <c:v>0.56279793491896357</c:v>
                </c:pt>
                <c:pt idx="7247">
                  <c:v>0.56279319591171939</c:v>
                </c:pt>
                <c:pt idx="7248">
                  <c:v>0.56274198981448531</c:v>
                </c:pt>
                <c:pt idx="7249">
                  <c:v>0.56273285605647561</c:v>
                </c:pt>
                <c:pt idx="7250">
                  <c:v>0.56271600570219549</c:v>
                </c:pt>
                <c:pt idx="7251">
                  <c:v>0.56264489883567403</c:v>
                </c:pt>
                <c:pt idx="7252">
                  <c:v>0.56264290284635332</c:v>
                </c:pt>
                <c:pt idx="7253">
                  <c:v>0.56264166060153598</c:v>
                </c:pt>
                <c:pt idx="7254">
                  <c:v>0.5626354563450221</c:v>
                </c:pt>
                <c:pt idx="7255">
                  <c:v>0.56258666128181589</c:v>
                </c:pt>
                <c:pt idx="7256">
                  <c:v>0.56251803226820685</c:v>
                </c:pt>
                <c:pt idx="7257">
                  <c:v>0.56251508561001717</c:v>
                </c:pt>
                <c:pt idx="7258">
                  <c:v>0.56244218941112545</c:v>
                </c:pt>
                <c:pt idx="7259">
                  <c:v>0.56243312208450158</c:v>
                </c:pt>
                <c:pt idx="7260">
                  <c:v>0.56241244692207903</c:v>
                </c:pt>
                <c:pt idx="7261">
                  <c:v>0.56235091158714678</c:v>
                </c:pt>
                <c:pt idx="7262">
                  <c:v>0.5623497006438547</c:v>
                </c:pt>
                <c:pt idx="7263">
                  <c:v>0.56234592385078597</c:v>
                </c:pt>
                <c:pt idx="7264">
                  <c:v>0.56231242789325464</c:v>
                </c:pt>
                <c:pt idx="7265">
                  <c:v>0.56227671653428324</c:v>
                </c:pt>
                <c:pt idx="7266">
                  <c:v>0.56219280672920491</c:v>
                </c:pt>
                <c:pt idx="7267">
                  <c:v>0.56216425751803811</c:v>
                </c:pt>
                <c:pt idx="7268">
                  <c:v>0.56214758702380951</c:v>
                </c:pt>
                <c:pt idx="7269">
                  <c:v>0.56213285739796159</c:v>
                </c:pt>
                <c:pt idx="7270">
                  <c:v>0.56211963097448381</c:v>
                </c:pt>
                <c:pt idx="7271">
                  <c:v>0.56195806429969986</c:v>
                </c:pt>
                <c:pt idx="7272">
                  <c:v>0.56192171466569651</c:v>
                </c:pt>
                <c:pt idx="7273">
                  <c:v>0.56188722801846014</c:v>
                </c:pt>
                <c:pt idx="7274">
                  <c:v>0.56188530329440622</c:v>
                </c:pt>
                <c:pt idx="7275">
                  <c:v>0.56182885907501723</c:v>
                </c:pt>
                <c:pt idx="7276">
                  <c:v>0.5617667005476602</c:v>
                </c:pt>
                <c:pt idx="7277">
                  <c:v>0.56175498880537167</c:v>
                </c:pt>
                <c:pt idx="7278">
                  <c:v>0.56175465485723208</c:v>
                </c:pt>
                <c:pt idx="7279">
                  <c:v>0.56169047963478069</c:v>
                </c:pt>
                <c:pt idx="7280">
                  <c:v>0.56165673269348082</c:v>
                </c:pt>
                <c:pt idx="7281">
                  <c:v>0.56162951296876662</c:v>
                </c:pt>
                <c:pt idx="7282">
                  <c:v>0.56162768386914297</c:v>
                </c:pt>
                <c:pt idx="7283">
                  <c:v>0.56153906657509345</c:v>
                </c:pt>
                <c:pt idx="7284">
                  <c:v>0.56141425420404212</c:v>
                </c:pt>
                <c:pt idx="7285">
                  <c:v>0.56138970411151567</c:v>
                </c:pt>
                <c:pt idx="7286">
                  <c:v>0.56135610749108522</c:v>
                </c:pt>
                <c:pt idx="7287">
                  <c:v>0.5613182470538578</c:v>
                </c:pt>
                <c:pt idx="7288">
                  <c:v>0.56114724354361589</c:v>
                </c:pt>
                <c:pt idx="7289">
                  <c:v>0.56101399985621658</c:v>
                </c:pt>
                <c:pt idx="7290">
                  <c:v>0.56100735099788623</c:v>
                </c:pt>
                <c:pt idx="7291">
                  <c:v>0.5609947741903194</c:v>
                </c:pt>
                <c:pt idx="7292">
                  <c:v>0.56096978507016804</c:v>
                </c:pt>
                <c:pt idx="7293">
                  <c:v>0.56096389770098432</c:v>
                </c:pt>
                <c:pt idx="7294">
                  <c:v>0.56094210717107751</c:v>
                </c:pt>
                <c:pt idx="7295">
                  <c:v>0.56093963044707518</c:v>
                </c:pt>
                <c:pt idx="7296">
                  <c:v>0.56087266797102919</c:v>
                </c:pt>
                <c:pt idx="7297">
                  <c:v>0.56087130413258157</c:v>
                </c:pt>
                <c:pt idx="7298">
                  <c:v>0.56085528659484152</c:v>
                </c:pt>
                <c:pt idx="7299">
                  <c:v>0.56074038627176159</c:v>
                </c:pt>
                <c:pt idx="7300">
                  <c:v>0.56072444426764301</c:v>
                </c:pt>
                <c:pt idx="7301">
                  <c:v>0.56071917127311144</c:v>
                </c:pt>
                <c:pt idx="7302">
                  <c:v>0.5607178444940274</c:v>
                </c:pt>
                <c:pt idx="7303">
                  <c:v>0.56064545702290614</c:v>
                </c:pt>
                <c:pt idx="7304">
                  <c:v>0.56060258753152514</c:v>
                </c:pt>
                <c:pt idx="7305">
                  <c:v>0.56059971772447004</c:v>
                </c:pt>
                <c:pt idx="7306">
                  <c:v>0.56053868162090414</c:v>
                </c:pt>
                <c:pt idx="7307">
                  <c:v>0.56053303706125079</c:v>
                </c:pt>
                <c:pt idx="7308">
                  <c:v>0.56052986301483287</c:v>
                </c:pt>
                <c:pt idx="7309">
                  <c:v>0.56049271988183258</c:v>
                </c:pt>
                <c:pt idx="7310">
                  <c:v>0.56046602269153833</c:v>
                </c:pt>
                <c:pt idx="7311">
                  <c:v>0.5604558101151127</c:v>
                </c:pt>
                <c:pt idx="7312">
                  <c:v>0.56039135658260186</c:v>
                </c:pt>
                <c:pt idx="7313">
                  <c:v>0.56038519558705968</c:v>
                </c:pt>
                <c:pt idx="7314">
                  <c:v>0.56036178126607572</c:v>
                </c:pt>
                <c:pt idx="7315">
                  <c:v>0.56026720547162623</c:v>
                </c:pt>
                <c:pt idx="7316">
                  <c:v>0.56023361592735088</c:v>
                </c:pt>
                <c:pt idx="7317">
                  <c:v>0.56021164988846306</c:v>
                </c:pt>
                <c:pt idx="7318">
                  <c:v>0.56019856576038651</c:v>
                </c:pt>
                <c:pt idx="7319">
                  <c:v>0.56018845236903891</c:v>
                </c:pt>
                <c:pt idx="7320">
                  <c:v>0.56015569246041674</c:v>
                </c:pt>
                <c:pt idx="7321">
                  <c:v>0.5601363866304141</c:v>
                </c:pt>
                <c:pt idx="7322">
                  <c:v>0.56012937315932421</c:v>
                </c:pt>
                <c:pt idx="7323">
                  <c:v>0.56009456574159522</c:v>
                </c:pt>
                <c:pt idx="7324">
                  <c:v>0.56008613085022729</c:v>
                </c:pt>
                <c:pt idx="7325">
                  <c:v>0.56002604323607763</c:v>
                </c:pt>
                <c:pt idx="7326">
                  <c:v>0.56001981049194416</c:v>
                </c:pt>
                <c:pt idx="7327">
                  <c:v>0.56000817913446221</c:v>
                </c:pt>
                <c:pt idx="7328">
                  <c:v>0.55996436812409078</c:v>
                </c:pt>
                <c:pt idx="7329">
                  <c:v>0.55995782038186248</c:v>
                </c:pt>
                <c:pt idx="7330">
                  <c:v>0.55991163268870281</c:v>
                </c:pt>
                <c:pt idx="7331">
                  <c:v>0.55990217447969259</c:v>
                </c:pt>
                <c:pt idx="7332">
                  <c:v>0.55987542990913552</c:v>
                </c:pt>
                <c:pt idx="7333">
                  <c:v>0.55986137977467354</c:v>
                </c:pt>
                <c:pt idx="7334">
                  <c:v>0.55982002792722219</c:v>
                </c:pt>
                <c:pt idx="7335">
                  <c:v>0.55972072304215159</c:v>
                </c:pt>
                <c:pt idx="7336">
                  <c:v>0.5597199972390835</c:v>
                </c:pt>
                <c:pt idx="7337">
                  <c:v>0.5596090663520461</c:v>
                </c:pt>
                <c:pt idx="7338">
                  <c:v>0.55960211637372759</c:v>
                </c:pt>
                <c:pt idx="7339">
                  <c:v>0.55951325826413134</c:v>
                </c:pt>
                <c:pt idx="7340">
                  <c:v>0.55947568365976563</c:v>
                </c:pt>
                <c:pt idx="7341">
                  <c:v>0.55947344905519703</c:v>
                </c:pt>
                <c:pt idx="7342">
                  <c:v>0.55943198953930662</c:v>
                </c:pt>
                <c:pt idx="7343">
                  <c:v>0.55942513055382259</c:v>
                </c:pt>
                <c:pt idx="7344">
                  <c:v>0.55938742723183654</c:v>
                </c:pt>
                <c:pt idx="7345">
                  <c:v>0.55938700422777676</c:v>
                </c:pt>
                <c:pt idx="7346">
                  <c:v>0.55936400442521006</c:v>
                </c:pt>
                <c:pt idx="7347">
                  <c:v>0.55925556081543781</c:v>
                </c:pt>
                <c:pt idx="7348">
                  <c:v>0.55921542694218407</c:v>
                </c:pt>
                <c:pt idx="7349">
                  <c:v>0.55919043358037168</c:v>
                </c:pt>
                <c:pt idx="7350">
                  <c:v>0.55916786611590608</c:v>
                </c:pt>
                <c:pt idx="7351">
                  <c:v>0.55916360556681333</c:v>
                </c:pt>
                <c:pt idx="7352">
                  <c:v>0.55915228806038386</c:v>
                </c:pt>
                <c:pt idx="7353">
                  <c:v>0.55913311923705045</c:v>
                </c:pt>
                <c:pt idx="7354">
                  <c:v>0.55908846158939318</c:v>
                </c:pt>
                <c:pt idx="7355">
                  <c:v>0.55892949759575028</c:v>
                </c:pt>
                <c:pt idx="7356">
                  <c:v>0.55891222898344184</c:v>
                </c:pt>
                <c:pt idx="7357">
                  <c:v>0.55887796367478049</c:v>
                </c:pt>
                <c:pt idx="7358">
                  <c:v>0.55875117330090751</c:v>
                </c:pt>
                <c:pt idx="7359">
                  <c:v>0.55871682856247151</c:v>
                </c:pt>
                <c:pt idx="7360">
                  <c:v>0.55870479742209445</c:v>
                </c:pt>
                <c:pt idx="7361">
                  <c:v>0.55865536639183877</c:v>
                </c:pt>
                <c:pt idx="7362">
                  <c:v>0.55865026115646554</c:v>
                </c:pt>
                <c:pt idx="7363">
                  <c:v>0.55862794726699738</c:v>
                </c:pt>
                <c:pt idx="7364">
                  <c:v>0.55859856804617203</c:v>
                </c:pt>
                <c:pt idx="7365">
                  <c:v>0.5585737906968693</c:v>
                </c:pt>
                <c:pt idx="7366">
                  <c:v>0.55856980122380495</c:v>
                </c:pt>
                <c:pt idx="7367">
                  <c:v>0.55855909976159923</c:v>
                </c:pt>
                <c:pt idx="7368">
                  <c:v>0.55854837250723866</c:v>
                </c:pt>
                <c:pt idx="7369">
                  <c:v>0.55853950143522679</c:v>
                </c:pt>
                <c:pt idx="7370">
                  <c:v>0.55849477583988072</c:v>
                </c:pt>
                <c:pt idx="7371">
                  <c:v>0.55845158091680869</c:v>
                </c:pt>
                <c:pt idx="7372">
                  <c:v>0.55840231809859819</c:v>
                </c:pt>
                <c:pt idx="7373">
                  <c:v>0.55840105670255702</c:v>
                </c:pt>
                <c:pt idx="7374">
                  <c:v>0.55837040301329288</c:v>
                </c:pt>
                <c:pt idx="7375">
                  <c:v>0.55834001552414125</c:v>
                </c:pt>
                <c:pt idx="7376">
                  <c:v>0.55832900621405179</c:v>
                </c:pt>
                <c:pt idx="7377">
                  <c:v>0.5583120139476172</c:v>
                </c:pt>
                <c:pt idx="7378">
                  <c:v>0.55824508100042147</c:v>
                </c:pt>
                <c:pt idx="7379">
                  <c:v>0.55821188608043304</c:v>
                </c:pt>
                <c:pt idx="7380">
                  <c:v>0.55819278587572152</c:v>
                </c:pt>
                <c:pt idx="7381">
                  <c:v>0.55810657209658887</c:v>
                </c:pt>
                <c:pt idx="7382">
                  <c:v>0.55808750260544493</c:v>
                </c:pt>
                <c:pt idx="7383">
                  <c:v>0.55804525879822242</c:v>
                </c:pt>
                <c:pt idx="7384">
                  <c:v>0.55802447890960294</c:v>
                </c:pt>
                <c:pt idx="7385">
                  <c:v>0.55798136685613309</c:v>
                </c:pt>
                <c:pt idx="7386">
                  <c:v>0.55792717363828614</c:v>
                </c:pt>
                <c:pt idx="7387">
                  <c:v>0.55789573753164545</c:v>
                </c:pt>
                <c:pt idx="7388">
                  <c:v>0.55787036985300786</c:v>
                </c:pt>
                <c:pt idx="7389">
                  <c:v>0.55783831964908104</c:v>
                </c:pt>
                <c:pt idx="7390">
                  <c:v>0.55777631381492565</c:v>
                </c:pt>
                <c:pt idx="7391">
                  <c:v>0.55772361599720921</c:v>
                </c:pt>
                <c:pt idx="7392">
                  <c:v>0.55770828302716113</c:v>
                </c:pt>
                <c:pt idx="7393">
                  <c:v>0.55770480311656101</c:v>
                </c:pt>
                <c:pt idx="7394">
                  <c:v>0.55769333452357195</c:v>
                </c:pt>
                <c:pt idx="7395">
                  <c:v>0.55765062717577851</c:v>
                </c:pt>
                <c:pt idx="7396">
                  <c:v>0.55763439458839015</c:v>
                </c:pt>
                <c:pt idx="7397">
                  <c:v>0.55754016270840923</c:v>
                </c:pt>
                <c:pt idx="7398">
                  <c:v>0.55746686785640731</c:v>
                </c:pt>
                <c:pt idx="7399">
                  <c:v>0.5574602457392811</c:v>
                </c:pt>
                <c:pt idx="7400">
                  <c:v>0.55742606651045612</c:v>
                </c:pt>
                <c:pt idx="7401">
                  <c:v>0.55741277354578844</c:v>
                </c:pt>
                <c:pt idx="7402">
                  <c:v>0.5573606065885619</c:v>
                </c:pt>
                <c:pt idx="7403">
                  <c:v>0.55735441047829837</c:v>
                </c:pt>
                <c:pt idx="7404">
                  <c:v>0.55733547490978219</c:v>
                </c:pt>
                <c:pt idx="7405">
                  <c:v>0.5573232024686674</c:v>
                </c:pt>
                <c:pt idx="7406">
                  <c:v>0.55727524655054783</c:v>
                </c:pt>
                <c:pt idx="7407">
                  <c:v>0.55726748346676169</c:v>
                </c:pt>
                <c:pt idx="7408">
                  <c:v>0.55717802713862929</c:v>
                </c:pt>
                <c:pt idx="7409">
                  <c:v>0.55717520702145784</c:v>
                </c:pt>
                <c:pt idx="7410">
                  <c:v>0.55713989939670006</c:v>
                </c:pt>
                <c:pt idx="7411">
                  <c:v>0.5570894372752988</c:v>
                </c:pt>
                <c:pt idx="7412">
                  <c:v>0.55708139851758598</c:v>
                </c:pt>
                <c:pt idx="7413">
                  <c:v>0.55707329132633066</c:v>
                </c:pt>
                <c:pt idx="7414">
                  <c:v>0.55702343410456512</c:v>
                </c:pt>
                <c:pt idx="7415">
                  <c:v>0.55690378643297656</c:v>
                </c:pt>
                <c:pt idx="7416">
                  <c:v>0.55685038749316129</c:v>
                </c:pt>
                <c:pt idx="7417">
                  <c:v>0.55675745026472423</c:v>
                </c:pt>
                <c:pt idx="7418">
                  <c:v>0.55670642345389043</c:v>
                </c:pt>
                <c:pt idx="7419">
                  <c:v>0.55658906276400855</c:v>
                </c:pt>
                <c:pt idx="7420">
                  <c:v>0.55654976620448549</c:v>
                </c:pt>
                <c:pt idx="7421">
                  <c:v>0.55654943059492024</c:v>
                </c:pt>
                <c:pt idx="7422">
                  <c:v>0.55645448905856731</c:v>
                </c:pt>
                <c:pt idx="7423">
                  <c:v>0.55643229043976972</c:v>
                </c:pt>
                <c:pt idx="7424">
                  <c:v>0.55638996204573565</c:v>
                </c:pt>
                <c:pt idx="7425">
                  <c:v>0.55637855148886106</c:v>
                </c:pt>
                <c:pt idx="7426">
                  <c:v>0.55634810356560493</c:v>
                </c:pt>
                <c:pt idx="7427">
                  <c:v>0.55633543895524273</c:v>
                </c:pt>
                <c:pt idx="7428">
                  <c:v>0.55630201130204626</c:v>
                </c:pt>
                <c:pt idx="7429">
                  <c:v>0.55628977298448501</c:v>
                </c:pt>
                <c:pt idx="7430">
                  <c:v>0.55625474575196421</c:v>
                </c:pt>
                <c:pt idx="7431">
                  <c:v>0.55620877269919355</c:v>
                </c:pt>
                <c:pt idx="7432">
                  <c:v>0.55618364561891365</c:v>
                </c:pt>
                <c:pt idx="7433">
                  <c:v>0.55615817070307016</c:v>
                </c:pt>
                <c:pt idx="7434">
                  <c:v>0.55611843067431166</c:v>
                </c:pt>
                <c:pt idx="7435">
                  <c:v>0.55610401310022828</c:v>
                </c:pt>
                <c:pt idx="7436">
                  <c:v>0.55607848959480233</c:v>
                </c:pt>
                <c:pt idx="7437">
                  <c:v>0.55606683511271249</c:v>
                </c:pt>
                <c:pt idx="7438">
                  <c:v>0.556017934515731</c:v>
                </c:pt>
                <c:pt idx="7439">
                  <c:v>0.55601775113139917</c:v>
                </c:pt>
                <c:pt idx="7440">
                  <c:v>0.55601589047304367</c:v>
                </c:pt>
                <c:pt idx="7441">
                  <c:v>0.55601218110714967</c:v>
                </c:pt>
                <c:pt idx="7442">
                  <c:v>0.55599318400900877</c:v>
                </c:pt>
                <c:pt idx="7443">
                  <c:v>0.55586745789137726</c:v>
                </c:pt>
                <c:pt idx="7444">
                  <c:v>0.55584350412454664</c:v>
                </c:pt>
                <c:pt idx="7445">
                  <c:v>0.55583138980888891</c:v>
                </c:pt>
                <c:pt idx="7446">
                  <c:v>0.55582640851903786</c:v>
                </c:pt>
                <c:pt idx="7447">
                  <c:v>0.55574539338668139</c:v>
                </c:pt>
                <c:pt idx="7448">
                  <c:v>0.55571719036046474</c:v>
                </c:pt>
                <c:pt idx="7449">
                  <c:v>0.55565093908632657</c:v>
                </c:pt>
                <c:pt idx="7450">
                  <c:v>0.55556859252167756</c:v>
                </c:pt>
                <c:pt idx="7451">
                  <c:v>0.55553102524916942</c:v>
                </c:pt>
                <c:pt idx="7452">
                  <c:v>0.5555168751518621</c:v>
                </c:pt>
                <c:pt idx="7453">
                  <c:v>0.5554891083909016</c:v>
                </c:pt>
                <c:pt idx="7454">
                  <c:v>0.55548334283667011</c:v>
                </c:pt>
                <c:pt idx="7455">
                  <c:v>0.55547192746154705</c:v>
                </c:pt>
                <c:pt idx="7456">
                  <c:v>0.55541524294762967</c:v>
                </c:pt>
                <c:pt idx="7457">
                  <c:v>0.5553718123025837</c:v>
                </c:pt>
                <c:pt idx="7458">
                  <c:v>0.55533603225654415</c:v>
                </c:pt>
                <c:pt idx="7459">
                  <c:v>0.55533519232909112</c:v>
                </c:pt>
                <c:pt idx="7460">
                  <c:v>0.55532305504732471</c:v>
                </c:pt>
                <c:pt idx="7461">
                  <c:v>0.55531047844467418</c:v>
                </c:pt>
                <c:pt idx="7462">
                  <c:v>0.55527609127218724</c:v>
                </c:pt>
                <c:pt idx="7463">
                  <c:v>0.55526961282489939</c:v>
                </c:pt>
                <c:pt idx="7464">
                  <c:v>0.55526952205783386</c:v>
                </c:pt>
                <c:pt idx="7465">
                  <c:v>0.55525967551120992</c:v>
                </c:pt>
                <c:pt idx="7466">
                  <c:v>0.55523799870694346</c:v>
                </c:pt>
                <c:pt idx="7467">
                  <c:v>0.5551820607256942</c:v>
                </c:pt>
                <c:pt idx="7468">
                  <c:v>0.55514517213746728</c:v>
                </c:pt>
                <c:pt idx="7469">
                  <c:v>0.55513259500817169</c:v>
                </c:pt>
                <c:pt idx="7470">
                  <c:v>0.5551148565571441</c:v>
                </c:pt>
                <c:pt idx="7471">
                  <c:v>0.55508808111637364</c:v>
                </c:pt>
                <c:pt idx="7472">
                  <c:v>0.55493964854660205</c:v>
                </c:pt>
                <c:pt idx="7473">
                  <c:v>0.55492090976152852</c:v>
                </c:pt>
                <c:pt idx="7474">
                  <c:v>0.55490546700691823</c:v>
                </c:pt>
                <c:pt idx="7475">
                  <c:v>0.55490117494007862</c:v>
                </c:pt>
                <c:pt idx="7476">
                  <c:v>0.55483717642204389</c:v>
                </c:pt>
                <c:pt idx="7477">
                  <c:v>0.55479128062231908</c:v>
                </c:pt>
                <c:pt idx="7478">
                  <c:v>0.5547822709848117</c:v>
                </c:pt>
                <c:pt idx="7479">
                  <c:v>0.55477640560839536</c:v>
                </c:pt>
                <c:pt idx="7480">
                  <c:v>0.55472682934114448</c:v>
                </c:pt>
                <c:pt idx="7481">
                  <c:v>0.55472114518544124</c:v>
                </c:pt>
                <c:pt idx="7482">
                  <c:v>0.55471250608074907</c:v>
                </c:pt>
                <c:pt idx="7483">
                  <c:v>0.55469980880037306</c:v>
                </c:pt>
                <c:pt idx="7484">
                  <c:v>0.55469643413789471</c:v>
                </c:pt>
                <c:pt idx="7485">
                  <c:v>0.55467969544264328</c:v>
                </c:pt>
                <c:pt idx="7486">
                  <c:v>0.55462751538870436</c:v>
                </c:pt>
                <c:pt idx="7487">
                  <c:v>0.55462161738174787</c:v>
                </c:pt>
                <c:pt idx="7488">
                  <c:v>0.55456094112229293</c:v>
                </c:pt>
                <c:pt idx="7489">
                  <c:v>0.55447267520432386</c:v>
                </c:pt>
                <c:pt idx="7490">
                  <c:v>0.55434394708720935</c:v>
                </c:pt>
                <c:pt idx="7491">
                  <c:v>0.55433866190341174</c:v>
                </c:pt>
                <c:pt idx="7492">
                  <c:v>0.5542916214214233</c:v>
                </c:pt>
                <c:pt idx="7493">
                  <c:v>0.5542542042988936</c:v>
                </c:pt>
                <c:pt idx="7494">
                  <c:v>0.55417918094015184</c:v>
                </c:pt>
                <c:pt idx="7495">
                  <c:v>0.55415965512517829</c:v>
                </c:pt>
                <c:pt idx="7496">
                  <c:v>0.55414907893046705</c:v>
                </c:pt>
                <c:pt idx="7497">
                  <c:v>0.55409469769177822</c:v>
                </c:pt>
                <c:pt idx="7498">
                  <c:v>0.55408308166347697</c:v>
                </c:pt>
                <c:pt idx="7499">
                  <c:v>0.554078403875647</c:v>
                </c:pt>
                <c:pt idx="7500">
                  <c:v>0.55407018753306581</c:v>
                </c:pt>
                <c:pt idx="7501">
                  <c:v>0.55406689515318508</c:v>
                </c:pt>
                <c:pt idx="7502">
                  <c:v>0.5540655472770305</c:v>
                </c:pt>
                <c:pt idx="7503">
                  <c:v>0.5539992917772345</c:v>
                </c:pt>
                <c:pt idx="7504">
                  <c:v>0.5539601955914224</c:v>
                </c:pt>
                <c:pt idx="7505">
                  <c:v>0.55393248190866595</c:v>
                </c:pt>
                <c:pt idx="7506">
                  <c:v>0.55392909001597956</c:v>
                </c:pt>
                <c:pt idx="7507">
                  <c:v>0.5539074289134055</c:v>
                </c:pt>
                <c:pt idx="7508">
                  <c:v>0.55386754768427782</c:v>
                </c:pt>
                <c:pt idx="7509">
                  <c:v>0.55385157144206409</c:v>
                </c:pt>
                <c:pt idx="7510">
                  <c:v>0.55384045047319497</c:v>
                </c:pt>
                <c:pt idx="7511">
                  <c:v>0.55379407315969786</c:v>
                </c:pt>
                <c:pt idx="7512">
                  <c:v>0.55378092415007996</c:v>
                </c:pt>
                <c:pt idx="7513">
                  <c:v>0.55371136463501658</c:v>
                </c:pt>
                <c:pt idx="7514">
                  <c:v>0.55368457704421536</c:v>
                </c:pt>
                <c:pt idx="7515">
                  <c:v>0.55367785493792554</c:v>
                </c:pt>
                <c:pt idx="7516">
                  <c:v>0.5536677746603349</c:v>
                </c:pt>
                <c:pt idx="7517">
                  <c:v>0.55362403544764638</c:v>
                </c:pt>
                <c:pt idx="7518">
                  <c:v>0.55358972256841943</c:v>
                </c:pt>
                <c:pt idx="7519">
                  <c:v>0.55356093469030199</c:v>
                </c:pt>
                <c:pt idx="7520">
                  <c:v>0.55351614292197793</c:v>
                </c:pt>
                <c:pt idx="7521">
                  <c:v>0.55348828680572115</c:v>
                </c:pt>
                <c:pt idx="7522">
                  <c:v>0.55345123711802369</c:v>
                </c:pt>
                <c:pt idx="7523">
                  <c:v>0.55343944652442412</c:v>
                </c:pt>
                <c:pt idx="7524">
                  <c:v>0.55341763317654613</c:v>
                </c:pt>
                <c:pt idx="7525">
                  <c:v>0.55334046026091277</c:v>
                </c:pt>
                <c:pt idx="7526">
                  <c:v>0.55329513359032012</c:v>
                </c:pt>
                <c:pt idx="7527">
                  <c:v>0.55323530595335269</c:v>
                </c:pt>
                <c:pt idx="7528">
                  <c:v>0.55322712478401437</c:v>
                </c:pt>
                <c:pt idx="7529">
                  <c:v>0.55313074203976875</c:v>
                </c:pt>
                <c:pt idx="7530">
                  <c:v>0.55312215445267254</c:v>
                </c:pt>
                <c:pt idx="7531">
                  <c:v>0.55312133473921044</c:v>
                </c:pt>
                <c:pt idx="7532">
                  <c:v>0.55311613374002733</c:v>
                </c:pt>
                <c:pt idx="7533">
                  <c:v>0.55305296251832659</c:v>
                </c:pt>
                <c:pt idx="7534">
                  <c:v>0.5529800259056219</c:v>
                </c:pt>
                <c:pt idx="7535">
                  <c:v>0.55297579021485121</c:v>
                </c:pt>
                <c:pt idx="7536">
                  <c:v>0.55297148892286785</c:v>
                </c:pt>
                <c:pt idx="7537">
                  <c:v>0.55287917681079368</c:v>
                </c:pt>
                <c:pt idx="7538">
                  <c:v>0.55283235096836247</c:v>
                </c:pt>
                <c:pt idx="7539">
                  <c:v>0.55283195636118354</c:v>
                </c:pt>
                <c:pt idx="7540">
                  <c:v>0.55276792802157093</c:v>
                </c:pt>
                <c:pt idx="7541">
                  <c:v>0.55273710029631751</c:v>
                </c:pt>
                <c:pt idx="7542">
                  <c:v>0.55266704167656799</c:v>
                </c:pt>
                <c:pt idx="7543">
                  <c:v>0.55259690203931722</c:v>
                </c:pt>
                <c:pt idx="7544">
                  <c:v>0.55258197323323477</c:v>
                </c:pt>
                <c:pt idx="7545">
                  <c:v>0.55258022718657329</c:v>
                </c:pt>
                <c:pt idx="7546">
                  <c:v>0.55257262013867903</c:v>
                </c:pt>
                <c:pt idx="7547">
                  <c:v>0.55255701698801019</c:v>
                </c:pt>
                <c:pt idx="7548">
                  <c:v>0.55248972200234225</c:v>
                </c:pt>
                <c:pt idx="7549">
                  <c:v>0.55244774868875557</c:v>
                </c:pt>
                <c:pt idx="7550">
                  <c:v>0.55240818107720369</c:v>
                </c:pt>
                <c:pt idx="7551">
                  <c:v>0.55239649919731681</c:v>
                </c:pt>
                <c:pt idx="7552">
                  <c:v>0.5523786500322494</c:v>
                </c:pt>
                <c:pt idx="7553">
                  <c:v>0.55236964006146372</c:v>
                </c:pt>
                <c:pt idx="7554">
                  <c:v>0.55234591749385387</c:v>
                </c:pt>
                <c:pt idx="7555">
                  <c:v>0.55233974882226822</c:v>
                </c:pt>
                <c:pt idx="7556">
                  <c:v>0.55233406949936414</c:v>
                </c:pt>
                <c:pt idx="7557">
                  <c:v>0.55233220339641842</c:v>
                </c:pt>
                <c:pt idx="7558">
                  <c:v>0.55221289325569345</c:v>
                </c:pt>
                <c:pt idx="7559">
                  <c:v>0.55215765065889855</c:v>
                </c:pt>
                <c:pt idx="7560">
                  <c:v>0.5520870886631547</c:v>
                </c:pt>
                <c:pt idx="7561">
                  <c:v>0.55206246360726707</c:v>
                </c:pt>
                <c:pt idx="7562">
                  <c:v>0.55204661329752802</c:v>
                </c:pt>
                <c:pt idx="7563">
                  <c:v>0.55203875000197944</c:v>
                </c:pt>
                <c:pt idx="7564">
                  <c:v>0.55200562435957523</c:v>
                </c:pt>
                <c:pt idx="7565">
                  <c:v>0.55196456287570361</c:v>
                </c:pt>
                <c:pt idx="7566">
                  <c:v>0.55187770489846932</c:v>
                </c:pt>
                <c:pt idx="7567">
                  <c:v>0.55184180585711684</c:v>
                </c:pt>
                <c:pt idx="7568">
                  <c:v>0.55181277151793862</c:v>
                </c:pt>
                <c:pt idx="7569">
                  <c:v>0.55177153508284082</c:v>
                </c:pt>
                <c:pt idx="7570">
                  <c:v>0.55174193454520704</c:v>
                </c:pt>
                <c:pt idx="7571">
                  <c:v>0.55171209441226043</c:v>
                </c:pt>
                <c:pt idx="7572">
                  <c:v>0.55161200771969054</c:v>
                </c:pt>
                <c:pt idx="7573">
                  <c:v>0.55159172689156721</c:v>
                </c:pt>
                <c:pt idx="7574">
                  <c:v>0.55151966685292864</c:v>
                </c:pt>
                <c:pt idx="7575">
                  <c:v>0.55146242294162362</c:v>
                </c:pt>
                <c:pt idx="7576">
                  <c:v>0.55144567527356825</c:v>
                </c:pt>
                <c:pt idx="7577">
                  <c:v>0.55144218301844794</c:v>
                </c:pt>
                <c:pt idx="7578">
                  <c:v>0.55133060647060761</c:v>
                </c:pt>
                <c:pt idx="7579">
                  <c:v>0.5513197884290244</c:v>
                </c:pt>
                <c:pt idx="7580">
                  <c:v>0.5512342965620497</c:v>
                </c:pt>
                <c:pt idx="7581">
                  <c:v>0.55109454545029424</c:v>
                </c:pt>
                <c:pt idx="7582">
                  <c:v>0.55107333404441605</c:v>
                </c:pt>
                <c:pt idx="7583">
                  <c:v>0.55106606047074991</c:v>
                </c:pt>
                <c:pt idx="7584">
                  <c:v>0.55102840132776187</c:v>
                </c:pt>
                <c:pt idx="7585">
                  <c:v>0.55092982201014373</c:v>
                </c:pt>
                <c:pt idx="7586">
                  <c:v>0.55089906814998435</c:v>
                </c:pt>
                <c:pt idx="7587">
                  <c:v>0.55075333411388716</c:v>
                </c:pt>
                <c:pt idx="7588">
                  <c:v>0.55073542814126275</c:v>
                </c:pt>
                <c:pt idx="7589">
                  <c:v>0.55062071790180056</c:v>
                </c:pt>
                <c:pt idx="7590">
                  <c:v>0.55061113464671485</c:v>
                </c:pt>
                <c:pt idx="7591">
                  <c:v>0.55059398451515229</c:v>
                </c:pt>
                <c:pt idx="7592">
                  <c:v>0.5505826011063879</c:v>
                </c:pt>
                <c:pt idx="7593">
                  <c:v>0.55053427351484063</c:v>
                </c:pt>
                <c:pt idx="7594">
                  <c:v>0.55048520772267273</c:v>
                </c:pt>
                <c:pt idx="7595">
                  <c:v>0.55042275864427181</c:v>
                </c:pt>
                <c:pt idx="7596">
                  <c:v>0.55039170417573946</c:v>
                </c:pt>
                <c:pt idx="7597">
                  <c:v>0.55027606121771278</c:v>
                </c:pt>
                <c:pt idx="7598">
                  <c:v>0.5502130797343624</c:v>
                </c:pt>
                <c:pt idx="7599">
                  <c:v>0.55016269282225316</c:v>
                </c:pt>
                <c:pt idx="7600">
                  <c:v>0.5500724394769253</c:v>
                </c:pt>
                <c:pt idx="7601">
                  <c:v>0.55006458069757225</c:v>
                </c:pt>
                <c:pt idx="7602">
                  <c:v>0.54996232156077773</c:v>
                </c:pt>
                <c:pt idx="7603">
                  <c:v>0.54991515935690349</c:v>
                </c:pt>
                <c:pt idx="7604">
                  <c:v>0.54989174624456871</c:v>
                </c:pt>
                <c:pt idx="7605">
                  <c:v>0.5498776500439615</c:v>
                </c:pt>
                <c:pt idx="7606">
                  <c:v>0.54983706127637066</c:v>
                </c:pt>
                <c:pt idx="7607">
                  <c:v>0.54982558367167778</c:v>
                </c:pt>
                <c:pt idx="7608">
                  <c:v>0.54970108646026183</c:v>
                </c:pt>
                <c:pt idx="7609">
                  <c:v>0.54961492945512058</c:v>
                </c:pt>
                <c:pt idx="7610">
                  <c:v>0.54952230188720574</c:v>
                </c:pt>
                <c:pt idx="7611">
                  <c:v>0.54946726285404923</c:v>
                </c:pt>
                <c:pt idx="7612">
                  <c:v>0.54946382596798737</c:v>
                </c:pt>
                <c:pt idx="7613">
                  <c:v>0.54942886266148538</c:v>
                </c:pt>
                <c:pt idx="7614">
                  <c:v>0.54940180080958867</c:v>
                </c:pt>
                <c:pt idx="7615">
                  <c:v>0.54937707942205616</c:v>
                </c:pt>
                <c:pt idx="7616">
                  <c:v>0.54934108450589525</c:v>
                </c:pt>
                <c:pt idx="7617">
                  <c:v>0.54931554427797258</c:v>
                </c:pt>
                <c:pt idx="7618">
                  <c:v>0.54928901298084032</c:v>
                </c:pt>
                <c:pt idx="7619">
                  <c:v>0.54922583004966385</c:v>
                </c:pt>
                <c:pt idx="7620">
                  <c:v>0.54917366198332052</c:v>
                </c:pt>
                <c:pt idx="7621">
                  <c:v>0.54916101389295879</c:v>
                </c:pt>
                <c:pt idx="7622">
                  <c:v>0.54913941080506246</c:v>
                </c:pt>
                <c:pt idx="7623">
                  <c:v>0.54912715851501559</c:v>
                </c:pt>
                <c:pt idx="7624">
                  <c:v>0.54909965355623513</c:v>
                </c:pt>
                <c:pt idx="7625">
                  <c:v>0.5490713554874086</c:v>
                </c:pt>
                <c:pt idx="7626">
                  <c:v>0.54900309223938804</c:v>
                </c:pt>
                <c:pt idx="7627">
                  <c:v>0.54899610624495687</c:v>
                </c:pt>
                <c:pt idx="7628">
                  <c:v>0.54891935397875069</c:v>
                </c:pt>
                <c:pt idx="7629">
                  <c:v>0.54878120689633791</c:v>
                </c:pt>
                <c:pt idx="7630">
                  <c:v>0.54876171621557912</c:v>
                </c:pt>
                <c:pt idx="7631">
                  <c:v>0.54875076355176489</c:v>
                </c:pt>
                <c:pt idx="7632">
                  <c:v>0.54874329470514382</c:v>
                </c:pt>
                <c:pt idx="7633">
                  <c:v>0.54871138964206057</c:v>
                </c:pt>
                <c:pt idx="7634">
                  <c:v>0.54868601519976534</c:v>
                </c:pt>
                <c:pt idx="7635">
                  <c:v>0.54862393135312459</c:v>
                </c:pt>
                <c:pt idx="7636">
                  <c:v>0.54859005382647519</c:v>
                </c:pt>
                <c:pt idx="7637">
                  <c:v>0.54858090909102408</c:v>
                </c:pt>
                <c:pt idx="7638">
                  <c:v>0.54856700179927165</c:v>
                </c:pt>
                <c:pt idx="7639">
                  <c:v>0.54851716553783769</c:v>
                </c:pt>
                <c:pt idx="7640">
                  <c:v>0.54839559937314719</c:v>
                </c:pt>
                <c:pt idx="7641">
                  <c:v>0.54838184132936307</c:v>
                </c:pt>
                <c:pt idx="7642">
                  <c:v>0.54835242837892084</c:v>
                </c:pt>
                <c:pt idx="7643">
                  <c:v>0.54834846363406575</c:v>
                </c:pt>
                <c:pt idx="7644">
                  <c:v>0.54833293938599159</c:v>
                </c:pt>
                <c:pt idx="7645">
                  <c:v>0.54831908936488216</c:v>
                </c:pt>
                <c:pt idx="7646">
                  <c:v>0.54827847893617909</c:v>
                </c:pt>
                <c:pt idx="7647">
                  <c:v>0.54827200924515862</c:v>
                </c:pt>
                <c:pt idx="7648">
                  <c:v>0.54823138530148763</c:v>
                </c:pt>
                <c:pt idx="7649">
                  <c:v>0.54822819834188929</c:v>
                </c:pt>
                <c:pt idx="7650">
                  <c:v>0.54821154274380834</c:v>
                </c:pt>
                <c:pt idx="7651">
                  <c:v>0.5481657891577526</c:v>
                </c:pt>
                <c:pt idx="7652">
                  <c:v>0.54813378593723838</c:v>
                </c:pt>
                <c:pt idx="7653">
                  <c:v>0.5481309088569517</c:v>
                </c:pt>
                <c:pt idx="7654">
                  <c:v>0.54809774102522457</c:v>
                </c:pt>
                <c:pt idx="7655">
                  <c:v>0.54801098581888363</c:v>
                </c:pt>
                <c:pt idx="7656">
                  <c:v>0.54800353702745552</c:v>
                </c:pt>
                <c:pt idx="7657">
                  <c:v>0.5479945149497526</c:v>
                </c:pt>
                <c:pt idx="7658">
                  <c:v>0.54798109338816225</c:v>
                </c:pt>
                <c:pt idx="7659">
                  <c:v>0.54792530923648453</c:v>
                </c:pt>
                <c:pt idx="7660">
                  <c:v>0.54784903716204814</c:v>
                </c:pt>
                <c:pt idx="7661">
                  <c:v>0.5478220829704592</c:v>
                </c:pt>
                <c:pt idx="7662">
                  <c:v>0.54781424061720529</c:v>
                </c:pt>
                <c:pt idx="7663">
                  <c:v>0.54777028593140842</c:v>
                </c:pt>
                <c:pt idx="7664">
                  <c:v>0.54774990474754659</c:v>
                </c:pt>
                <c:pt idx="7665">
                  <c:v>0.54771502368608438</c:v>
                </c:pt>
                <c:pt idx="7666">
                  <c:v>0.54766804252484469</c:v>
                </c:pt>
                <c:pt idx="7667">
                  <c:v>0.54753774396092947</c:v>
                </c:pt>
                <c:pt idx="7668">
                  <c:v>0.54751951383058328</c:v>
                </c:pt>
                <c:pt idx="7669">
                  <c:v>0.54751855817267203</c:v>
                </c:pt>
                <c:pt idx="7670">
                  <c:v>0.54751239161750109</c:v>
                </c:pt>
                <c:pt idx="7671">
                  <c:v>0.54750400492458617</c:v>
                </c:pt>
                <c:pt idx="7672">
                  <c:v>0.54723931648180635</c:v>
                </c:pt>
                <c:pt idx="7673">
                  <c:v>0.54720617533237104</c:v>
                </c:pt>
                <c:pt idx="7674">
                  <c:v>0.5471916937750948</c:v>
                </c:pt>
                <c:pt idx="7675">
                  <c:v>0.54711713492142455</c:v>
                </c:pt>
                <c:pt idx="7676">
                  <c:v>0.54703864812831038</c:v>
                </c:pt>
                <c:pt idx="7677">
                  <c:v>0.54702315054244643</c:v>
                </c:pt>
                <c:pt idx="7678">
                  <c:v>0.54696999467963536</c:v>
                </c:pt>
                <c:pt idx="7679">
                  <c:v>0.54695723294871357</c:v>
                </c:pt>
                <c:pt idx="7680">
                  <c:v>0.54694914122352989</c:v>
                </c:pt>
                <c:pt idx="7681">
                  <c:v>0.54694188952497058</c:v>
                </c:pt>
                <c:pt idx="7682">
                  <c:v>0.54693554561254598</c:v>
                </c:pt>
                <c:pt idx="7683">
                  <c:v>0.54693231771644568</c:v>
                </c:pt>
                <c:pt idx="7684">
                  <c:v>0.5468486309367534</c:v>
                </c:pt>
                <c:pt idx="7685">
                  <c:v>0.54681898468774082</c:v>
                </c:pt>
                <c:pt idx="7686">
                  <c:v>0.54674425986624742</c:v>
                </c:pt>
                <c:pt idx="7687">
                  <c:v>0.54672529105956347</c:v>
                </c:pt>
                <c:pt idx="7688">
                  <c:v>0.54661858321796597</c:v>
                </c:pt>
                <c:pt idx="7689">
                  <c:v>0.54656828662287127</c:v>
                </c:pt>
                <c:pt idx="7690">
                  <c:v>0.54653098083787399</c:v>
                </c:pt>
                <c:pt idx="7691">
                  <c:v>0.54652505264301388</c:v>
                </c:pt>
                <c:pt idx="7692">
                  <c:v>0.54652201041728321</c:v>
                </c:pt>
                <c:pt idx="7693">
                  <c:v>0.54648823108471778</c:v>
                </c:pt>
                <c:pt idx="7694">
                  <c:v>0.5464758216629535</c:v>
                </c:pt>
                <c:pt idx="7695">
                  <c:v>0.54644828146682578</c:v>
                </c:pt>
                <c:pt idx="7696">
                  <c:v>0.54639835822112059</c:v>
                </c:pt>
                <c:pt idx="7697">
                  <c:v>0.54637386205252036</c:v>
                </c:pt>
                <c:pt idx="7698">
                  <c:v>0.54635650207700337</c:v>
                </c:pt>
                <c:pt idx="7699">
                  <c:v>0.54627490487326036</c:v>
                </c:pt>
                <c:pt idx="7700">
                  <c:v>0.5462668034732584</c:v>
                </c:pt>
                <c:pt idx="7701">
                  <c:v>0.54625135692963689</c:v>
                </c:pt>
                <c:pt idx="7702">
                  <c:v>0.54620720598991201</c:v>
                </c:pt>
                <c:pt idx="7703">
                  <c:v>0.54620707303135074</c:v>
                </c:pt>
                <c:pt idx="7704">
                  <c:v>0.54607502711000266</c:v>
                </c:pt>
                <c:pt idx="7705">
                  <c:v>0.546056509068508</c:v>
                </c:pt>
                <c:pt idx="7706">
                  <c:v>0.54599165645034031</c:v>
                </c:pt>
                <c:pt idx="7707">
                  <c:v>0.54592400414350073</c:v>
                </c:pt>
                <c:pt idx="7708">
                  <c:v>0.54585719468179894</c:v>
                </c:pt>
                <c:pt idx="7709">
                  <c:v>0.54574517571396597</c:v>
                </c:pt>
                <c:pt idx="7710">
                  <c:v>0.54572258875194002</c:v>
                </c:pt>
                <c:pt idx="7711">
                  <c:v>0.54562554442436462</c:v>
                </c:pt>
                <c:pt idx="7712">
                  <c:v>0.54557176170933686</c:v>
                </c:pt>
                <c:pt idx="7713">
                  <c:v>0.5455548951037551</c:v>
                </c:pt>
                <c:pt idx="7714">
                  <c:v>0.54554006425563228</c:v>
                </c:pt>
                <c:pt idx="7715">
                  <c:v>0.5455398775500343</c:v>
                </c:pt>
                <c:pt idx="7716">
                  <c:v>0.54548560158935899</c:v>
                </c:pt>
                <c:pt idx="7717">
                  <c:v>0.54546303351990222</c:v>
                </c:pt>
                <c:pt idx="7718">
                  <c:v>0.54545175226857912</c:v>
                </c:pt>
                <c:pt idx="7719">
                  <c:v>0.54538805047353722</c:v>
                </c:pt>
                <c:pt idx="7720">
                  <c:v>0.54532571702633936</c:v>
                </c:pt>
                <c:pt idx="7721">
                  <c:v>0.54530361799134941</c:v>
                </c:pt>
                <c:pt idx="7722">
                  <c:v>0.54510143944026446</c:v>
                </c:pt>
                <c:pt idx="7723">
                  <c:v>0.54507773389647274</c:v>
                </c:pt>
                <c:pt idx="7724">
                  <c:v>0.54503883828589961</c:v>
                </c:pt>
                <c:pt idx="7725">
                  <c:v>0.54498406857761472</c:v>
                </c:pt>
                <c:pt idx="7726">
                  <c:v>0.54493320400138889</c:v>
                </c:pt>
                <c:pt idx="7727">
                  <c:v>0.54487460877897531</c:v>
                </c:pt>
                <c:pt idx="7728">
                  <c:v>0.5448358598241162</c:v>
                </c:pt>
                <c:pt idx="7729">
                  <c:v>0.54483420765909163</c:v>
                </c:pt>
                <c:pt idx="7730">
                  <c:v>0.54480307117833449</c:v>
                </c:pt>
                <c:pt idx="7731">
                  <c:v>0.54476821175702617</c:v>
                </c:pt>
                <c:pt idx="7732">
                  <c:v>0.54473511470925406</c:v>
                </c:pt>
                <c:pt idx="7733">
                  <c:v>0.54464712649604308</c:v>
                </c:pt>
                <c:pt idx="7734">
                  <c:v>0.54463692180944834</c:v>
                </c:pt>
                <c:pt idx="7735">
                  <c:v>0.54463387731956037</c:v>
                </c:pt>
                <c:pt idx="7736">
                  <c:v>0.54462781827589313</c:v>
                </c:pt>
                <c:pt idx="7737">
                  <c:v>0.54461157702870167</c:v>
                </c:pt>
                <c:pt idx="7738">
                  <c:v>0.54459593780417337</c:v>
                </c:pt>
                <c:pt idx="7739">
                  <c:v>0.54458453056275269</c:v>
                </c:pt>
                <c:pt idx="7740">
                  <c:v>0.54443413077140468</c:v>
                </c:pt>
                <c:pt idx="7741">
                  <c:v>0.5443844591417748</c:v>
                </c:pt>
                <c:pt idx="7742">
                  <c:v>0.54432102324188902</c:v>
                </c:pt>
                <c:pt idx="7743">
                  <c:v>0.54431187818955085</c:v>
                </c:pt>
                <c:pt idx="7744">
                  <c:v>0.54429082701683962</c:v>
                </c:pt>
                <c:pt idx="7745">
                  <c:v>0.54425291091147532</c:v>
                </c:pt>
                <c:pt idx="7746">
                  <c:v>0.54420249399164333</c:v>
                </c:pt>
                <c:pt idx="7747">
                  <c:v>0.54416850166908415</c:v>
                </c:pt>
                <c:pt idx="7748">
                  <c:v>0.54415398269642934</c:v>
                </c:pt>
                <c:pt idx="7749">
                  <c:v>0.544070923053672</c:v>
                </c:pt>
                <c:pt idx="7750">
                  <c:v>0.54406969244968117</c:v>
                </c:pt>
                <c:pt idx="7751">
                  <c:v>0.54405920975938549</c:v>
                </c:pt>
                <c:pt idx="7752">
                  <c:v>0.54402706361814046</c:v>
                </c:pt>
                <c:pt idx="7753">
                  <c:v>0.54399077848876287</c:v>
                </c:pt>
                <c:pt idx="7754">
                  <c:v>0.5439509009779594</c:v>
                </c:pt>
                <c:pt idx="7755">
                  <c:v>0.54387652570668865</c:v>
                </c:pt>
                <c:pt idx="7756">
                  <c:v>0.54382899942146934</c:v>
                </c:pt>
                <c:pt idx="7757">
                  <c:v>0.54370879558863638</c:v>
                </c:pt>
                <c:pt idx="7758">
                  <c:v>0.54366996362900621</c:v>
                </c:pt>
                <c:pt idx="7759">
                  <c:v>0.54366434202542036</c:v>
                </c:pt>
                <c:pt idx="7760">
                  <c:v>0.54365477562387932</c:v>
                </c:pt>
                <c:pt idx="7761">
                  <c:v>0.54360562577738336</c:v>
                </c:pt>
                <c:pt idx="7762">
                  <c:v>0.54359164400719218</c:v>
                </c:pt>
                <c:pt idx="7763">
                  <c:v>0.54353071807572384</c:v>
                </c:pt>
                <c:pt idx="7764">
                  <c:v>0.54346201415891693</c:v>
                </c:pt>
                <c:pt idx="7765">
                  <c:v>0.54344147388782194</c:v>
                </c:pt>
                <c:pt idx="7766">
                  <c:v>0.5433969022767684</c:v>
                </c:pt>
                <c:pt idx="7767">
                  <c:v>0.54339440369372283</c:v>
                </c:pt>
                <c:pt idx="7768">
                  <c:v>0.54334050934827949</c:v>
                </c:pt>
                <c:pt idx="7769">
                  <c:v>0.54327364785626464</c:v>
                </c:pt>
                <c:pt idx="7770">
                  <c:v>0.54327072913437169</c:v>
                </c:pt>
                <c:pt idx="7771">
                  <c:v>0.54323105337607835</c:v>
                </c:pt>
                <c:pt idx="7772">
                  <c:v>0.54320896744746006</c:v>
                </c:pt>
                <c:pt idx="7773">
                  <c:v>0.54316212246813922</c:v>
                </c:pt>
                <c:pt idx="7774">
                  <c:v>0.54309682544808258</c:v>
                </c:pt>
                <c:pt idx="7775">
                  <c:v>0.54306538576801422</c:v>
                </c:pt>
                <c:pt idx="7776">
                  <c:v>0.54304263681335707</c:v>
                </c:pt>
                <c:pt idx="7777">
                  <c:v>0.54303460374843826</c:v>
                </c:pt>
                <c:pt idx="7778">
                  <c:v>0.5430257100167738</c:v>
                </c:pt>
                <c:pt idx="7779">
                  <c:v>0.54302497627234703</c:v>
                </c:pt>
                <c:pt idx="7780">
                  <c:v>0.54294271315498166</c:v>
                </c:pt>
                <c:pt idx="7781">
                  <c:v>0.54287800455250412</c:v>
                </c:pt>
                <c:pt idx="7782">
                  <c:v>0.54285365285849696</c:v>
                </c:pt>
                <c:pt idx="7783">
                  <c:v>0.54285119903958179</c:v>
                </c:pt>
                <c:pt idx="7784">
                  <c:v>0.54284871545519064</c:v>
                </c:pt>
                <c:pt idx="7785">
                  <c:v>0.54284560679065808</c:v>
                </c:pt>
                <c:pt idx="7786">
                  <c:v>0.54281018126634961</c:v>
                </c:pt>
                <c:pt idx="7787">
                  <c:v>0.542804429336603</c:v>
                </c:pt>
                <c:pt idx="7788">
                  <c:v>0.54278554827506675</c:v>
                </c:pt>
                <c:pt idx="7789">
                  <c:v>0.54276829219978173</c:v>
                </c:pt>
                <c:pt idx="7790">
                  <c:v>0.54273952026864947</c:v>
                </c:pt>
                <c:pt idx="7791">
                  <c:v>0.54268324940158674</c:v>
                </c:pt>
                <c:pt idx="7792">
                  <c:v>0.54268288430539569</c:v>
                </c:pt>
                <c:pt idx="7793">
                  <c:v>0.54263598129218116</c:v>
                </c:pt>
                <c:pt idx="7794">
                  <c:v>0.54236938719726158</c:v>
                </c:pt>
                <c:pt idx="7795">
                  <c:v>0.54234402481973254</c:v>
                </c:pt>
                <c:pt idx="7796">
                  <c:v>0.54233438348491048</c:v>
                </c:pt>
                <c:pt idx="7797">
                  <c:v>0.54228654389549003</c:v>
                </c:pt>
                <c:pt idx="7798">
                  <c:v>0.54228603829213629</c:v>
                </c:pt>
                <c:pt idx="7799">
                  <c:v>0.54227500485002633</c:v>
                </c:pt>
                <c:pt idx="7800">
                  <c:v>0.5422729554436988</c:v>
                </c:pt>
                <c:pt idx="7801">
                  <c:v>0.54217736224777591</c:v>
                </c:pt>
                <c:pt idx="7802">
                  <c:v>0.54215952099253562</c:v>
                </c:pt>
                <c:pt idx="7803">
                  <c:v>0.54206371687042421</c:v>
                </c:pt>
                <c:pt idx="7804">
                  <c:v>0.54203574283942169</c:v>
                </c:pt>
                <c:pt idx="7805">
                  <c:v>0.54200453724669873</c:v>
                </c:pt>
                <c:pt idx="7806">
                  <c:v>0.54199017378188652</c:v>
                </c:pt>
                <c:pt idx="7807">
                  <c:v>0.54193874203044545</c:v>
                </c:pt>
                <c:pt idx="7808">
                  <c:v>0.54189201788076435</c:v>
                </c:pt>
                <c:pt idx="7809">
                  <c:v>0.54187893165939405</c:v>
                </c:pt>
                <c:pt idx="7810">
                  <c:v>0.54184294388380039</c:v>
                </c:pt>
                <c:pt idx="7811">
                  <c:v>0.54183650932310257</c:v>
                </c:pt>
                <c:pt idx="7812">
                  <c:v>0.54177393532475093</c:v>
                </c:pt>
                <c:pt idx="7813">
                  <c:v>0.54174569657165106</c:v>
                </c:pt>
                <c:pt idx="7814">
                  <c:v>0.54166761575667799</c:v>
                </c:pt>
                <c:pt idx="7815">
                  <c:v>0.54164695951307318</c:v>
                </c:pt>
                <c:pt idx="7816">
                  <c:v>0.54163822373776493</c:v>
                </c:pt>
                <c:pt idx="7817">
                  <c:v>0.54163236100266332</c:v>
                </c:pt>
                <c:pt idx="7818">
                  <c:v>0.5416271585048511</c:v>
                </c:pt>
                <c:pt idx="7819">
                  <c:v>0.54155216318221899</c:v>
                </c:pt>
                <c:pt idx="7820">
                  <c:v>0.54148575219816919</c:v>
                </c:pt>
                <c:pt idx="7821">
                  <c:v>0.54146256778773438</c:v>
                </c:pt>
                <c:pt idx="7822">
                  <c:v>0.54145193436364225</c:v>
                </c:pt>
                <c:pt idx="7823">
                  <c:v>0.54142870429464696</c:v>
                </c:pt>
                <c:pt idx="7824">
                  <c:v>0.54140606106771294</c:v>
                </c:pt>
                <c:pt idx="7825">
                  <c:v>0.54139851373342818</c:v>
                </c:pt>
                <c:pt idx="7826">
                  <c:v>0.54135218829153064</c:v>
                </c:pt>
                <c:pt idx="7827">
                  <c:v>0.54130172748108318</c:v>
                </c:pt>
                <c:pt idx="7828">
                  <c:v>0.54129800507206904</c:v>
                </c:pt>
                <c:pt idx="7829">
                  <c:v>0.5412847855873566</c:v>
                </c:pt>
                <c:pt idx="7830">
                  <c:v>0.5412809702869843</c:v>
                </c:pt>
                <c:pt idx="7831">
                  <c:v>0.54122646308223876</c:v>
                </c:pt>
                <c:pt idx="7832">
                  <c:v>0.54122392025042787</c:v>
                </c:pt>
                <c:pt idx="7833">
                  <c:v>0.54115842182615115</c:v>
                </c:pt>
                <c:pt idx="7834">
                  <c:v>0.54115141016713453</c:v>
                </c:pt>
                <c:pt idx="7835">
                  <c:v>0.54112631039061465</c:v>
                </c:pt>
                <c:pt idx="7836">
                  <c:v>0.54112434835961321</c:v>
                </c:pt>
                <c:pt idx="7837">
                  <c:v>0.5410918800460941</c:v>
                </c:pt>
                <c:pt idx="7838">
                  <c:v>0.54108293207390112</c:v>
                </c:pt>
                <c:pt idx="7839">
                  <c:v>0.54105329964760696</c:v>
                </c:pt>
                <c:pt idx="7840">
                  <c:v>0.5409805488850391</c:v>
                </c:pt>
                <c:pt idx="7841">
                  <c:v>0.54095311249518563</c:v>
                </c:pt>
                <c:pt idx="7842">
                  <c:v>0.54094933929873679</c:v>
                </c:pt>
                <c:pt idx="7843">
                  <c:v>0.54089813216951699</c:v>
                </c:pt>
                <c:pt idx="7844">
                  <c:v>0.54089681988485105</c:v>
                </c:pt>
                <c:pt idx="7845">
                  <c:v>0.54089155502755637</c:v>
                </c:pt>
                <c:pt idx="7846">
                  <c:v>0.54084678890362436</c:v>
                </c:pt>
                <c:pt idx="7847">
                  <c:v>0.54080096078161499</c:v>
                </c:pt>
                <c:pt idx="7848">
                  <c:v>0.54079349657084053</c:v>
                </c:pt>
                <c:pt idx="7849">
                  <c:v>0.5407775580330243</c:v>
                </c:pt>
                <c:pt idx="7850">
                  <c:v>0.54075661447544299</c:v>
                </c:pt>
                <c:pt idx="7851">
                  <c:v>0.54073952720475227</c:v>
                </c:pt>
                <c:pt idx="7852">
                  <c:v>0.54071873166334139</c:v>
                </c:pt>
                <c:pt idx="7853">
                  <c:v>0.5406834328068072</c:v>
                </c:pt>
                <c:pt idx="7854">
                  <c:v>0.54067312658477151</c:v>
                </c:pt>
                <c:pt idx="7855">
                  <c:v>0.54064775970726497</c:v>
                </c:pt>
                <c:pt idx="7856">
                  <c:v>0.54060368945189852</c:v>
                </c:pt>
                <c:pt idx="7857">
                  <c:v>0.54059975418487294</c:v>
                </c:pt>
                <c:pt idx="7858">
                  <c:v>0.5405974839698936</c:v>
                </c:pt>
                <c:pt idx="7859">
                  <c:v>0.54058649988997154</c:v>
                </c:pt>
                <c:pt idx="7860">
                  <c:v>0.54058378822579278</c:v>
                </c:pt>
                <c:pt idx="7861">
                  <c:v>0.5405707165082162</c:v>
                </c:pt>
                <c:pt idx="7862">
                  <c:v>0.54051957563222275</c:v>
                </c:pt>
                <c:pt idx="7863">
                  <c:v>0.54049433854456541</c:v>
                </c:pt>
                <c:pt idx="7864">
                  <c:v>0.54048131261066168</c:v>
                </c:pt>
                <c:pt idx="7865">
                  <c:v>0.5404741667993479</c:v>
                </c:pt>
                <c:pt idx="7866">
                  <c:v>0.5404402786853717</c:v>
                </c:pt>
                <c:pt idx="7867">
                  <c:v>0.54043771295395227</c:v>
                </c:pt>
                <c:pt idx="7868">
                  <c:v>0.54037878676182216</c:v>
                </c:pt>
                <c:pt idx="7869">
                  <c:v>0.54035433694388491</c:v>
                </c:pt>
                <c:pt idx="7870">
                  <c:v>0.54025228259990798</c:v>
                </c:pt>
                <c:pt idx="7871">
                  <c:v>0.5401830657582557</c:v>
                </c:pt>
                <c:pt idx="7872">
                  <c:v>0.54016283738483029</c:v>
                </c:pt>
                <c:pt idx="7873">
                  <c:v>0.54015860842727637</c:v>
                </c:pt>
                <c:pt idx="7874">
                  <c:v>0.54015590973919103</c:v>
                </c:pt>
                <c:pt idx="7875">
                  <c:v>0.54009044649257243</c:v>
                </c:pt>
                <c:pt idx="7876">
                  <c:v>0.54008840807082059</c:v>
                </c:pt>
                <c:pt idx="7877">
                  <c:v>0.53997328618125384</c:v>
                </c:pt>
                <c:pt idx="7878">
                  <c:v>0.53997126512022986</c:v>
                </c:pt>
                <c:pt idx="7879">
                  <c:v>0.53994661191177429</c:v>
                </c:pt>
                <c:pt idx="7880">
                  <c:v>0.53993867655921568</c:v>
                </c:pt>
                <c:pt idx="7881">
                  <c:v>0.53989923000762308</c:v>
                </c:pt>
                <c:pt idx="7882">
                  <c:v>0.53982380570281441</c:v>
                </c:pt>
                <c:pt idx="7883">
                  <c:v>0.53975348179809735</c:v>
                </c:pt>
                <c:pt idx="7884">
                  <c:v>0.53973391633808254</c:v>
                </c:pt>
                <c:pt idx="7885">
                  <c:v>0.53963912860595387</c:v>
                </c:pt>
                <c:pt idx="7886">
                  <c:v>0.53960376399274201</c:v>
                </c:pt>
                <c:pt idx="7887">
                  <c:v>0.5395866066783781</c:v>
                </c:pt>
                <c:pt idx="7888">
                  <c:v>0.53957534666382845</c:v>
                </c:pt>
                <c:pt idx="7889">
                  <c:v>0.53957394689643579</c:v>
                </c:pt>
                <c:pt idx="7890">
                  <c:v>0.53956189412418676</c:v>
                </c:pt>
                <c:pt idx="7891">
                  <c:v>0.53954496271184205</c:v>
                </c:pt>
                <c:pt idx="7892">
                  <c:v>0.53950783502040911</c:v>
                </c:pt>
                <c:pt idx="7893">
                  <c:v>0.53948315327017748</c:v>
                </c:pt>
                <c:pt idx="7894">
                  <c:v>0.53935540339283616</c:v>
                </c:pt>
                <c:pt idx="7895">
                  <c:v>0.53934232818650152</c:v>
                </c:pt>
                <c:pt idx="7896">
                  <c:v>0.53927440701377616</c:v>
                </c:pt>
                <c:pt idx="7897">
                  <c:v>0.53923602677754456</c:v>
                </c:pt>
                <c:pt idx="7898">
                  <c:v>0.53915864674119474</c:v>
                </c:pt>
                <c:pt idx="7899">
                  <c:v>0.5391530746593054</c:v>
                </c:pt>
                <c:pt idx="7900">
                  <c:v>0.53910892581685776</c:v>
                </c:pt>
                <c:pt idx="7901">
                  <c:v>0.5390738747525099</c:v>
                </c:pt>
                <c:pt idx="7902">
                  <c:v>0.53907175288772458</c:v>
                </c:pt>
                <c:pt idx="7903">
                  <c:v>0.53902011623478463</c:v>
                </c:pt>
                <c:pt idx="7904">
                  <c:v>0.53896463774432746</c:v>
                </c:pt>
                <c:pt idx="7905">
                  <c:v>0.53878700414230862</c:v>
                </c:pt>
                <c:pt idx="7906">
                  <c:v>0.53878274576519813</c:v>
                </c:pt>
                <c:pt idx="7907">
                  <c:v>0.5387801213007738</c:v>
                </c:pt>
                <c:pt idx="7908">
                  <c:v>0.53877596380086801</c:v>
                </c:pt>
                <c:pt idx="7909">
                  <c:v>0.53862266624446364</c:v>
                </c:pt>
                <c:pt idx="7910">
                  <c:v>0.53858037578620777</c:v>
                </c:pt>
                <c:pt idx="7911">
                  <c:v>0.53857157865338268</c:v>
                </c:pt>
                <c:pt idx="7912">
                  <c:v>0.53852348008773021</c:v>
                </c:pt>
                <c:pt idx="7913">
                  <c:v>0.53850389840332658</c:v>
                </c:pt>
                <c:pt idx="7914">
                  <c:v>0.53849992094588928</c:v>
                </c:pt>
                <c:pt idx="7915">
                  <c:v>0.53849430335700765</c:v>
                </c:pt>
                <c:pt idx="7916">
                  <c:v>0.53848550376677173</c:v>
                </c:pt>
                <c:pt idx="7917">
                  <c:v>0.53845060756062091</c:v>
                </c:pt>
                <c:pt idx="7918">
                  <c:v>0.53844586316856313</c:v>
                </c:pt>
                <c:pt idx="7919">
                  <c:v>0.53844449904229996</c:v>
                </c:pt>
                <c:pt idx="7920">
                  <c:v>0.53838491639821295</c:v>
                </c:pt>
                <c:pt idx="7921">
                  <c:v>0.53836931517530517</c:v>
                </c:pt>
                <c:pt idx="7922">
                  <c:v>0.53832419858794411</c:v>
                </c:pt>
                <c:pt idx="7923">
                  <c:v>0.53829873313215737</c:v>
                </c:pt>
                <c:pt idx="7924">
                  <c:v>0.53810763433782594</c:v>
                </c:pt>
                <c:pt idx="7925">
                  <c:v>0.53802694523244055</c:v>
                </c:pt>
                <c:pt idx="7926">
                  <c:v>0.53801565358846082</c:v>
                </c:pt>
                <c:pt idx="7927">
                  <c:v>0.53799661961254841</c:v>
                </c:pt>
                <c:pt idx="7928">
                  <c:v>0.53799195578564052</c:v>
                </c:pt>
                <c:pt idx="7929">
                  <c:v>0.53794178960379657</c:v>
                </c:pt>
                <c:pt idx="7930">
                  <c:v>0.53793444813802493</c:v>
                </c:pt>
                <c:pt idx="7931">
                  <c:v>0.53792831221230974</c:v>
                </c:pt>
                <c:pt idx="7932">
                  <c:v>0.53792596860038988</c:v>
                </c:pt>
                <c:pt idx="7933">
                  <c:v>0.53790899330590725</c:v>
                </c:pt>
                <c:pt idx="7934">
                  <c:v>0.53788648592390231</c:v>
                </c:pt>
                <c:pt idx="7935">
                  <c:v>0.53785988713345767</c:v>
                </c:pt>
                <c:pt idx="7936">
                  <c:v>0.53785050886110508</c:v>
                </c:pt>
                <c:pt idx="7937">
                  <c:v>0.53781654522933198</c:v>
                </c:pt>
                <c:pt idx="7938">
                  <c:v>0.53781399948759068</c:v>
                </c:pt>
                <c:pt idx="7939">
                  <c:v>0.53780153150037679</c:v>
                </c:pt>
                <c:pt idx="7940">
                  <c:v>0.53779297509552837</c:v>
                </c:pt>
                <c:pt idx="7941">
                  <c:v>0.53775991460447137</c:v>
                </c:pt>
                <c:pt idx="7942">
                  <c:v>0.53774670887700315</c:v>
                </c:pt>
                <c:pt idx="7943">
                  <c:v>0.53773431057075094</c:v>
                </c:pt>
                <c:pt idx="7944">
                  <c:v>0.53772229300904228</c:v>
                </c:pt>
                <c:pt idx="7945">
                  <c:v>0.53761559165015438</c:v>
                </c:pt>
                <c:pt idx="7946">
                  <c:v>0.53757140140530646</c:v>
                </c:pt>
                <c:pt idx="7947">
                  <c:v>0.53753437323181452</c:v>
                </c:pt>
                <c:pt idx="7948">
                  <c:v>0.53753288576211311</c:v>
                </c:pt>
                <c:pt idx="7949">
                  <c:v>0.53751086927053404</c:v>
                </c:pt>
                <c:pt idx="7950">
                  <c:v>0.53750706507911228</c:v>
                </c:pt>
                <c:pt idx="7951">
                  <c:v>0.53748935823849253</c:v>
                </c:pt>
                <c:pt idx="7952">
                  <c:v>0.53740580954200268</c:v>
                </c:pt>
                <c:pt idx="7953">
                  <c:v>0.53733082677147104</c:v>
                </c:pt>
                <c:pt idx="7954">
                  <c:v>0.53728740840467726</c:v>
                </c:pt>
                <c:pt idx="7955">
                  <c:v>0.53728444182651991</c:v>
                </c:pt>
                <c:pt idx="7956">
                  <c:v>0.53727620305163848</c:v>
                </c:pt>
                <c:pt idx="7957">
                  <c:v>0.53726891463371462</c:v>
                </c:pt>
                <c:pt idx="7958">
                  <c:v>0.53725545708546385</c:v>
                </c:pt>
                <c:pt idx="7959">
                  <c:v>0.53725119951684353</c:v>
                </c:pt>
                <c:pt idx="7960">
                  <c:v>0.53722756915001979</c:v>
                </c:pt>
                <c:pt idx="7961">
                  <c:v>0.53719889354216654</c:v>
                </c:pt>
                <c:pt idx="7962">
                  <c:v>0.53719626266610288</c:v>
                </c:pt>
                <c:pt idx="7963">
                  <c:v>0.53717212188720187</c:v>
                </c:pt>
                <c:pt idx="7964">
                  <c:v>0.53715333836283308</c:v>
                </c:pt>
                <c:pt idx="7965">
                  <c:v>0.53710719158482534</c:v>
                </c:pt>
                <c:pt idx="7966">
                  <c:v>0.53695486519331137</c:v>
                </c:pt>
                <c:pt idx="7967">
                  <c:v>0.53692119904925639</c:v>
                </c:pt>
                <c:pt idx="7968">
                  <c:v>0.53683827701451547</c:v>
                </c:pt>
                <c:pt idx="7969">
                  <c:v>0.53681813364038011</c:v>
                </c:pt>
                <c:pt idx="7970">
                  <c:v>0.53680415036163687</c:v>
                </c:pt>
                <c:pt idx="7971">
                  <c:v>0.53677722996792832</c:v>
                </c:pt>
                <c:pt idx="7972">
                  <c:v>0.5367161892104606</c:v>
                </c:pt>
                <c:pt idx="7973">
                  <c:v>0.53667164328110217</c:v>
                </c:pt>
                <c:pt idx="7974">
                  <c:v>0.53665941070167056</c:v>
                </c:pt>
                <c:pt idx="7975">
                  <c:v>0.53665739851780425</c:v>
                </c:pt>
                <c:pt idx="7976">
                  <c:v>0.53663130187168684</c:v>
                </c:pt>
                <c:pt idx="7977">
                  <c:v>0.53657750295941919</c:v>
                </c:pt>
                <c:pt idx="7978">
                  <c:v>0.53657541944806397</c:v>
                </c:pt>
                <c:pt idx="7979">
                  <c:v>0.53656711420048986</c:v>
                </c:pt>
                <c:pt idx="7980">
                  <c:v>0.53654527034271049</c:v>
                </c:pt>
                <c:pt idx="7981">
                  <c:v>0.53653550516872328</c:v>
                </c:pt>
                <c:pt idx="7982">
                  <c:v>0.53649703676059024</c:v>
                </c:pt>
                <c:pt idx="7983">
                  <c:v>0.5364281464465499</c:v>
                </c:pt>
                <c:pt idx="7984">
                  <c:v>0.53634927952016254</c:v>
                </c:pt>
                <c:pt idx="7985">
                  <c:v>0.53634205467540086</c:v>
                </c:pt>
                <c:pt idx="7986">
                  <c:v>0.5363235085760113</c:v>
                </c:pt>
                <c:pt idx="7987">
                  <c:v>0.53632290367490143</c:v>
                </c:pt>
                <c:pt idx="7988">
                  <c:v>0.53626115550394893</c:v>
                </c:pt>
                <c:pt idx="7989">
                  <c:v>0.53614994795522208</c:v>
                </c:pt>
                <c:pt idx="7990">
                  <c:v>0.53614392058130866</c:v>
                </c:pt>
                <c:pt idx="7991">
                  <c:v>0.53612625094808175</c:v>
                </c:pt>
                <c:pt idx="7992">
                  <c:v>0.53609833251594952</c:v>
                </c:pt>
                <c:pt idx="7993">
                  <c:v>0.53604461323981634</c:v>
                </c:pt>
                <c:pt idx="7994">
                  <c:v>0.53603103431037558</c:v>
                </c:pt>
                <c:pt idx="7995">
                  <c:v>0.53601924440663351</c:v>
                </c:pt>
                <c:pt idx="7996">
                  <c:v>0.5359887804242881</c:v>
                </c:pt>
                <c:pt idx="7997">
                  <c:v>0.53595816770270654</c:v>
                </c:pt>
                <c:pt idx="7998">
                  <c:v>0.53595089995493461</c:v>
                </c:pt>
                <c:pt idx="7999">
                  <c:v>0.53591885855885057</c:v>
                </c:pt>
                <c:pt idx="8000">
                  <c:v>0.53590335269878575</c:v>
                </c:pt>
                <c:pt idx="8001">
                  <c:v>0.53581264332016521</c:v>
                </c:pt>
                <c:pt idx="8002">
                  <c:v>0.53579825138583015</c:v>
                </c:pt>
                <c:pt idx="8003">
                  <c:v>0.53572617969410696</c:v>
                </c:pt>
                <c:pt idx="8004">
                  <c:v>0.53570886690091746</c:v>
                </c:pt>
                <c:pt idx="8005">
                  <c:v>0.53564581119678556</c:v>
                </c:pt>
                <c:pt idx="8006">
                  <c:v>0.53563750948369404</c:v>
                </c:pt>
                <c:pt idx="8007">
                  <c:v>0.53557982056584141</c:v>
                </c:pt>
                <c:pt idx="8008">
                  <c:v>0.53555343130492095</c:v>
                </c:pt>
                <c:pt idx="8009">
                  <c:v>0.53550901997785749</c:v>
                </c:pt>
                <c:pt idx="8010">
                  <c:v>0.53542985605017512</c:v>
                </c:pt>
                <c:pt idx="8011">
                  <c:v>0.53540913546448843</c:v>
                </c:pt>
                <c:pt idx="8012">
                  <c:v>0.53540369896756979</c:v>
                </c:pt>
                <c:pt idx="8013">
                  <c:v>0.53539081513016606</c:v>
                </c:pt>
                <c:pt idx="8014">
                  <c:v>0.5352915488628438</c:v>
                </c:pt>
                <c:pt idx="8015">
                  <c:v>0.53523944507931021</c:v>
                </c:pt>
                <c:pt idx="8016">
                  <c:v>0.53519665107583536</c:v>
                </c:pt>
                <c:pt idx="8017">
                  <c:v>0.53515599679626391</c:v>
                </c:pt>
                <c:pt idx="8018">
                  <c:v>0.53511060914716946</c:v>
                </c:pt>
                <c:pt idx="8019">
                  <c:v>0.53508878112483294</c:v>
                </c:pt>
                <c:pt idx="8020">
                  <c:v>0.53507902430344823</c:v>
                </c:pt>
                <c:pt idx="8021">
                  <c:v>0.53505415141163115</c:v>
                </c:pt>
                <c:pt idx="8022">
                  <c:v>0.53491539951970302</c:v>
                </c:pt>
                <c:pt idx="8023">
                  <c:v>0.5348840779424533</c:v>
                </c:pt>
                <c:pt idx="8024">
                  <c:v>0.53486877492577356</c:v>
                </c:pt>
                <c:pt idx="8025">
                  <c:v>0.5347840129090583</c:v>
                </c:pt>
                <c:pt idx="8026">
                  <c:v>0.53474501735763846</c:v>
                </c:pt>
                <c:pt idx="8027">
                  <c:v>0.53474322169262711</c:v>
                </c:pt>
                <c:pt idx="8028">
                  <c:v>0.53473409117800619</c:v>
                </c:pt>
                <c:pt idx="8029">
                  <c:v>0.53460145588932451</c:v>
                </c:pt>
                <c:pt idx="8030">
                  <c:v>0.53457440542314361</c:v>
                </c:pt>
                <c:pt idx="8031">
                  <c:v>0.5345706450089055</c:v>
                </c:pt>
                <c:pt idx="8032">
                  <c:v>0.53456242964414136</c:v>
                </c:pt>
                <c:pt idx="8033">
                  <c:v>0.53454382053133942</c:v>
                </c:pt>
                <c:pt idx="8034">
                  <c:v>0.53447580775344827</c:v>
                </c:pt>
                <c:pt idx="8035">
                  <c:v>0.5343788265151812</c:v>
                </c:pt>
                <c:pt idx="8036">
                  <c:v>0.53434329223620392</c:v>
                </c:pt>
                <c:pt idx="8037">
                  <c:v>0.53428574076635427</c:v>
                </c:pt>
                <c:pt idx="8038">
                  <c:v>0.53428017388999871</c:v>
                </c:pt>
                <c:pt idx="8039">
                  <c:v>0.53425345177151629</c:v>
                </c:pt>
                <c:pt idx="8040">
                  <c:v>0.53423890106895644</c:v>
                </c:pt>
                <c:pt idx="8041">
                  <c:v>0.53420955658896607</c:v>
                </c:pt>
                <c:pt idx="8042">
                  <c:v>0.53420468819744449</c:v>
                </c:pt>
                <c:pt idx="8043">
                  <c:v>0.53415074296390086</c:v>
                </c:pt>
                <c:pt idx="8044">
                  <c:v>0.53413937376574372</c:v>
                </c:pt>
                <c:pt idx="8045">
                  <c:v>0.53411732058216088</c:v>
                </c:pt>
                <c:pt idx="8046">
                  <c:v>0.53411054358881216</c:v>
                </c:pt>
                <c:pt idx="8047">
                  <c:v>0.53408823991773335</c:v>
                </c:pt>
                <c:pt idx="8048">
                  <c:v>0.53408074954217988</c:v>
                </c:pt>
                <c:pt idx="8049">
                  <c:v>0.53405452830653977</c:v>
                </c:pt>
                <c:pt idx="8050">
                  <c:v>0.53405383314179222</c:v>
                </c:pt>
                <c:pt idx="8051">
                  <c:v>0.53400368407580678</c:v>
                </c:pt>
                <c:pt idx="8052">
                  <c:v>0.53383983163321391</c:v>
                </c:pt>
                <c:pt idx="8053">
                  <c:v>0.53381298394155918</c:v>
                </c:pt>
                <c:pt idx="8054">
                  <c:v>0.53372153540943901</c:v>
                </c:pt>
                <c:pt idx="8055">
                  <c:v>0.5336424373655233</c:v>
                </c:pt>
                <c:pt idx="8056">
                  <c:v>0.53360752072412343</c:v>
                </c:pt>
                <c:pt idx="8057">
                  <c:v>0.53358177494261527</c:v>
                </c:pt>
                <c:pt idx="8058">
                  <c:v>0.53356429513427206</c:v>
                </c:pt>
                <c:pt idx="8059">
                  <c:v>0.53352851504396759</c:v>
                </c:pt>
                <c:pt idx="8060">
                  <c:v>0.53343858559975954</c:v>
                </c:pt>
                <c:pt idx="8061">
                  <c:v>0.53343496911950228</c:v>
                </c:pt>
                <c:pt idx="8062">
                  <c:v>0.53342821906986004</c:v>
                </c:pt>
                <c:pt idx="8063">
                  <c:v>0.53339304803054832</c:v>
                </c:pt>
                <c:pt idx="8064">
                  <c:v>0.53334188456129961</c:v>
                </c:pt>
                <c:pt idx="8065">
                  <c:v>0.53332508891217711</c:v>
                </c:pt>
                <c:pt idx="8066">
                  <c:v>0.53332372639234327</c:v>
                </c:pt>
                <c:pt idx="8067">
                  <c:v>0.53331684669091217</c:v>
                </c:pt>
                <c:pt idx="8068">
                  <c:v>0.53324142820710119</c:v>
                </c:pt>
                <c:pt idx="8069">
                  <c:v>0.53324096329108872</c:v>
                </c:pt>
                <c:pt idx="8070">
                  <c:v>0.53317136040495061</c:v>
                </c:pt>
                <c:pt idx="8071">
                  <c:v>0.53313975644946943</c:v>
                </c:pt>
                <c:pt idx="8072">
                  <c:v>0.53311619707714497</c:v>
                </c:pt>
                <c:pt idx="8073">
                  <c:v>0.53310101373861751</c:v>
                </c:pt>
                <c:pt idx="8074">
                  <c:v>0.53307688048014856</c:v>
                </c:pt>
                <c:pt idx="8075">
                  <c:v>0.53299064953938635</c:v>
                </c:pt>
                <c:pt idx="8076">
                  <c:v>0.5329232462095661</c:v>
                </c:pt>
                <c:pt idx="8077">
                  <c:v>0.53285140479350657</c:v>
                </c:pt>
                <c:pt idx="8078">
                  <c:v>0.53285086714688279</c:v>
                </c:pt>
                <c:pt idx="8079">
                  <c:v>0.53285003266019515</c:v>
                </c:pt>
                <c:pt idx="8080">
                  <c:v>0.5328444622557863</c:v>
                </c:pt>
                <c:pt idx="8081">
                  <c:v>0.53283085500787686</c:v>
                </c:pt>
                <c:pt idx="8082">
                  <c:v>0.53282062894521787</c:v>
                </c:pt>
                <c:pt idx="8083">
                  <c:v>0.53272210124547403</c:v>
                </c:pt>
                <c:pt idx="8084">
                  <c:v>0.53270063378929955</c:v>
                </c:pt>
                <c:pt idx="8085">
                  <c:v>0.53269337535137196</c:v>
                </c:pt>
                <c:pt idx="8086">
                  <c:v>0.53265637088148343</c:v>
                </c:pt>
                <c:pt idx="8087">
                  <c:v>0.53264510576662327</c:v>
                </c:pt>
                <c:pt idx="8088">
                  <c:v>0.53259958190692513</c:v>
                </c:pt>
                <c:pt idx="8089">
                  <c:v>0.53258156297430015</c:v>
                </c:pt>
                <c:pt idx="8090">
                  <c:v>0.53257718081698047</c:v>
                </c:pt>
                <c:pt idx="8091">
                  <c:v>0.53252303133931411</c:v>
                </c:pt>
                <c:pt idx="8092">
                  <c:v>0.53247920086696165</c:v>
                </c:pt>
                <c:pt idx="8093">
                  <c:v>0.5323266119406993</c:v>
                </c:pt>
                <c:pt idx="8094">
                  <c:v>0.53232550484790808</c:v>
                </c:pt>
                <c:pt idx="8095">
                  <c:v>0.53230538716289566</c:v>
                </c:pt>
                <c:pt idx="8096">
                  <c:v>0.53228526968563727</c:v>
                </c:pt>
                <c:pt idx="8097">
                  <c:v>0.53226699909288078</c:v>
                </c:pt>
                <c:pt idx="8098">
                  <c:v>0.53224797609486407</c:v>
                </c:pt>
                <c:pt idx="8099">
                  <c:v>0.53220195905059675</c:v>
                </c:pt>
                <c:pt idx="8100">
                  <c:v>0.53216254800926033</c:v>
                </c:pt>
                <c:pt idx="8101">
                  <c:v>0.5320499439771984</c:v>
                </c:pt>
                <c:pt idx="8102">
                  <c:v>0.53204925923440405</c:v>
                </c:pt>
                <c:pt idx="8103">
                  <c:v>0.53204093153535148</c:v>
                </c:pt>
                <c:pt idx="8104">
                  <c:v>0.53203569184124944</c:v>
                </c:pt>
                <c:pt idx="8105">
                  <c:v>0.53181064198577344</c:v>
                </c:pt>
                <c:pt idx="8106">
                  <c:v>0.53180940596937687</c:v>
                </c:pt>
                <c:pt idx="8107">
                  <c:v>0.5317878959033191</c:v>
                </c:pt>
                <c:pt idx="8108">
                  <c:v>0.53178344466424543</c:v>
                </c:pt>
                <c:pt idx="8109">
                  <c:v>0.53171930194460681</c:v>
                </c:pt>
                <c:pt idx="8110">
                  <c:v>0.53168221872897958</c:v>
                </c:pt>
                <c:pt idx="8111">
                  <c:v>0.53167388557274808</c:v>
                </c:pt>
                <c:pt idx="8112">
                  <c:v>0.53165556671256931</c:v>
                </c:pt>
                <c:pt idx="8113">
                  <c:v>0.53165244850401416</c:v>
                </c:pt>
                <c:pt idx="8114">
                  <c:v>0.53162660748427137</c:v>
                </c:pt>
                <c:pt idx="8115">
                  <c:v>0.53161451580936236</c:v>
                </c:pt>
                <c:pt idx="8116">
                  <c:v>0.53161357531196063</c:v>
                </c:pt>
                <c:pt idx="8117">
                  <c:v>0.53161296783259193</c:v>
                </c:pt>
                <c:pt idx="8118">
                  <c:v>0.53159120367884127</c:v>
                </c:pt>
                <c:pt idx="8119">
                  <c:v>0.53155028814250549</c:v>
                </c:pt>
                <c:pt idx="8120">
                  <c:v>0.53153805359361306</c:v>
                </c:pt>
                <c:pt idx="8121">
                  <c:v>0.53149159149823533</c:v>
                </c:pt>
                <c:pt idx="8122">
                  <c:v>0.53141682981709759</c:v>
                </c:pt>
                <c:pt idx="8123">
                  <c:v>0.53137897277116797</c:v>
                </c:pt>
                <c:pt idx="8124">
                  <c:v>0.53136926156447117</c:v>
                </c:pt>
                <c:pt idx="8125">
                  <c:v>0.5313309170731475</c:v>
                </c:pt>
                <c:pt idx="8126">
                  <c:v>0.53129135609474321</c:v>
                </c:pt>
                <c:pt idx="8127">
                  <c:v>0.53123706089892353</c:v>
                </c:pt>
                <c:pt idx="8128">
                  <c:v>0.53118735192533018</c:v>
                </c:pt>
                <c:pt idx="8129">
                  <c:v>0.5311592123297938</c:v>
                </c:pt>
                <c:pt idx="8130">
                  <c:v>0.53111530906656168</c:v>
                </c:pt>
                <c:pt idx="8131">
                  <c:v>0.53106746700593244</c:v>
                </c:pt>
                <c:pt idx="8132">
                  <c:v>0.53099219951831778</c:v>
                </c:pt>
                <c:pt idx="8133">
                  <c:v>0.53095438055653488</c:v>
                </c:pt>
                <c:pt idx="8134">
                  <c:v>0.53094193039640714</c:v>
                </c:pt>
                <c:pt idx="8135">
                  <c:v>0.5308359913307773</c:v>
                </c:pt>
                <c:pt idx="8136">
                  <c:v>0.53079744074559709</c:v>
                </c:pt>
                <c:pt idx="8137">
                  <c:v>0.53076417080229399</c:v>
                </c:pt>
                <c:pt idx="8138">
                  <c:v>0.53075992050083232</c:v>
                </c:pt>
                <c:pt idx="8139">
                  <c:v>0.53074370263388726</c:v>
                </c:pt>
                <c:pt idx="8140">
                  <c:v>0.53074131672431524</c:v>
                </c:pt>
                <c:pt idx="8141">
                  <c:v>0.53071054112664717</c:v>
                </c:pt>
                <c:pt idx="8142">
                  <c:v>0.53070695873742935</c:v>
                </c:pt>
                <c:pt idx="8143">
                  <c:v>0.53068008948017098</c:v>
                </c:pt>
                <c:pt idx="8144">
                  <c:v>0.53063699532881914</c:v>
                </c:pt>
                <c:pt idx="8145">
                  <c:v>0.53062427536196599</c:v>
                </c:pt>
                <c:pt idx="8146">
                  <c:v>0.53062222335092746</c:v>
                </c:pt>
                <c:pt idx="8147">
                  <c:v>0.5306001246986003</c:v>
                </c:pt>
                <c:pt idx="8148">
                  <c:v>0.53059049687871618</c:v>
                </c:pt>
                <c:pt idx="8149">
                  <c:v>0.53055293335068199</c:v>
                </c:pt>
                <c:pt idx="8150">
                  <c:v>0.53054897203477258</c:v>
                </c:pt>
                <c:pt idx="8151">
                  <c:v>0.53052688988354924</c:v>
                </c:pt>
                <c:pt idx="8152">
                  <c:v>0.53046451689474428</c:v>
                </c:pt>
                <c:pt idx="8153">
                  <c:v>0.53045132151641949</c:v>
                </c:pt>
                <c:pt idx="8154">
                  <c:v>0.53042072824676845</c:v>
                </c:pt>
                <c:pt idx="8155">
                  <c:v>0.53021166201630332</c:v>
                </c:pt>
                <c:pt idx="8156">
                  <c:v>0.53018115759352735</c:v>
                </c:pt>
                <c:pt idx="8157">
                  <c:v>0.53017493488659295</c:v>
                </c:pt>
                <c:pt idx="8158">
                  <c:v>0.53014930725997267</c:v>
                </c:pt>
                <c:pt idx="8159">
                  <c:v>0.53014626073679394</c:v>
                </c:pt>
                <c:pt idx="8160">
                  <c:v>0.5301096393783159</c:v>
                </c:pt>
                <c:pt idx="8161">
                  <c:v>0.53009419083615195</c:v>
                </c:pt>
                <c:pt idx="8162">
                  <c:v>0.53003236956967315</c:v>
                </c:pt>
                <c:pt idx="8163">
                  <c:v>0.5299695994090925</c:v>
                </c:pt>
                <c:pt idx="8164">
                  <c:v>0.52990322133163736</c:v>
                </c:pt>
                <c:pt idx="8165">
                  <c:v>0.52979298118502294</c:v>
                </c:pt>
                <c:pt idx="8166">
                  <c:v>0.52976745853801799</c:v>
                </c:pt>
                <c:pt idx="8167">
                  <c:v>0.52976563475007155</c:v>
                </c:pt>
                <c:pt idx="8168">
                  <c:v>0.52974690271692437</c:v>
                </c:pt>
                <c:pt idx="8169">
                  <c:v>0.52960743543063249</c:v>
                </c:pt>
                <c:pt idx="8170">
                  <c:v>0.52944790300328071</c:v>
                </c:pt>
                <c:pt idx="8171">
                  <c:v>0.52944762291093883</c:v>
                </c:pt>
                <c:pt idx="8172">
                  <c:v>0.52930628315417361</c:v>
                </c:pt>
                <c:pt idx="8173">
                  <c:v>0.52929549447761215</c:v>
                </c:pt>
                <c:pt idx="8174">
                  <c:v>0.52924733609688535</c:v>
                </c:pt>
                <c:pt idx="8175">
                  <c:v>0.52923106641516182</c:v>
                </c:pt>
                <c:pt idx="8176">
                  <c:v>0.52922905309435886</c:v>
                </c:pt>
                <c:pt idx="8177">
                  <c:v>0.52915986888983613</c:v>
                </c:pt>
                <c:pt idx="8178">
                  <c:v>0.52913870386903417</c:v>
                </c:pt>
                <c:pt idx="8179">
                  <c:v>0.52909001428363667</c:v>
                </c:pt>
                <c:pt idx="8180">
                  <c:v>0.52907743468933632</c:v>
                </c:pt>
                <c:pt idx="8181">
                  <c:v>0.52886205374886708</c:v>
                </c:pt>
                <c:pt idx="8182">
                  <c:v>0.52880224584528113</c:v>
                </c:pt>
                <c:pt idx="8183">
                  <c:v>0.52878440588638009</c:v>
                </c:pt>
                <c:pt idx="8184">
                  <c:v>0.52871226836391849</c:v>
                </c:pt>
                <c:pt idx="8185">
                  <c:v>0.52862748129955195</c:v>
                </c:pt>
                <c:pt idx="8186">
                  <c:v>0.52861989647885022</c:v>
                </c:pt>
                <c:pt idx="8187">
                  <c:v>0.5286014958482087</c:v>
                </c:pt>
                <c:pt idx="8188">
                  <c:v>0.52853826724374664</c:v>
                </c:pt>
                <c:pt idx="8189">
                  <c:v>0.52826132313515295</c:v>
                </c:pt>
                <c:pt idx="8190">
                  <c:v>0.52817503599059079</c:v>
                </c:pt>
                <c:pt idx="8191">
                  <c:v>0.52815084166538018</c:v>
                </c:pt>
                <c:pt idx="8192">
                  <c:v>0.52814902094276805</c:v>
                </c:pt>
                <c:pt idx="8193">
                  <c:v>0.52799288212695694</c:v>
                </c:pt>
                <c:pt idx="8194">
                  <c:v>0.5279192216722739</c:v>
                </c:pt>
                <c:pt idx="8195">
                  <c:v>0.52787659399122167</c:v>
                </c:pt>
                <c:pt idx="8196">
                  <c:v>0.52784541309376032</c:v>
                </c:pt>
                <c:pt idx="8197">
                  <c:v>0.52784206189332117</c:v>
                </c:pt>
                <c:pt idx="8198">
                  <c:v>0.52779415173226918</c:v>
                </c:pt>
                <c:pt idx="8199">
                  <c:v>0.52776120385415526</c:v>
                </c:pt>
                <c:pt idx="8200">
                  <c:v>0.52773866635708588</c:v>
                </c:pt>
                <c:pt idx="8201">
                  <c:v>0.52771627568074364</c:v>
                </c:pt>
                <c:pt idx="8202">
                  <c:v>0.52754821397036855</c:v>
                </c:pt>
                <c:pt idx="8203">
                  <c:v>0.52739915685252292</c:v>
                </c:pt>
                <c:pt idx="8204">
                  <c:v>0.52739209845965473</c:v>
                </c:pt>
                <c:pt idx="8205">
                  <c:v>0.52736225158479599</c:v>
                </c:pt>
                <c:pt idx="8206">
                  <c:v>0.52733211041864503</c:v>
                </c:pt>
                <c:pt idx="8207">
                  <c:v>0.5273135528186178</c:v>
                </c:pt>
                <c:pt idx="8208">
                  <c:v>0.5272799802480066</c:v>
                </c:pt>
                <c:pt idx="8209">
                  <c:v>0.5272253651246217</c:v>
                </c:pt>
                <c:pt idx="8210">
                  <c:v>0.52718381906849165</c:v>
                </c:pt>
                <c:pt idx="8211">
                  <c:v>0.52709006633950117</c:v>
                </c:pt>
                <c:pt idx="8212">
                  <c:v>0.52707117187142227</c:v>
                </c:pt>
                <c:pt idx="8213">
                  <c:v>0.52703640428916032</c:v>
                </c:pt>
                <c:pt idx="8214">
                  <c:v>0.5269887013066461</c:v>
                </c:pt>
                <c:pt idx="8215">
                  <c:v>0.52687553761797667</c:v>
                </c:pt>
                <c:pt idx="8216">
                  <c:v>0.52684534488832113</c:v>
                </c:pt>
                <c:pt idx="8217">
                  <c:v>0.52678636453845351</c:v>
                </c:pt>
                <c:pt idx="8218">
                  <c:v>0.52677938998067486</c:v>
                </c:pt>
                <c:pt idx="8219">
                  <c:v>0.52675979374194382</c:v>
                </c:pt>
                <c:pt idx="8220">
                  <c:v>0.52672374652977338</c:v>
                </c:pt>
                <c:pt idx="8221">
                  <c:v>0.5266675597671161</c:v>
                </c:pt>
                <c:pt idx="8222">
                  <c:v>0.52662185323534316</c:v>
                </c:pt>
                <c:pt idx="8223">
                  <c:v>0.52661995741085654</c:v>
                </c:pt>
                <c:pt idx="8224">
                  <c:v>0.52660582390873456</c:v>
                </c:pt>
                <c:pt idx="8225">
                  <c:v>0.52658929479486405</c:v>
                </c:pt>
                <c:pt idx="8226">
                  <c:v>0.52644642675323772</c:v>
                </c:pt>
                <c:pt idx="8227">
                  <c:v>0.52644069747585676</c:v>
                </c:pt>
                <c:pt idx="8228">
                  <c:v>0.52642398398392831</c:v>
                </c:pt>
                <c:pt idx="8229">
                  <c:v>0.52640965514724924</c:v>
                </c:pt>
                <c:pt idx="8230">
                  <c:v>0.52635591857874608</c:v>
                </c:pt>
                <c:pt idx="8231">
                  <c:v>0.52634841756623374</c:v>
                </c:pt>
                <c:pt idx="8232">
                  <c:v>0.52633548792397311</c:v>
                </c:pt>
                <c:pt idx="8233">
                  <c:v>0.52632318206338691</c:v>
                </c:pt>
                <c:pt idx="8234">
                  <c:v>0.52632290081531419</c:v>
                </c:pt>
                <c:pt idx="8235">
                  <c:v>0.52630166366580933</c:v>
                </c:pt>
                <c:pt idx="8236">
                  <c:v>0.52623269306261644</c:v>
                </c:pt>
                <c:pt idx="8237">
                  <c:v>0.52617430869443604</c:v>
                </c:pt>
                <c:pt idx="8238">
                  <c:v>0.52611212561069964</c:v>
                </c:pt>
                <c:pt idx="8239">
                  <c:v>0.52609634856360676</c:v>
                </c:pt>
                <c:pt idx="8240">
                  <c:v>0.5260523020500103</c:v>
                </c:pt>
                <c:pt idx="8241">
                  <c:v>0.52593725932691404</c:v>
                </c:pt>
                <c:pt idx="8242">
                  <c:v>0.5259307713697442</c:v>
                </c:pt>
                <c:pt idx="8243">
                  <c:v>0.52585798382188464</c:v>
                </c:pt>
                <c:pt idx="8244">
                  <c:v>0.52582439928570168</c:v>
                </c:pt>
                <c:pt idx="8245">
                  <c:v>0.52577183942580574</c:v>
                </c:pt>
                <c:pt idx="8246">
                  <c:v>0.52573913052730037</c:v>
                </c:pt>
                <c:pt idx="8247">
                  <c:v>0.52572827870252203</c:v>
                </c:pt>
                <c:pt idx="8248">
                  <c:v>0.52560291555803362</c:v>
                </c:pt>
                <c:pt idx="8249">
                  <c:v>0.52554056606557775</c:v>
                </c:pt>
                <c:pt idx="8250">
                  <c:v>0.52551436476904112</c:v>
                </c:pt>
                <c:pt idx="8251">
                  <c:v>0.52550672736758808</c:v>
                </c:pt>
                <c:pt idx="8252">
                  <c:v>0.52550012667837243</c:v>
                </c:pt>
                <c:pt idx="8253">
                  <c:v>0.52547896171335517</c:v>
                </c:pt>
                <c:pt idx="8254">
                  <c:v>0.52539640468512272</c:v>
                </c:pt>
                <c:pt idx="8255">
                  <c:v>0.52537721273480187</c:v>
                </c:pt>
                <c:pt idx="8256">
                  <c:v>0.52537686949536822</c:v>
                </c:pt>
                <c:pt idx="8257">
                  <c:v>0.52536592822605777</c:v>
                </c:pt>
                <c:pt idx="8258">
                  <c:v>0.52533124723210445</c:v>
                </c:pt>
                <c:pt idx="8259">
                  <c:v>0.52513494158405283</c:v>
                </c:pt>
                <c:pt idx="8260">
                  <c:v>0.52510645197497119</c:v>
                </c:pt>
                <c:pt idx="8261">
                  <c:v>0.52510390797237361</c:v>
                </c:pt>
                <c:pt idx="8262">
                  <c:v>0.52510350354682511</c:v>
                </c:pt>
                <c:pt idx="8263">
                  <c:v>0.52494956130437764</c:v>
                </c:pt>
                <c:pt idx="8264">
                  <c:v>0.52492370703687374</c:v>
                </c:pt>
                <c:pt idx="8265">
                  <c:v>0.524902423432832</c:v>
                </c:pt>
                <c:pt idx="8266">
                  <c:v>0.52489457200811362</c:v>
                </c:pt>
                <c:pt idx="8267">
                  <c:v>0.52488130013148171</c:v>
                </c:pt>
                <c:pt idx="8268">
                  <c:v>0.52483728398203766</c:v>
                </c:pt>
                <c:pt idx="8269">
                  <c:v>0.52480027402753582</c:v>
                </c:pt>
                <c:pt idx="8270">
                  <c:v>0.52465909584031434</c:v>
                </c:pt>
                <c:pt idx="8271">
                  <c:v>0.52463504999676813</c:v>
                </c:pt>
                <c:pt idx="8272">
                  <c:v>0.52459123330650259</c:v>
                </c:pt>
                <c:pt idx="8273">
                  <c:v>0.5244443867012506</c:v>
                </c:pt>
                <c:pt idx="8274">
                  <c:v>0.52442807286593562</c:v>
                </c:pt>
                <c:pt idx="8275">
                  <c:v>0.52432556260697871</c:v>
                </c:pt>
                <c:pt idx="8276">
                  <c:v>0.52429759353394456</c:v>
                </c:pt>
                <c:pt idx="8277">
                  <c:v>0.5242972894675425</c:v>
                </c:pt>
                <c:pt idx="8278">
                  <c:v>0.52428975807729949</c:v>
                </c:pt>
                <c:pt idx="8279">
                  <c:v>0.52428498537595425</c:v>
                </c:pt>
                <c:pt idx="8280">
                  <c:v>0.52426131218638117</c:v>
                </c:pt>
                <c:pt idx="8281">
                  <c:v>0.5241350930100408</c:v>
                </c:pt>
                <c:pt idx="8282">
                  <c:v>0.52405093801671021</c:v>
                </c:pt>
                <c:pt idx="8283">
                  <c:v>0.52399780327007206</c:v>
                </c:pt>
                <c:pt idx="8284">
                  <c:v>0.52388613012468888</c:v>
                </c:pt>
                <c:pt idx="8285">
                  <c:v>0.52388514628800698</c:v>
                </c:pt>
                <c:pt idx="8286">
                  <c:v>0.52387269672679382</c:v>
                </c:pt>
                <c:pt idx="8287">
                  <c:v>0.52377248708940527</c:v>
                </c:pt>
                <c:pt idx="8288">
                  <c:v>0.52375678272300163</c:v>
                </c:pt>
                <c:pt idx="8289">
                  <c:v>0.52367877614504321</c:v>
                </c:pt>
                <c:pt idx="8290">
                  <c:v>0.52364261349284036</c:v>
                </c:pt>
                <c:pt idx="8291">
                  <c:v>0.52358817592511853</c:v>
                </c:pt>
                <c:pt idx="8292">
                  <c:v>0.52355572230296532</c:v>
                </c:pt>
                <c:pt idx="8293">
                  <c:v>0.52350818906393848</c:v>
                </c:pt>
                <c:pt idx="8294">
                  <c:v>0.52349173005109295</c:v>
                </c:pt>
                <c:pt idx="8295">
                  <c:v>0.52348271633669352</c:v>
                </c:pt>
                <c:pt idx="8296">
                  <c:v>0.52335551867394847</c:v>
                </c:pt>
                <c:pt idx="8297">
                  <c:v>0.52334942277365337</c:v>
                </c:pt>
                <c:pt idx="8298">
                  <c:v>0.52329604806728258</c:v>
                </c:pt>
                <c:pt idx="8299">
                  <c:v>0.52322185995406334</c:v>
                </c:pt>
                <c:pt idx="8300">
                  <c:v>0.52321337317379146</c:v>
                </c:pt>
                <c:pt idx="8301">
                  <c:v>0.52319419383806687</c:v>
                </c:pt>
                <c:pt idx="8302">
                  <c:v>0.52318833949275567</c:v>
                </c:pt>
                <c:pt idx="8303">
                  <c:v>0.52313636804674557</c:v>
                </c:pt>
                <c:pt idx="8304">
                  <c:v>0.52312166083117706</c:v>
                </c:pt>
                <c:pt idx="8305">
                  <c:v>0.52306183164048092</c:v>
                </c:pt>
                <c:pt idx="8306">
                  <c:v>0.52305127770866799</c:v>
                </c:pt>
                <c:pt idx="8307">
                  <c:v>0.52299883509536527</c:v>
                </c:pt>
                <c:pt idx="8308">
                  <c:v>0.52299368367569887</c:v>
                </c:pt>
                <c:pt idx="8309">
                  <c:v>0.5229600193066013</c:v>
                </c:pt>
                <c:pt idx="8310">
                  <c:v>0.52293209440095945</c:v>
                </c:pt>
                <c:pt idx="8311">
                  <c:v>0.52290642559191214</c:v>
                </c:pt>
                <c:pt idx="8312">
                  <c:v>0.52282364140433124</c:v>
                </c:pt>
                <c:pt idx="8313">
                  <c:v>0.5228029786762336</c:v>
                </c:pt>
                <c:pt idx="8314">
                  <c:v>0.52279104685167432</c:v>
                </c:pt>
                <c:pt idx="8315">
                  <c:v>0.52277359614906582</c:v>
                </c:pt>
                <c:pt idx="8316">
                  <c:v>0.52276559656557742</c:v>
                </c:pt>
                <c:pt idx="8317">
                  <c:v>0.52276104524421596</c:v>
                </c:pt>
                <c:pt idx="8318">
                  <c:v>0.52265856027598545</c:v>
                </c:pt>
                <c:pt idx="8319">
                  <c:v>0.52265231739027129</c:v>
                </c:pt>
                <c:pt idx="8320">
                  <c:v>0.5226331444359128</c:v>
                </c:pt>
                <c:pt idx="8321">
                  <c:v>0.52248129234128382</c:v>
                </c:pt>
                <c:pt idx="8322">
                  <c:v>0.52246199058352794</c:v>
                </c:pt>
                <c:pt idx="8323">
                  <c:v>0.52242558278336038</c:v>
                </c:pt>
                <c:pt idx="8324">
                  <c:v>0.52232033957161672</c:v>
                </c:pt>
                <c:pt idx="8325">
                  <c:v>0.52231536874510875</c:v>
                </c:pt>
                <c:pt idx="8326">
                  <c:v>0.52230592411822041</c:v>
                </c:pt>
                <c:pt idx="8327">
                  <c:v>0.52226908917354964</c:v>
                </c:pt>
                <c:pt idx="8328">
                  <c:v>0.52225936548219354</c:v>
                </c:pt>
                <c:pt idx="8329">
                  <c:v>0.52219950808778537</c:v>
                </c:pt>
                <c:pt idx="8330">
                  <c:v>0.52210684151561793</c:v>
                </c:pt>
                <c:pt idx="8331">
                  <c:v>0.52197915311967269</c:v>
                </c:pt>
                <c:pt idx="8332">
                  <c:v>0.52197006711699423</c:v>
                </c:pt>
                <c:pt idx="8333">
                  <c:v>0.5219231970900664</c:v>
                </c:pt>
                <c:pt idx="8334">
                  <c:v>0.52187998085049503</c:v>
                </c:pt>
                <c:pt idx="8335">
                  <c:v>0.5218669821606996</c:v>
                </c:pt>
                <c:pt idx="8336">
                  <c:v>0.52167703912725505</c:v>
                </c:pt>
                <c:pt idx="8337">
                  <c:v>0.52155116253788203</c:v>
                </c:pt>
                <c:pt idx="8338">
                  <c:v>0.52145491122319265</c:v>
                </c:pt>
                <c:pt idx="8339">
                  <c:v>0.52139266786467564</c:v>
                </c:pt>
                <c:pt idx="8340">
                  <c:v>0.52135897576176005</c:v>
                </c:pt>
                <c:pt idx="8341">
                  <c:v>0.52135291007882012</c:v>
                </c:pt>
                <c:pt idx="8342">
                  <c:v>0.52134853873585396</c:v>
                </c:pt>
                <c:pt idx="8343">
                  <c:v>0.52122655716434807</c:v>
                </c:pt>
                <c:pt idx="8344">
                  <c:v>0.52116728650054411</c:v>
                </c:pt>
                <c:pt idx="8345">
                  <c:v>0.52115407986395479</c:v>
                </c:pt>
                <c:pt idx="8346">
                  <c:v>0.52108475425565082</c:v>
                </c:pt>
                <c:pt idx="8347">
                  <c:v>0.5210727534759888</c:v>
                </c:pt>
                <c:pt idx="8348">
                  <c:v>0.52096468680261399</c:v>
                </c:pt>
                <c:pt idx="8349">
                  <c:v>0.52095096418360154</c:v>
                </c:pt>
                <c:pt idx="8350">
                  <c:v>0.52091287280142184</c:v>
                </c:pt>
                <c:pt idx="8351">
                  <c:v>0.52089963507085946</c:v>
                </c:pt>
                <c:pt idx="8352">
                  <c:v>0.52088853996559092</c:v>
                </c:pt>
                <c:pt idx="8353">
                  <c:v>0.52088732637259672</c:v>
                </c:pt>
                <c:pt idx="8354">
                  <c:v>0.52086559446513936</c:v>
                </c:pt>
                <c:pt idx="8355">
                  <c:v>0.52071879627625728</c:v>
                </c:pt>
                <c:pt idx="8356">
                  <c:v>0.52067629827484874</c:v>
                </c:pt>
                <c:pt idx="8357">
                  <c:v>0.52066621860548168</c:v>
                </c:pt>
                <c:pt idx="8358">
                  <c:v>0.52065487398763899</c:v>
                </c:pt>
                <c:pt idx="8359">
                  <c:v>0.52063844048123431</c:v>
                </c:pt>
                <c:pt idx="8360">
                  <c:v>0.52052173454446582</c:v>
                </c:pt>
                <c:pt idx="8361">
                  <c:v>0.52051891092780944</c:v>
                </c:pt>
                <c:pt idx="8362">
                  <c:v>0.52050397928009162</c:v>
                </c:pt>
                <c:pt idx="8363">
                  <c:v>0.52044459212660177</c:v>
                </c:pt>
                <c:pt idx="8364">
                  <c:v>0.5204405582207553</c:v>
                </c:pt>
                <c:pt idx="8365">
                  <c:v>0.5203870809990051</c:v>
                </c:pt>
                <c:pt idx="8366">
                  <c:v>0.52038350630842345</c:v>
                </c:pt>
                <c:pt idx="8367">
                  <c:v>0.52035563243651917</c:v>
                </c:pt>
                <c:pt idx="8368">
                  <c:v>0.52029631010447874</c:v>
                </c:pt>
                <c:pt idx="8369">
                  <c:v>0.52028422372108296</c:v>
                </c:pt>
                <c:pt idx="8370">
                  <c:v>0.52025195018564685</c:v>
                </c:pt>
                <c:pt idx="8371">
                  <c:v>0.52018841044744535</c:v>
                </c:pt>
                <c:pt idx="8372">
                  <c:v>0.52016603096219427</c:v>
                </c:pt>
                <c:pt idx="8373">
                  <c:v>0.52012204280058871</c:v>
                </c:pt>
                <c:pt idx="8374">
                  <c:v>0.52007879906710697</c:v>
                </c:pt>
                <c:pt idx="8375">
                  <c:v>0.5200603606713684</c:v>
                </c:pt>
                <c:pt idx="8376">
                  <c:v>0.52003789336064576</c:v>
                </c:pt>
                <c:pt idx="8377">
                  <c:v>0.51994170021828157</c:v>
                </c:pt>
                <c:pt idx="8378">
                  <c:v>0.51990466206597752</c:v>
                </c:pt>
                <c:pt idx="8379">
                  <c:v>0.51989155384260621</c:v>
                </c:pt>
                <c:pt idx="8380">
                  <c:v>0.51987379090441088</c:v>
                </c:pt>
                <c:pt idx="8381">
                  <c:v>0.51985442782848512</c:v>
                </c:pt>
                <c:pt idx="8382">
                  <c:v>0.51982678549322769</c:v>
                </c:pt>
                <c:pt idx="8383">
                  <c:v>0.51977088126032289</c:v>
                </c:pt>
                <c:pt idx="8384">
                  <c:v>0.51975071304337717</c:v>
                </c:pt>
                <c:pt idx="8385">
                  <c:v>0.5196726379524983</c:v>
                </c:pt>
                <c:pt idx="8386">
                  <c:v>0.51966405791743908</c:v>
                </c:pt>
                <c:pt idx="8387">
                  <c:v>0.51964662734650569</c:v>
                </c:pt>
                <c:pt idx="8388">
                  <c:v>0.51963717426538314</c:v>
                </c:pt>
                <c:pt idx="8389">
                  <c:v>0.51961142073389355</c:v>
                </c:pt>
                <c:pt idx="8390">
                  <c:v>0.51955721931129373</c:v>
                </c:pt>
                <c:pt idx="8391">
                  <c:v>0.51954654378171228</c:v>
                </c:pt>
                <c:pt idx="8392">
                  <c:v>0.51938823082151697</c:v>
                </c:pt>
                <c:pt idx="8393">
                  <c:v>0.51936486400605009</c:v>
                </c:pt>
                <c:pt idx="8394">
                  <c:v>0.51931604843774359</c:v>
                </c:pt>
                <c:pt idx="8395">
                  <c:v>0.51929173716799737</c:v>
                </c:pt>
                <c:pt idx="8396">
                  <c:v>0.51928621093685567</c:v>
                </c:pt>
                <c:pt idx="8397">
                  <c:v>0.51926849133379316</c:v>
                </c:pt>
                <c:pt idx="8398">
                  <c:v>0.51919567309397097</c:v>
                </c:pt>
                <c:pt idx="8399">
                  <c:v>0.51913741121752155</c:v>
                </c:pt>
                <c:pt idx="8400">
                  <c:v>0.51893693072463387</c:v>
                </c:pt>
                <c:pt idx="8401">
                  <c:v>0.51890156444131108</c:v>
                </c:pt>
                <c:pt idx="8402">
                  <c:v>0.51886967751884594</c:v>
                </c:pt>
                <c:pt idx="8403">
                  <c:v>0.5188122222334538</c:v>
                </c:pt>
                <c:pt idx="8404">
                  <c:v>0.51869585867370249</c:v>
                </c:pt>
                <c:pt idx="8405">
                  <c:v>0.51858284649798614</c:v>
                </c:pt>
                <c:pt idx="8406">
                  <c:v>0.51849437048720959</c:v>
                </c:pt>
                <c:pt idx="8407">
                  <c:v>0.51835976182706633</c:v>
                </c:pt>
                <c:pt idx="8408">
                  <c:v>0.5183357362624208</c:v>
                </c:pt>
                <c:pt idx="8409">
                  <c:v>0.51823928098949001</c:v>
                </c:pt>
                <c:pt idx="8410">
                  <c:v>0.51816277705018832</c:v>
                </c:pt>
                <c:pt idx="8411">
                  <c:v>0.51812081534068921</c:v>
                </c:pt>
                <c:pt idx="8412">
                  <c:v>0.51806916868016639</c:v>
                </c:pt>
                <c:pt idx="8413">
                  <c:v>0.51806407276287791</c:v>
                </c:pt>
                <c:pt idx="8414">
                  <c:v>0.51805467106746972</c:v>
                </c:pt>
                <c:pt idx="8415">
                  <c:v>0.51804513000658425</c:v>
                </c:pt>
                <c:pt idx="8416">
                  <c:v>0.51802651764545882</c:v>
                </c:pt>
                <c:pt idx="8417">
                  <c:v>0.5179874663290146</c:v>
                </c:pt>
                <c:pt idx="8418">
                  <c:v>0.51793756015480696</c:v>
                </c:pt>
                <c:pt idx="8419">
                  <c:v>0.51789247940682104</c:v>
                </c:pt>
                <c:pt idx="8420">
                  <c:v>0.51781964129372027</c:v>
                </c:pt>
                <c:pt idx="8421">
                  <c:v>0.51776730662236081</c:v>
                </c:pt>
                <c:pt idx="8422">
                  <c:v>0.51772183755841306</c:v>
                </c:pt>
                <c:pt idx="8423">
                  <c:v>0.51771059106107653</c:v>
                </c:pt>
                <c:pt idx="8424">
                  <c:v>0.51765862959407838</c:v>
                </c:pt>
                <c:pt idx="8425">
                  <c:v>0.51762063169538042</c:v>
                </c:pt>
                <c:pt idx="8426">
                  <c:v>0.51751460482357958</c:v>
                </c:pt>
                <c:pt idx="8427">
                  <c:v>0.51750350522592103</c:v>
                </c:pt>
                <c:pt idx="8428">
                  <c:v>0.51747669447279565</c:v>
                </c:pt>
                <c:pt idx="8429">
                  <c:v>0.51742593249098756</c:v>
                </c:pt>
                <c:pt idx="8430">
                  <c:v>0.51740517711109746</c:v>
                </c:pt>
                <c:pt idx="8431">
                  <c:v>0.51735061736271848</c:v>
                </c:pt>
                <c:pt idx="8432">
                  <c:v>0.51730861795685379</c:v>
                </c:pt>
                <c:pt idx="8433">
                  <c:v>0.5172265398571505</c:v>
                </c:pt>
                <c:pt idx="8434">
                  <c:v>0.51719087652850859</c:v>
                </c:pt>
                <c:pt idx="8435">
                  <c:v>0.5171484835964969</c:v>
                </c:pt>
                <c:pt idx="8436">
                  <c:v>0.51714084309565966</c:v>
                </c:pt>
                <c:pt idx="8437">
                  <c:v>0.51704060228108595</c:v>
                </c:pt>
                <c:pt idx="8438">
                  <c:v>0.51694747808122854</c:v>
                </c:pt>
                <c:pt idx="8439">
                  <c:v>0.51694145353301724</c:v>
                </c:pt>
                <c:pt idx="8440">
                  <c:v>0.51691319370218602</c:v>
                </c:pt>
                <c:pt idx="8441">
                  <c:v>0.51690539142972958</c:v>
                </c:pt>
                <c:pt idx="8442">
                  <c:v>0.51690355461549498</c:v>
                </c:pt>
                <c:pt idx="8443">
                  <c:v>0.51676188925288724</c:v>
                </c:pt>
                <c:pt idx="8444">
                  <c:v>0.51671017202568936</c:v>
                </c:pt>
                <c:pt idx="8445">
                  <c:v>0.51670973563536149</c:v>
                </c:pt>
                <c:pt idx="8446">
                  <c:v>0.51669628931676592</c:v>
                </c:pt>
                <c:pt idx="8447">
                  <c:v>0.51663350300327882</c:v>
                </c:pt>
                <c:pt idx="8448">
                  <c:v>0.51657897819588472</c:v>
                </c:pt>
                <c:pt idx="8449">
                  <c:v>0.51657708665587199</c:v>
                </c:pt>
                <c:pt idx="8450">
                  <c:v>0.51640472564973128</c:v>
                </c:pt>
                <c:pt idx="8451">
                  <c:v>0.51609605760179156</c:v>
                </c:pt>
                <c:pt idx="8452">
                  <c:v>0.51606498937674328</c:v>
                </c:pt>
                <c:pt idx="8453">
                  <c:v>0.5160467012172405</c:v>
                </c:pt>
                <c:pt idx="8454">
                  <c:v>0.5160069473249308</c:v>
                </c:pt>
                <c:pt idx="8455">
                  <c:v>0.51592522438821764</c:v>
                </c:pt>
                <c:pt idx="8456">
                  <c:v>0.51591259107214871</c:v>
                </c:pt>
                <c:pt idx="8457">
                  <c:v>0.51584437101939629</c:v>
                </c:pt>
                <c:pt idx="8458">
                  <c:v>0.51578743543451488</c:v>
                </c:pt>
                <c:pt idx="8459">
                  <c:v>0.51576913355795628</c:v>
                </c:pt>
                <c:pt idx="8460">
                  <c:v>0.51566270416453808</c:v>
                </c:pt>
                <c:pt idx="8461">
                  <c:v>0.51545615238146081</c:v>
                </c:pt>
                <c:pt idx="8462">
                  <c:v>0.51543780814349149</c:v>
                </c:pt>
                <c:pt idx="8463">
                  <c:v>0.5154061358902744</c:v>
                </c:pt>
                <c:pt idx="8464">
                  <c:v>0.51527396372492251</c:v>
                </c:pt>
                <c:pt idx="8465">
                  <c:v>0.5152414024901607</c:v>
                </c:pt>
                <c:pt idx="8466">
                  <c:v>0.51510087579721786</c:v>
                </c:pt>
                <c:pt idx="8467">
                  <c:v>0.51506488384015636</c:v>
                </c:pt>
                <c:pt idx="8468">
                  <c:v>0.51500790122000784</c:v>
                </c:pt>
                <c:pt idx="8469">
                  <c:v>0.51494676116797</c:v>
                </c:pt>
                <c:pt idx="8470">
                  <c:v>0.51493675245875359</c:v>
                </c:pt>
                <c:pt idx="8471">
                  <c:v>0.51492791831981799</c:v>
                </c:pt>
                <c:pt idx="8472">
                  <c:v>0.51491964522491407</c:v>
                </c:pt>
                <c:pt idx="8473">
                  <c:v>0.51489498428136815</c:v>
                </c:pt>
                <c:pt idx="8474">
                  <c:v>0.51484879064229894</c:v>
                </c:pt>
                <c:pt idx="8475">
                  <c:v>0.51481718825628153</c:v>
                </c:pt>
                <c:pt idx="8476">
                  <c:v>0.51480636004415092</c:v>
                </c:pt>
                <c:pt idx="8477">
                  <c:v>0.51467918906440313</c:v>
                </c:pt>
                <c:pt idx="8478">
                  <c:v>0.51467130036112452</c:v>
                </c:pt>
                <c:pt idx="8479">
                  <c:v>0.51463136685105404</c:v>
                </c:pt>
                <c:pt idx="8480">
                  <c:v>0.51459571448114572</c:v>
                </c:pt>
                <c:pt idx="8481">
                  <c:v>0.5145571695871165</c:v>
                </c:pt>
                <c:pt idx="8482">
                  <c:v>0.51448160004836019</c:v>
                </c:pt>
                <c:pt idx="8483">
                  <c:v>0.51445972171240895</c:v>
                </c:pt>
                <c:pt idx="8484">
                  <c:v>0.5144156818611707</c:v>
                </c:pt>
                <c:pt idx="8485">
                  <c:v>0.5142957840822322</c:v>
                </c:pt>
                <c:pt idx="8486">
                  <c:v>0.51409034912548279</c:v>
                </c:pt>
                <c:pt idx="8487">
                  <c:v>0.51400232316582262</c:v>
                </c:pt>
                <c:pt idx="8488">
                  <c:v>0.51390335306450663</c:v>
                </c:pt>
                <c:pt idx="8489">
                  <c:v>0.51382866803770266</c:v>
                </c:pt>
                <c:pt idx="8490">
                  <c:v>0.51372247016468287</c:v>
                </c:pt>
                <c:pt idx="8491">
                  <c:v>0.51360674734440004</c:v>
                </c:pt>
                <c:pt idx="8492">
                  <c:v>0.51358875307457541</c:v>
                </c:pt>
                <c:pt idx="8493">
                  <c:v>0.51352862364391938</c:v>
                </c:pt>
                <c:pt idx="8494">
                  <c:v>0.51352147786699287</c:v>
                </c:pt>
                <c:pt idx="8495">
                  <c:v>0.51337424413703237</c:v>
                </c:pt>
                <c:pt idx="8496">
                  <c:v>0.51329968593514064</c:v>
                </c:pt>
                <c:pt idx="8497">
                  <c:v>0.51315773581576452</c:v>
                </c:pt>
                <c:pt idx="8498">
                  <c:v>0.51310381009651151</c:v>
                </c:pt>
                <c:pt idx="8499">
                  <c:v>0.51298145090192149</c:v>
                </c:pt>
                <c:pt idx="8500">
                  <c:v>0.51292517820673822</c:v>
                </c:pt>
                <c:pt idx="8501">
                  <c:v>0.51286320115208972</c:v>
                </c:pt>
                <c:pt idx="8502">
                  <c:v>0.51283113295279859</c:v>
                </c:pt>
                <c:pt idx="8503">
                  <c:v>0.5128045324395798</c:v>
                </c:pt>
                <c:pt idx="8504">
                  <c:v>0.5127547239369854</c:v>
                </c:pt>
                <c:pt idx="8505">
                  <c:v>0.51272644213323915</c:v>
                </c:pt>
                <c:pt idx="8506">
                  <c:v>0.51272186212007598</c:v>
                </c:pt>
                <c:pt idx="8507">
                  <c:v>0.51265039451862604</c:v>
                </c:pt>
                <c:pt idx="8508">
                  <c:v>0.51261463249631067</c:v>
                </c:pt>
                <c:pt idx="8509">
                  <c:v>0.51261283362908017</c:v>
                </c:pt>
                <c:pt idx="8510">
                  <c:v>0.51234196946988664</c:v>
                </c:pt>
                <c:pt idx="8511">
                  <c:v>0.51228722397340309</c:v>
                </c:pt>
                <c:pt idx="8512">
                  <c:v>0.51225587946456907</c:v>
                </c:pt>
                <c:pt idx="8513">
                  <c:v>0.5122459965243672</c:v>
                </c:pt>
                <c:pt idx="8514">
                  <c:v>0.5120990016217799</c:v>
                </c:pt>
                <c:pt idx="8515">
                  <c:v>0.51207467710256294</c:v>
                </c:pt>
                <c:pt idx="8516">
                  <c:v>0.5119807397780668</c:v>
                </c:pt>
                <c:pt idx="8517">
                  <c:v>0.51191163659674099</c:v>
                </c:pt>
                <c:pt idx="8518">
                  <c:v>0.51190995645582416</c:v>
                </c:pt>
                <c:pt idx="8519">
                  <c:v>0.51190850166937651</c:v>
                </c:pt>
                <c:pt idx="8520">
                  <c:v>0.51189939068825185</c:v>
                </c:pt>
                <c:pt idx="8521">
                  <c:v>0.51188514406459085</c:v>
                </c:pt>
                <c:pt idx="8522">
                  <c:v>0.51181414023952987</c:v>
                </c:pt>
                <c:pt idx="8523">
                  <c:v>0.51172432843772642</c:v>
                </c:pt>
                <c:pt idx="8524">
                  <c:v>0.51166957013665804</c:v>
                </c:pt>
                <c:pt idx="8525">
                  <c:v>0.51162232851083345</c:v>
                </c:pt>
                <c:pt idx="8526">
                  <c:v>0.51160831655083494</c:v>
                </c:pt>
                <c:pt idx="8527">
                  <c:v>0.51160170278758532</c:v>
                </c:pt>
                <c:pt idx="8528">
                  <c:v>0.51154371144505584</c:v>
                </c:pt>
                <c:pt idx="8529">
                  <c:v>0.51154358536390732</c:v>
                </c:pt>
                <c:pt idx="8530">
                  <c:v>0.5114707929551412</c:v>
                </c:pt>
                <c:pt idx="8531">
                  <c:v>0.5114586624334192</c:v>
                </c:pt>
                <c:pt idx="8532">
                  <c:v>0.51144405236266111</c:v>
                </c:pt>
                <c:pt idx="8533">
                  <c:v>0.51136123420231727</c:v>
                </c:pt>
                <c:pt idx="8534">
                  <c:v>0.51132700022704802</c:v>
                </c:pt>
                <c:pt idx="8535">
                  <c:v>0.51132102391157941</c:v>
                </c:pt>
                <c:pt idx="8536">
                  <c:v>0.51118932339790235</c:v>
                </c:pt>
                <c:pt idx="8537">
                  <c:v>0.51113387907225127</c:v>
                </c:pt>
                <c:pt idx="8538">
                  <c:v>0.51111996917960867</c:v>
                </c:pt>
                <c:pt idx="8539">
                  <c:v>0.51092681433198928</c:v>
                </c:pt>
                <c:pt idx="8540">
                  <c:v>0.51077988397871021</c:v>
                </c:pt>
                <c:pt idx="8541">
                  <c:v>0.51077731150171535</c:v>
                </c:pt>
                <c:pt idx="8542">
                  <c:v>0.51077105518011334</c:v>
                </c:pt>
                <c:pt idx="8543">
                  <c:v>0.51076438731735252</c:v>
                </c:pt>
                <c:pt idx="8544">
                  <c:v>0.51075370708620071</c:v>
                </c:pt>
                <c:pt idx="8545">
                  <c:v>0.51070379542370892</c:v>
                </c:pt>
                <c:pt idx="8546">
                  <c:v>0.51067863568160277</c:v>
                </c:pt>
                <c:pt idx="8547">
                  <c:v>0.51067173399164145</c:v>
                </c:pt>
                <c:pt idx="8548">
                  <c:v>0.51066126613982044</c:v>
                </c:pt>
                <c:pt idx="8549">
                  <c:v>0.51059966097734122</c:v>
                </c:pt>
                <c:pt idx="8550">
                  <c:v>0.51056411331420615</c:v>
                </c:pt>
                <c:pt idx="8551">
                  <c:v>0.51050601323139155</c:v>
                </c:pt>
                <c:pt idx="8552">
                  <c:v>0.51048805001304487</c:v>
                </c:pt>
                <c:pt idx="8553">
                  <c:v>0.51037475378619968</c:v>
                </c:pt>
                <c:pt idx="8554">
                  <c:v>0.51031058437706878</c:v>
                </c:pt>
                <c:pt idx="8555">
                  <c:v>0.51022334388259405</c:v>
                </c:pt>
                <c:pt idx="8556">
                  <c:v>0.50996972603806978</c:v>
                </c:pt>
                <c:pt idx="8557">
                  <c:v>0.509902041199641</c:v>
                </c:pt>
                <c:pt idx="8558">
                  <c:v>0.5096591730606177</c:v>
                </c:pt>
                <c:pt idx="8559">
                  <c:v>0.50962560776806409</c:v>
                </c:pt>
                <c:pt idx="8560">
                  <c:v>0.50961630057383944</c:v>
                </c:pt>
                <c:pt idx="8561">
                  <c:v>0.5095736657149228</c:v>
                </c:pt>
                <c:pt idx="8562">
                  <c:v>0.50956919234906861</c:v>
                </c:pt>
                <c:pt idx="8563">
                  <c:v>0.50947210529064413</c:v>
                </c:pt>
                <c:pt idx="8564">
                  <c:v>0.50945527460187201</c:v>
                </c:pt>
                <c:pt idx="8565">
                  <c:v>0.50936152104088739</c:v>
                </c:pt>
                <c:pt idx="8566">
                  <c:v>0.50932579828699565</c:v>
                </c:pt>
                <c:pt idx="8567">
                  <c:v>0.50931304931383914</c:v>
                </c:pt>
                <c:pt idx="8568">
                  <c:v>0.50928577852213386</c:v>
                </c:pt>
                <c:pt idx="8569">
                  <c:v>0.50922313259061236</c:v>
                </c:pt>
                <c:pt idx="8570">
                  <c:v>0.5092200402432786</c:v>
                </c:pt>
                <c:pt idx="8571">
                  <c:v>0.50907202290893139</c:v>
                </c:pt>
                <c:pt idx="8572">
                  <c:v>0.5090010483477867</c:v>
                </c:pt>
                <c:pt idx="8573">
                  <c:v>0.50892854859654157</c:v>
                </c:pt>
                <c:pt idx="8574">
                  <c:v>0.50891108085796222</c:v>
                </c:pt>
                <c:pt idx="8575">
                  <c:v>0.50880465588194923</c:v>
                </c:pt>
                <c:pt idx="8576">
                  <c:v>0.50870830332279293</c:v>
                </c:pt>
                <c:pt idx="8577">
                  <c:v>0.50868095037606631</c:v>
                </c:pt>
                <c:pt idx="8578">
                  <c:v>0.50859381057969044</c:v>
                </c:pt>
                <c:pt idx="8579">
                  <c:v>0.50855573210840344</c:v>
                </c:pt>
                <c:pt idx="8580">
                  <c:v>0.50853277760530258</c:v>
                </c:pt>
                <c:pt idx="8581">
                  <c:v>0.50852933747998175</c:v>
                </c:pt>
                <c:pt idx="8582">
                  <c:v>0.50849087464444698</c:v>
                </c:pt>
                <c:pt idx="8583">
                  <c:v>0.50842355359801072</c:v>
                </c:pt>
                <c:pt idx="8584">
                  <c:v>0.5083740933573645</c:v>
                </c:pt>
                <c:pt idx="8585">
                  <c:v>0.50823219729575475</c:v>
                </c:pt>
                <c:pt idx="8586">
                  <c:v>0.50822823164925701</c:v>
                </c:pt>
                <c:pt idx="8587">
                  <c:v>0.5081784920147544</c:v>
                </c:pt>
                <c:pt idx="8588">
                  <c:v>0.50772358056887867</c:v>
                </c:pt>
                <c:pt idx="8589">
                  <c:v>0.50771337270864281</c:v>
                </c:pt>
                <c:pt idx="8590">
                  <c:v>0.50767587375631285</c:v>
                </c:pt>
                <c:pt idx="8591">
                  <c:v>0.50756879574044678</c:v>
                </c:pt>
                <c:pt idx="8592">
                  <c:v>0.50742553591857287</c:v>
                </c:pt>
                <c:pt idx="8593">
                  <c:v>0.50730705225412198</c:v>
                </c:pt>
                <c:pt idx="8594">
                  <c:v>0.50729314181721996</c:v>
                </c:pt>
                <c:pt idx="8595">
                  <c:v>0.50723185494174072</c:v>
                </c:pt>
                <c:pt idx="8596">
                  <c:v>0.50721641418726526</c:v>
                </c:pt>
                <c:pt idx="8597">
                  <c:v>0.50709237061176038</c:v>
                </c:pt>
                <c:pt idx="8598">
                  <c:v>0.5069775306117319</c:v>
                </c:pt>
                <c:pt idx="8599">
                  <c:v>0.50696121222291401</c:v>
                </c:pt>
                <c:pt idx="8600">
                  <c:v>0.50674267987074995</c:v>
                </c:pt>
                <c:pt idx="8601">
                  <c:v>0.50672658942276216</c:v>
                </c:pt>
                <c:pt idx="8602">
                  <c:v>0.50672289812163573</c:v>
                </c:pt>
                <c:pt idx="8603">
                  <c:v>0.50670253708822999</c:v>
                </c:pt>
                <c:pt idx="8604">
                  <c:v>0.50656402273498324</c:v>
                </c:pt>
                <c:pt idx="8605">
                  <c:v>0.50650319155005896</c:v>
                </c:pt>
                <c:pt idx="8606">
                  <c:v>0.50649313711762955</c:v>
                </c:pt>
                <c:pt idx="8607">
                  <c:v>0.50629871877651478</c:v>
                </c:pt>
                <c:pt idx="8608">
                  <c:v>0.50622275027037267</c:v>
                </c:pt>
                <c:pt idx="8609">
                  <c:v>0.50610278641388806</c:v>
                </c:pt>
                <c:pt idx="8610">
                  <c:v>0.50609482550608387</c:v>
                </c:pt>
                <c:pt idx="8611">
                  <c:v>0.5059655387477302</c:v>
                </c:pt>
                <c:pt idx="8612">
                  <c:v>0.50582451652515092</c:v>
                </c:pt>
                <c:pt idx="8613">
                  <c:v>0.50581045354885901</c:v>
                </c:pt>
                <c:pt idx="8614">
                  <c:v>0.50579348262602752</c:v>
                </c:pt>
                <c:pt idx="8615">
                  <c:v>0.5057796614300949</c:v>
                </c:pt>
                <c:pt idx="8616">
                  <c:v>0.50569290551369062</c:v>
                </c:pt>
                <c:pt idx="8617">
                  <c:v>0.50567550823110441</c:v>
                </c:pt>
                <c:pt idx="8618">
                  <c:v>0.50558341572470999</c:v>
                </c:pt>
                <c:pt idx="8619">
                  <c:v>0.50541451342197974</c:v>
                </c:pt>
                <c:pt idx="8620">
                  <c:v>0.50536718342695308</c:v>
                </c:pt>
                <c:pt idx="8621">
                  <c:v>0.50535557451151525</c:v>
                </c:pt>
                <c:pt idx="8622">
                  <c:v>0.5053369660096777</c:v>
                </c:pt>
                <c:pt idx="8623">
                  <c:v>0.50530132600273558</c:v>
                </c:pt>
                <c:pt idx="8624">
                  <c:v>0.50529029945137971</c:v>
                </c:pt>
                <c:pt idx="8625">
                  <c:v>0.50525010504448975</c:v>
                </c:pt>
                <c:pt idx="8626">
                  <c:v>0.5049989132385484</c:v>
                </c:pt>
                <c:pt idx="8627">
                  <c:v>0.50486155514917697</c:v>
                </c:pt>
                <c:pt idx="8628">
                  <c:v>0.50484419039837558</c:v>
                </c:pt>
                <c:pt idx="8629">
                  <c:v>0.50483072355258873</c:v>
                </c:pt>
                <c:pt idx="8630">
                  <c:v>0.50480776452439813</c:v>
                </c:pt>
                <c:pt idx="8631">
                  <c:v>0.50470432401469734</c:v>
                </c:pt>
                <c:pt idx="8632">
                  <c:v>0.50464861757186297</c:v>
                </c:pt>
                <c:pt idx="8633">
                  <c:v>0.50457742578536324</c:v>
                </c:pt>
                <c:pt idx="8634">
                  <c:v>0.5045641339540643</c:v>
                </c:pt>
                <c:pt idx="8635">
                  <c:v>0.50450128811001427</c:v>
                </c:pt>
                <c:pt idx="8636">
                  <c:v>0.50443724612592522</c:v>
                </c:pt>
                <c:pt idx="8637">
                  <c:v>0.50430809735590454</c:v>
                </c:pt>
                <c:pt idx="8638">
                  <c:v>0.50427912035826084</c:v>
                </c:pt>
                <c:pt idx="8639">
                  <c:v>0.50416763990611035</c:v>
                </c:pt>
                <c:pt idx="8640">
                  <c:v>0.50403138978241402</c:v>
                </c:pt>
                <c:pt idx="8641">
                  <c:v>0.50379311886518174</c:v>
                </c:pt>
                <c:pt idx="8642">
                  <c:v>0.50345924033160749</c:v>
                </c:pt>
                <c:pt idx="8643">
                  <c:v>0.50323412074518326</c:v>
                </c:pt>
                <c:pt idx="8644">
                  <c:v>0.50308354570160085</c:v>
                </c:pt>
                <c:pt idx="8645">
                  <c:v>0.50302059120219467</c:v>
                </c:pt>
                <c:pt idx="8646">
                  <c:v>0.50301553003082533</c:v>
                </c:pt>
                <c:pt idx="8647">
                  <c:v>0.50292137038258455</c:v>
                </c:pt>
                <c:pt idx="8648">
                  <c:v>0.50290337725091394</c:v>
                </c:pt>
                <c:pt idx="8649">
                  <c:v>0.50273340740019767</c:v>
                </c:pt>
                <c:pt idx="8650">
                  <c:v>0.50273285579530924</c:v>
                </c:pt>
                <c:pt idx="8651">
                  <c:v>0.50256986054472896</c:v>
                </c:pt>
                <c:pt idx="8652">
                  <c:v>0.50242486494134253</c:v>
                </c:pt>
                <c:pt idx="8653">
                  <c:v>0.5023241939879779</c:v>
                </c:pt>
                <c:pt idx="8654">
                  <c:v>0.50219701770276659</c:v>
                </c:pt>
                <c:pt idx="8655">
                  <c:v>0.50216319547693133</c:v>
                </c:pt>
                <c:pt idx="8656">
                  <c:v>0.50190882536910275</c:v>
                </c:pt>
                <c:pt idx="8657">
                  <c:v>0.50183852894063774</c:v>
                </c:pt>
                <c:pt idx="8658">
                  <c:v>0.501784271272397</c:v>
                </c:pt>
                <c:pt idx="8659">
                  <c:v>0.50172977222172821</c:v>
                </c:pt>
                <c:pt idx="8660">
                  <c:v>0.50160243818393069</c:v>
                </c:pt>
                <c:pt idx="8661">
                  <c:v>0.50153355793552634</c:v>
                </c:pt>
                <c:pt idx="8662">
                  <c:v>0.50143843746748684</c:v>
                </c:pt>
                <c:pt idx="8663">
                  <c:v>0.50139979171009308</c:v>
                </c:pt>
                <c:pt idx="8664">
                  <c:v>0.50139813072056061</c:v>
                </c:pt>
                <c:pt idx="8665">
                  <c:v>0.50138906081919232</c:v>
                </c:pt>
                <c:pt idx="8666">
                  <c:v>0.50133558910001086</c:v>
                </c:pt>
                <c:pt idx="8667">
                  <c:v>0.50121475193506038</c:v>
                </c:pt>
                <c:pt idx="8668">
                  <c:v>0.50116932908025125</c:v>
                </c:pt>
                <c:pt idx="8669">
                  <c:v>0.50112278697301671</c:v>
                </c:pt>
                <c:pt idx="8670">
                  <c:v>0.50105844937680399</c:v>
                </c:pt>
                <c:pt idx="8671">
                  <c:v>0.50098349228784234</c:v>
                </c:pt>
                <c:pt idx="8672">
                  <c:v>0.50097690803671013</c:v>
                </c:pt>
                <c:pt idx="8673">
                  <c:v>0.50080210478171294</c:v>
                </c:pt>
                <c:pt idx="8674">
                  <c:v>0.50056864584043514</c:v>
                </c:pt>
                <c:pt idx="8675">
                  <c:v>0.50050884501208637</c:v>
                </c:pt>
                <c:pt idx="8676">
                  <c:v>0.5004550105025356</c:v>
                </c:pt>
                <c:pt idx="8677">
                  <c:v>0.50036187129587717</c:v>
                </c:pt>
                <c:pt idx="8678">
                  <c:v>0.49994471171061372</c:v>
                </c:pt>
                <c:pt idx="8679">
                  <c:v>0.49989917210682233</c:v>
                </c:pt>
                <c:pt idx="8680">
                  <c:v>0.49985474228152937</c:v>
                </c:pt>
                <c:pt idx="8681">
                  <c:v>0.4996232355683432</c:v>
                </c:pt>
                <c:pt idx="8682">
                  <c:v>0.49954102140005979</c:v>
                </c:pt>
                <c:pt idx="8683">
                  <c:v>0.49950168950100565</c:v>
                </c:pt>
                <c:pt idx="8684">
                  <c:v>0.49937944517473126</c:v>
                </c:pt>
                <c:pt idx="8685">
                  <c:v>0.49925361213131225</c:v>
                </c:pt>
                <c:pt idx="8686">
                  <c:v>0.49917777851866951</c:v>
                </c:pt>
                <c:pt idx="8687">
                  <c:v>0.49904317237880103</c:v>
                </c:pt>
                <c:pt idx="8688">
                  <c:v>0.49899670069592805</c:v>
                </c:pt>
                <c:pt idx="8689">
                  <c:v>0.49856928013623331</c:v>
                </c:pt>
                <c:pt idx="8690">
                  <c:v>0.49848484771757817</c:v>
                </c:pt>
                <c:pt idx="8691">
                  <c:v>0.49830916568517353</c:v>
                </c:pt>
                <c:pt idx="8692">
                  <c:v>0.49826824589379143</c:v>
                </c:pt>
                <c:pt idx="8693">
                  <c:v>0.49823069382389762</c:v>
                </c:pt>
                <c:pt idx="8694">
                  <c:v>0.49810773830222244</c:v>
                </c:pt>
                <c:pt idx="8695">
                  <c:v>0.49810726820465834</c:v>
                </c:pt>
                <c:pt idx="8696">
                  <c:v>0.49801534767053207</c:v>
                </c:pt>
                <c:pt idx="8697">
                  <c:v>0.49788218229638087</c:v>
                </c:pt>
                <c:pt idx="8698">
                  <c:v>0.49768095597725442</c:v>
                </c:pt>
                <c:pt idx="8699">
                  <c:v>0.4976235383165819</c:v>
                </c:pt>
                <c:pt idx="8700">
                  <c:v>0.4975975339842546</c:v>
                </c:pt>
                <c:pt idx="8701">
                  <c:v>0.497445439210912</c:v>
                </c:pt>
                <c:pt idx="8702">
                  <c:v>0.4973582313519615</c:v>
                </c:pt>
                <c:pt idx="8703">
                  <c:v>0.49721264793495279</c:v>
                </c:pt>
                <c:pt idx="8704">
                  <c:v>0.49704151506688277</c:v>
                </c:pt>
                <c:pt idx="8705">
                  <c:v>0.49671968519235155</c:v>
                </c:pt>
                <c:pt idx="8706">
                  <c:v>0.49667883426520187</c:v>
                </c:pt>
                <c:pt idx="8707">
                  <c:v>0.49645607075972409</c:v>
                </c:pt>
                <c:pt idx="8708">
                  <c:v>0.49634389480546487</c:v>
                </c:pt>
                <c:pt idx="8709">
                  <c:v>0.49629260257791535</c:v>
                </c:pt>
                <c:pt idx="8710">
                  <c:v>0.49624704346095533</c:v>
                </c:pt>
                <c:pt idx="8711">
                  <c:v>0.49581852946122512</c:v>
                </c:pt>
                <c:pt idx="8712">
                  <c:v>0.49581229944172184</c:v>
                </c:pt>
                <c:pt idx="8713">
                  <c:v>0.49580698199185158</c:v>
                </c:pt>
                <c:pt idx="8714">
                  <c:v>0.49519744834655571</c:v>
                </c:pt>
                <c:pt idx="8715">
                  <c:v>0.49515688278453501</c:v>
                </c:pt>
                <c:pt idx="8716">
                  <c:v>0.49513130124588284</c:v>
                </c:pt>
                <c:pt idx="8717">
                  <c:v>0.49511098550537058</c:v>
                </c:pt>
                <c:pt idx="8718">
                  <c:v>0.49507771338286405</c:v>
                </c:pt>
                <c:pt idx="8719">
                  <c:v>0.4948823819514292</c:v>
                </c:pt>
                <c:pt idx="8720">
                  <c:v>0.49414570190000295</c:v>
                </c:pt>
                <c:pt idx="8721">
                  <c:v>0.4941425685803239</c:v>
                </c:pt>
                <c:pt idx="8722">
                  <c:v>0.49393240681003381</c:v>
                </c:pt>
                <c:pt idx="8723">
                  <c:v>0.49331494299052986</c:v>
                </c:pt>
                <c:pt idx="8724">
                  <c:v>0.49327690999102797</c:v>
                </c:pt>
                <c:pt idx="8725">
                  <c:v>0.49318154878137349</c:v>
                </c:pt>
                <c:pt idx="8726">
                  <c:v>0.49305351267605685</c:v>
                </c:pt>
                <c:pt idx="8727">
                  <c:v>0.49289296143891181</c:v>
                </c:pt>
                <c:pt idx="8728">
                  <c:v>0.49286524955778732</c:v>
                </c:pt>
                <c:pt idx="8729">
                  <c:v>0.49278847357049016</c:v>
                </c:pt>
                <c:pt idx="8730">
                  <c:v>0.49254879152562536</c:v>
                </c:pt>
                <c:pt idx="8731">
                  <c:v>0.4922552657740174</c:v>
                </c:pt>
                <c:pt idx="8732">
                  <c:v>0.4922437977039088</c:v>
                </c:pt>
                <c:pt idx="8733">
                  <c:v>0.4918829500003884</c:v>
                </c:pt>
                <c:pt idx="8734">
                  <c:v>0.49187407254057047</c:v>
                </c:pt>
                <c:pt idx="8735">
                  <c:v>0.49186075067394691</c:v>
                </c:pt>
                <c:pt idx="8736">
                  <c:v>0.49184813325491733</c:v>
                </c:pt>
                <c:pt idx="8737">
                  <c:v>0.49181666282728009</c:v>
                </c:pt>
                <c:pt idx="8738">
                  <c:v>0.49161103140853368</c:v>
                </c:pt>
                <c:pt idx="8739">
                  <c:v>0.49149189102922691</c:v>
                </c:pt>
                <c:pt idx="8740">
                  <c:v>0.49146691131369474</c:v>
                </c:pt>
                <c:pt idx="8741">
                  <c:v>0.49132106273276366</c:v>
                </c:pt>
                <c:pt idx="8742">
                  <c:v>0.49130915997296609</c:v>
                </c:pt>
                <c:pt idx="8743">
                  <c:v>0.4900689880037104</c:v>
                </c:pt>
                <c:pt idx="8744">
                  <c:v>0.48993881659541005</c:v>
                </c:pt>
                <c:pt idx="8745">
                  <c:v>0.4897610115100432</c:v>
                </c:pt>
                <c:pt idx="8746">
                  <c:v>0.48846797750109655</c:v>
                </c:pt>
                <c:pt idx="8747">
                  <c:v>0.48731987359882539</c:v>
                </c:pt>
                <c:pt idx="8748">
                  <c:v>0.48730919211719531</c:v>
                </c:pt>
                <c:pt idx="8749">
                  <c:v>0.48697088545935857</c:v>
                </c:pt>
                <c:pt idx="8750">
                  <c:v>0.4864505663534211</c:v>
                </c:pt>
                <c:pt idx="8751">
                  <c:v>0.48620920092637693</c:v>
                </c:pt>
                <c:pt idx="8752">
                  <c:v>0.48594299726733475</c:v>
                </c:pt>
                <c:pt idx="8753">
                  <c:v>0.48542079184648135</c:v>
                </c:pt>
                <c:pt idx="8754">
                  <c:v>0.48451368338486694</c:v>
                </c:pt>
                <c:pt idx="8755">
                  <c:v>0.48416991708498575</c:v>
                </c:pt>
                <c:pt idx="8756">
                  <c:v>0.48249836373474503</c:v>
                </c:pt>
                <c:pt idx="8757">
                  <c:v>0.48110764628780578</c:v>
                </c:pt>
                <c:pt idx="8758">
                  <c:v>0.4806067953893311</c:v>
                </c:pt>
                <c:pt idx="8759">
                  <c:v>0.47971743637332204</c:v>
                </c:pt>
              </c:numCache>
            </c:numRef>
          </c:yVal>
          <c:smooth val="1"/>
        </c:ser>
        <c:dLbls>
          <c:showLegendKey val="0"/>
          <c:showVal val="0"/>
          <c:showCatName val="0"/>
          <c:showSerName val="0"/>
          <c:showPercent val="0"/>
          <c:showBubbleSize val="0"/>
        </c:dLbls>
        <c:axId val="34109312"/>
        <c:axId val="34122368"/>
      </c:scatterChart>
      <c:valAx>
        <c:axId val="34109312"/>
        <c:scaling>
          <c:orientation val="minMax"/>
          <c:max val="9000"/>
        </c:scaling>
        <c:delete val="0"/>
        <c:axPos val="b"/>
        <c:title>
          <c:tx>
            <c:rich>
              <a:bodyPr/>
              <a:lstStyle/>
              <a:p>
                <a:pPr>
                  <a:defRPr sz="800" b="0"/>
                </a:pPr>
                <a:r>
                  <a:rPr lang="en-US" sz="800" b="0"/>
                  <a:t>Hour of Year</a:t>
                </a:r>
              </a:p>
            </c:rich>
          </c:tx>
          <c:layout/>
          <c:overlay val="0"/>
        </c:title>
        <c:majorTickMark val="out"/>
        <c:minorTickMark val="none"/>
        <c:tickLblPos val="nextTo"/>
        <c:txPr>
          <a:bodyPr/>
          <a:lstStyle/>
          <a:p>
            <a:pPr>
              <a:defRPr sz="800"/>
            </a:pPr>
            <a:endParaRPr lang="en-US"/>
          </a:p>
        </c:txPr>
        <c:crossAx val="34122368"/>
        <c:crosses val="autoZero"/>
        <c:crossBetween val="midCat"/>
        <c:majorUnit val="1000"/>
      </c:valAx>
      <c:valAx>
        <c:axId val="34122368"/>
        <c:scaling>
          <c:orientation val="minMax"/>
          <c:max val="1"/>
        </c:scaling>
        <c:delete val="0"/>
        <c:axPos val="l"/>
        <c:majorGridlines/>
        <c:title>
          <c:tx>
            <c:rich>
              <a:bodyPr rot="-5400000" vert="horz"/>
              <a:lstStyle/>
              <a:p>
                <a:pPr>
                  <a:defRPr sz="800" b="0"/>
                </a:pPr>
                <a:r>
                  <a:rPr lang="en-US" sz="800" b="0"/>
                  <a:t>Percent of Maximum Load</a:t>
                </a:r>
              </a:p>
            </c:rich>
          </c:tx>
          <c:layout/>
          <c:overlay val="0"/>
        </c:title>
        <c:numFmt formatCode="0%" sourceLinked="1"/>
        <c:majorTickMark val="out"/>
        <c:minorTickMark val="none"/>
        <c:tickLblPos val="nextTo"/>
        <c:txPr>
          <a:bodyPr/>
          <a:lstStyle/>
          <a:p>
            <a:pPr>
              <a:defRPr sz="800"/>
            </a:pPr>
            <a:endParaRPr lang="en-US"/>
          </a:p>
        </c:txPr>
        <c:crossAx val="34109312"/>
        <c:crosses val="autoZero"/>
        <c:crossBetween val="midCat"/>
        <c:majorUnit val="0.2"/>
      </c:valAx>
    </c:plotArea>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Sheet1!$D$2</c:f>
              <c:strCache>
                <c:ptCount val="1"/>
                <c:pt idx="0">
                  <c:v>Base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Sheet1!$D$3:$D$98</c:f>
              <c:numCache>
                <c:formatCode>General</c:formatCode>
                <c:ptCount val="96"/>
                <c:pt idx="0">
                  <c:v>3534610</c:v>
                </c:pt>
                <c:pt idx="1">
                  <c:v>3206400</c:v>
                </c:pt>
                <c:pt idx="2">
                  <c:v>3159700</c:v>
                </c:pt>
                <c:pt idx="3">
                  <c:v>3130840</c:v>
                </c:pt>
                <c:pt idx="4">
                  <c:v>3080520</c:v>
                </c:pt>
                <c:pt idx="5">
                  <c:v>3219900</c:v>
                </c:pt>
                <c:pt idx="6">
                  <c:v>3151150</c:v>
                </c:pt>
                <c:pt idx="7">
                  <c:v>3042620</c:v>
                </c:pt>
                <c:pt idx="8">
                  <c:v>3031950</c:v>
                </c:pt>
                <c:pt idx="9">
                  <c:v>2868450</c:v>
                </c:pt>
                <c:pt idx="10">
                  <c:v>2972120</c:v>
                </c:pt>
                <c:pt idx="11">
                  <c:v>2930490</c:v>
                </c:pt>
                <c:pt idx="12">
                  <c:v>2903770</c:v>
                </c:pt>
                <c:pt idx="13">
                  <c:v>3034830</c:v>
                </c:pt>
                <c:pt idx="14">
                  <c:v>3183430</c:v>
                </c:pt>
                <c:pt idx="15">
                  <c:v>3193370</c:v>
                </c:pt>
                <c:pt idx="16">
                  <c:v>3201050</c:v>
                </c:pt>
                <c:pt idx="17">
                  <c:v>3213340</c:v>
                </c:pt>
                <c:pt idx="18">
                  <c:v>3268630</c:v>
                </c:pt>
                <c:pt idx="19">
                  <c:v>3312590</c:v>
                </c:pt>
                <c:pt idx="20">
                  <c:v>3526610</c:v>
                </c:pt>
                <c:pt idx="21">
                  <c:v>3802000</c:v>
                </c:pt>
                <c:pt idx="22">
                  <c:v>3936130</c:v>
                </c:pt>
                <c:pt idx="23">
                  <c:v>4079510</c:v>
                </c:pt>
                <c:pt idx="24">
                  <c:v>4196770</c:v>
                </c:pt>
                <c:pt idx="25">
                  <c:v>4334530</c:v>
                </c:pt>
                <c:pt idx="26">
                  <c:v>4644650</c:v>
                </c:pt>
                <c:pt idx="27">
                  <c:v>4760280</c:v>
                </c:pt>
                <c:pt idx="28">
                  <c:v>3933940</c:v>
                </c:pt>
                <c:pt idx="29">
                  <c:v>4272860</c:v>
                </c:pt>
                <c:pt idx="30">
                  <c:v>4582780</c:v>
                </c:pt>
                <c:pt idx="31">
                  <c:v>4766130</c:v>
                </c:pt>
                <c:pt idx="32">
                  <c:v>4878940</c:v>
                </c:pt>
                <c:pt idx="33">
                  <c:v>4953380</c:v>
                </c:pt>
                <c:pt idx="34">
                  <c:v>5438260</c:v>
                </c:pt>
                <c:pt idx="35">
                  <c:v>5585230</c:v>
                </c:pt>
                <c:pt idx="36">
                  <c:v>5679150</c:v>
                </c:pt>
                <c:pt idx="37">
                  <c:v>5715090</c:v>
                </c:pt>
                <c:pt idx="38">
                  <c:v>5980470</c:v>
                </c:pt>
                <c:pt idx="39">
                  <c:v>6296850</c:v>
                </c:pt>
                <c:pt idx="40">
                  <c:v>6340540</c:v>
                </c:pt>
                <c:pt idx="41">
                  <c:v>6408720</c:v>
                </c:pt>
                <c:pt idx="42">
                  <c:v>6429920</c:v>
                </c:pt>
                <c:pt idx="43">
                  <c:v>6025450</c:v>
                </c:pt>
                <c:pt idx="44">
                  <c:v>6769180</c:v>
                </c:pt>
                <c:pt idx="45">
                  <c:v>6580840</c:v>
                </c:pt>
                <c:pt idx="46">
                  <c:v>6503670</c:v>
                </c:pt>
                <c:pt idx="47">
                  <c:v>6407760</c:v>
                </c:pt>
                <c:pt idx="48">
                  <c:v>6723600</c:v>
                </c:pt>
                <c:pt idx="49">
                  <c:v>6579000</c:v>
                </c:pt>
                <c:pt idx="50">
                  <c:v>6965220</c:v>
                </c:pt>
                <c:pt idx="51">
                  <c:v>6674670</c:v>
                </c:pt>
                <c:pt idx="52">
                  <c:v>7208640</c:v>
                </c:pt>
                <c:pt idx="53">
                  <c:v>7002990</c:v>
                </c:pt>
                <c:pt idx="54">
                  <c:v>7194770</c:v>
                </c:pt>
                <c:pt idx="55">
                  <c:v>7038580</c:v>
                </c:pt>
                <c:pt idx="56">
                  <c:v>7194570</c:v>
                </c:pt>
                <c:pt idx="57">
                  <c:v>7133830</c:v>
                </c:pt>
                <c:pt idx="58">
                  <c:v>7365940</c:v>
                </c:pt>
                <c:pt idx="59">
                  <c:v>7362690</c:v>
                </c:pt>
                <c:pt idx="60">
                  <c:v>7433090</c:v>
                </c:pt>
                <c:pt idx="61">
                  <c:v>7445270</c:v>
                </c:pt>
                <c:pt idx="62">
                  <c:v>7720910</c:v>
                </c:pt>
                <c:pt idx="63">
                  <c:v>7466090</c:v>
                </c:pt>
                <c:pt idx="64">
                  <c:v>7386860</c:v>
                </c:pt>
                <c:pt idx="65">
                  <c:v>7259680</c:v>
                </c:pt>
                <c:pt idx="66">
                  <c:v>7374030</c:v>
                </c:pt>
                <c:pt idx="67">
                  <c:v>7352220</c:v>
                </c:pt>
                <c:pt idx="68">
                  <c:v>7487650</c:v>
                </c:pt>
                <c:pt idx="69">
                  <c:v>7392580</c:v>
                </c:pt>
                <c:pt idx="70">
                  <c:v>7062420</c:v>
                </c:pt>
                <c:pt idx="71">
                  <c:v>7212660</c:v>
                </c:pt>
                <c:pt idx="72">
                  <c:v>6845890</c:v>
                </c:pt>
                <c:pt idx="73">
                  <c:v>6644740</c:v>
                </c:pt>
                <c:pt idx="74">
                  <c:v>6112020</c:v>
                </c:pt>
                <c:pt idx="75">
                  <c:v>6010060</c:v>
                </c:pt>
                <c:pt idx="76">
                  <c:v>5820830</c:v>
                </c:pt>
                <c:pt idx="77">
                  <c:v>5567680</c:v>
                </c:pt>
                <c:pt idx="78">
                  <c:v>5224600</c:v>
                </c:pt>
                <c:pt idx="79">
                  <c:v>4949690</c:v>
                </c:pt>
                <c:pt idx="80">
                  <c:v>5884890</c:v>
                </c:pt>
                <c:pt idx="81">
                  <c:v>5706970</c:v>
                </c:pt>
                <c:pt idx="82">
                  <c:v>5601080</c:v>
                </c:pt>
                <c:pt idx="83">
                  <c:v>5334240</c:v>
                </c:pt>
                <c:pt idx="84">
                  <c:v>5369400</c:v>
                </c:pt>
                <c:pt idx="85">
                  <c:v>5617290</c:v>
                </c:pt>
                <c:pt idx="86">
                  <c:v>5564220</c:v>
                </c:pt>
                <c:pt idx="87">
                  <c:v>5468190</c:v>
                </c:pt>
                <c:pt idx="88">
                  <c:v>5492610</c:v>
                </c:pt>
                <c:pt idx="89">
                  <c:v>5290440</c:v>
                </c:pt>
                <c:pt idx="90">
                  <c:v>4949860</c:v>
                </c:pt>
                <c:pt idx="91">
                  <c:v>4616530</c:v>
                </c:pt>
                <c:pt idx="92">
                  <c:v>4364210</c:v>
                </c:pt>
                <c:pt idx="93">
                  <c:v>4346200</c:v>
                </c:pt>
                <c:pt idx="94">
                  <c:v>4031320</c:v>
                </c:pt>
                <c:pt idx="95">
                  <c:v>3814160</c:v>
                </c:pt>
              </c:numCache>
            </c:numRef>
          </c:yVal>
          <c:smooth val="1"/>
        </c:ser>
        <c:ser>
          <c:idx val="1"/>
          <c:order val="1"/>
          <c:tx>
            <c:strRef>
              <c:f>Sheet1!$E$2</c:f>
              <c:strCache>
                <c:ptCount val="1"/>
                <c:pt idx="0">
                  <c:v>CPP</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Sheet1!$E$3:$E$98</c:f>
              <c:numCache>
                <c:formatCode>General</c:formatCode>
                <c:ptCount val="96"/>
                <c:pt idx="0">
                  <c:v>3672230</c:v>
                </c:pt>
                <c:pt idx="1">
                  <c:v>3560760</c:v>
                </c:pt>
                <c:pt idx="2">
                  <c:v>3346370</c:v>
                </c:pt>
                <c:pt idx="3">
                  <c:v>3256420</c:v>
                </c:pt>
                <c:pt idx="4">
                  <c:v>3280250</c:v>
                </c:pt>
                <c:pt idx="5">
                  <c:v>3221780</c:v>
                </c:pt>
                <c:pt idx="6">
                  <c:v>3208900</c:v>
                </c:pt>
                <c:pt idx="7">
                  <c:v>3137770</c:v>
                </c:pt>
                <c:pt idx="8">
                  <c:v>3041310</c:v>
                </c:pt>
                <c:pt idx="9">
                  <c:v>2942980</c:v>
                </c:pt>
                <c:pt idx="10">
                  <c:v>2946610</c:v>
                </c:pt>
                <c:pt idx="11">
                  <c:v>2948190</c:v>
                </c:pt>
                <c:pt idx="12">
                  <c:v>2953840</c:v>
                </c:pt>
                <c:pt idx="13">
                  <c:v>3064230</c:v>
                </c:pt>
                <c:pt idx="14">
                  <c:v>3278170</c:v>
                </c:pt>
                <c:pt idx="15">
                  <c:v>3278740</c:v>
                </c:pt>
                <c:pt idx="16">
                  <c:v>3216750</c:v>
                </c:pt>
                <c:pt idx="17">
                  <c:v>3338780</c:v>
                </c:pt>
                <c:pt idx="18">
                  <c:v>3329960</c:v>
                </c:pt>
                <c:pt idx="19">
                  <c:v>3409970</c:v>
                </c:pt>
                <c:pt idx="20">
                  <c:v>3574470</c:v>
                </c:pt>
                <c:pt idx="21">
                  <c:v>3868840</c:v>
                </c:pt>
                <c:pt idx="22">
                  <c:v>4134490</c:v>
                </c:pt>
                <c:pt idx="23">
                  <c:v>4232740</c:v>
                </c:pt>
                <c:pt idx="24">
                  <c:v>4311370</c:v>
                </c:pt>
                <c:pt idx="25">
                  <c:v>4553480</c:v>
                </c:pt>
                <c:pt idx="26">
                  <c:v>4817620</c:v>
                </c:pt>
                <c:pt idx="27">
                  <c:v>4895460</c:v>
                </c:pt>
                <c:pt idx="28">
                  <c:v>4247780</c:v>
                </c:pt>
                <c:pt idx="29">
                  <c:v>4349240</c:v>
                </c:pt>
                <c:pt idx="30">
                  <c:v>4880730</c:v>
                </c:pt>
                <c:pt idx="31">
                  <c:v>4791650</c:v>
                </c:pt>
                <c:pt idx="32">
                  <c:v>4924090</c:v>
                </c:pt>
                <c:pt idx="33">
                  <c:v>5081870</c:v>
                </c:pt>
                <c:pt idx="34">
                  <c:v>5429310</c:v>
                </c:pt>
                <c:pt idx="35">
                  <c:v>5366410</c:v>
                </c:pt>
                <c:pt idx="36">
                  <c:v>5805990</c:v>
                </c:pt>
                <c:pt idx="37">
                  <c:v>5939130</c:v>
                </c:pt>
                <c:pt idx="38">
                  <c:v>6301900</c:v>
                </c:pt>
                <c:pt idx="39">
                  <c:v>6336070</c:v>
                </c:pt>
                <c:pt idx="40">
                  <c:v>6532000</c:v>
                </c:pt>
                <c:pt idx="41">
                  <c:v>6370740</c:v>
                </c:pt>
                <c:pt idx="42">
                  <c:v>6456940</c:v>
                </c:pt>
                <c:pt idx="43">
                  <c:v>6738450</c:v>
                </c:pt>
                <c:pt idx="44">
                  <c:v>6641380</c:v>
                </c:pt>
                <c:pt idx="45">
                  <c:v>6518280</c:v>
                </c:pt>
                <c:pt idx="46">
                  <c:v>6542000</c:v>
                </c:pt>
                <c:pt idx="47">
                  <c:v>6726560</c:v>
                </c:pt>
                <c:pt idx="48">
                  <c:v>6970430</c:v>
                </c:pt>
                <c:pt idx="49">
                  <c:v>6982950</c:v>
                </c:pt>
                <c:pt idx="50">
                  <c:v>6921340</c:v>
                </c:pt>
                <c:pt idx="51">
                  <c:v>6865410</c:v>
                </c:pt>
                <c:pt idx="52">
                  <c:v>5361330</c:v>
                </c:pt>
                <c:pt idx="53">
                  <c:v>5668450</c:v>
                </c:pt>
                <c:pt idx="54">
                  <c:v>6098650</c:v>
                </c:pt>
                <c:pt idx="55">
                  <c:v>6081740</c:v>
                </c:pt>
                <c:pt idx="56">
                  <c:v>6349180</c:v>
                </c:pt>
                <c:pt idx="57">
                  <c:v>6188070</c:v>
                </c:pt>
                <c:pt idx="58">
                  <c:v>6681050</c:v>
                </c:pt>
                <c:pt idx="59">
                  <c:v>6682600</c:v>
                </c:pt>
                <c:pt idx="60">
                  <c:v>6671490</c:v>
                </c:pt>
                <c:pt idx="61">
                  <c:v>6620000</c:v>
                </c:pt>
                <c:pt idx="62">
                  <c:v>6811710</c:v>
                </c:pt>
                <c:pt idx="63">
                  <c:v>6839770</c:v>
                </c:pt>
                <c:pt idx="64">
                  <c:v>6992110</c:v>
                </c:pt>
                <c:pt idx="65">
                  <c:v>6881130</c:v>
                </c:pt>
                <c:pt idx="66">
                  <c:v>6665180</c:v>
                </c:pt>
                <c:pt idx="67">
                  <c:v>6725530</c:v>
                </c:pt>
                <c:pt idx="68">
                  <c:v>6588620</c:v>
                </c:pt>
                <c:pt idx="69">
                  <c:v>6857090</c:v>
                </c:pt>
                <c:pt idx="70">
                  <c:v>6520690</c:v>
                </c:pt>
                <c:pt idx="71">
                  <c:v>6490800</c:v>
                </c:pt>
                <c:pt idx="72">
                  <c:v>6181290</c:v>
                </c:pt>
                <c:pt idx="73">
                  <c:v>5990230</c:v>
                </c:pt>
                <c:pt idx="74">
                  <c:v>5389310</c:v>
                </c:pt>
                <c:pt idx="75">
                  <c:v>5416270</c:v>
                </c:pt>
                <c:pt idx="76">
                  <c:v>7608930</c:v>
                </c:pt>
                <c:pt idx="77">
                  <c:v>6446230</c:v>
                </c:pt>
                <c:pt idx="78">
                  <c:v>5967150</c:v>
                </c:pt>
                <c:pt idx="79">
                  <c:v>5664810</c:v>
                </c:pt>
                <c:pt idx="80">
                  <c:v>6272640</c:v>
                </c:pt>
                <c:pt idx="81">
                  <c:v>5994480</c:v>
                </c:pt>
                <c:pt idx="82">
                  <c:v>5874970</c:v>
                </c:pt>
                <c:pt idx="83">
                  <c:v>5934080</c:v>
                </c:pt>
                <c:pt idx="84">
                  <c:v>5985280</c:v>
                </c:pt>
                <c:pt idx="85">
                  <c:v>5721870</c:v>
                </c:pt>
                <c:pt idx="86">
                  <c:v>5755730</c:v>
                </c:pt>
                <c:pt idx="87">
                  <c:v>5943640</c:v>
                </c:pt>
                <c:pt idx="88">
                  <c:v>5768380</c:v>
                </c:pt>
                <c:pt idx="89">
                  <c:v>5638240</c:v>
                </c:pt>
                <c:pt idx="90">
                  <c:v>5051780</c:v>
                </c:pt>
                <c:pt idx="91">
                  <c:v>5129290</c:v>
                </c:pt>
                <c:pt idx="92">
                  <c:v>4675550</c:v>
                </c:pt>
                <c:pt idx="93">
                  <c:v>4583030</c:v>
                </c:pt>
                <c:pt idx="94">
                  <c:v>4376970</c:v>
                </c:pt>
                <c:pt idx="95">
                  <c:v>4066860</c:v>
                </c:pt>
              </c:numCache>
            </c:numRef>
          </c:yVal>
          <c:smooth val="1"/>
        </c:ser>
        <c:dLbls>
          <c:showLegendKey val="0"/>
          <c:showVal val="0"/>
          <c:showCatName val="0"/>
          <c:showSerName val="0"/>
          <c:showPercent val="0"/>
          <c:showBubbleSize val="0"/>
        </c:dLbls>
        <c:axId val="34221440"/>
        <c:axId val="34224768"/>
      </c:scatterChart>
      <c:scatterChart>
        <c:scatterStyle val="smoothMarker"/>
        <c:varyColors val="0"/>
        <c:ser>
          <c:idx val="2"/>
          <c:order val="2"/>
          <c:tx>
            <c:strRef>
              <c:f>Sheet1!$F$2</c:f>
              <c:strCache>
                <c:ptCount val="1"/>
                <c:pt idx="0">
                  <c:v>Price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Sheet1!$F$3:$F$98</c:f>
              <c:numCache>
                <c:formatCode>General</c:formatCode>
                <c:ptCount val="96"/>
                <c:pt idx="0">
                  <c:v>4.5616999999999998E-2</c:v>
                </c:pt>
                <c:pt idx="1">
                  <c:v>4.5616999999999998E-2</c:v>
                </c:pt>
                <c:pt idx="2">
                  <c:v>4.5616999999999998E-2</c:v>
                </c:pt>
                <c:pt idx="3">
                  <c:v>4.5616999999999998E-2</c:v>
                </c:pt>
                <c:pt idx="4">
                  <c:v>4.5616999999999998E-2</c:v>
                </c:pt>
                <c:pt idx="5">
                  <c:v>4.5616999999999998E-2</c:v>
                </c:pt>
                <c:pt idx="6">
                  <c:v>4.5616999999999998E-2</c:v>
                </c:pt>
                <c:pt idx="7">
                  <c:v>4.5616999999999998E-2</c:v>
                </c:pt>
                <c:pt idx="8">
                  <c:v>4.5616999999999998E-2</c:v>
                </c:pt>
                <c:pt idx="9">
                  <c:v>4.5616999999999998E-2</c:v>
                </c:pt>
                <c:pt idx="10">
                  <c:v>4.5616999999999998E-2</c:v>
                </c:pt>
                <c:pt idx="11">
                  <c:v>4.5616999999999998E-2</c:v>
                </c:pt>
                <c:pt idx="12">
                  <c:v>4.5616999999999998E-2</c:v>
                </c:pt>
                <c:pt idx="13">
                  <c:v>4.5616999999999998E-2</c:v>
                </c:pt>
                <c:pt idx="14">
                  <c:v>4.5616999999999998E-2</c:v>
                </c:pt>
                <c:pt idx="15">
                  <c:v>4.5616999999999998E-2</c:v>
                </c:pt>
                <c:pt idx="16">
                  <c:v>4.5616999999999998E-2</c:v>
                </c:pt>
                <c:pt idx="17">
                  <c:v>4.5616999999999998E-2</c:v>
                </c:pt>
                <c:pt idx="18">
                  <c:v>4.5616999999999998E-2</c:v>
                </c:pt>
                <c:pt idx="19">
                  <c:v>4.5616999999999998E-2</c:v>
                </c:pt>
                <c:pt idx="20">
                  <c:v>4.5616999999999998E-2</c:v>
                </c:pt>
                <c:pt idx="21">
                  <c:v>4.5616999999999998E-2</c:v>
                </c:pt>
                <c:pt idx="22">
                  <c:v>4.5616999999999998E-2</c:v>
                </c:pt>
                <c:pt idx="23">
                  <c:v>4.5616999999999998E-2</c:v>
                </c:pt>
                <c:pt idx="24">
                  <c:v>4.5616999999999998E-2</c:v>
                </c:pt>
                <c:pt idx="25">
                  <c:v>4.5616999999999998E-2</c:v>
                </c:pt>
                <c:pt idx="26">
                  <c:v>4.5616999999999998E-2</c:v>
                </c:pt>
                <c:pt idx="27">
                  <c:v>4.5616999999999998E-2</c:v>
                </c:pt>
                <c:pt idx="28">
                  <c:v>4.5616999999999998E-2</c:v>
                </c:pt>
                <c:pt idx="29">
                  <c:v>4.5616999999999998E-2</c:v>
                </c:pt>
                <c:pt idx="30">
                  <c:v>4.5616999999999998E-2</c:v>
                </c:pt>
                <c:pt idx="31">
                  <c:v>4.5616999999999998E-2</c:v>
                </c:pt>
                <c:pt idx="32">
                  <c:v>4.5616999999999998E-2</c:v>
                </c:pt>
                <c:pt idx="33">
                  <c:v>4.5616999999999998E-2</c:v>
                </c:pt>
                <c:pt idx="34">
                  <c:v>4.5616999999999998E-2</c:v>
                </c:pt>
                <c:pt idx="35">
                  <c:v>4.5616999999999998E-2</c:v>
                </c:pt>
                <c:pt idx="36">
                  <c:v>4.5616999999999998E-2</c:v>
                </c:pt>
                <c:pt idx="37">
                  <c:v>4.5616999999999998E-2</c:v>
                </c:pt>
                <c:pt idx="38">
                  <c:v>4.5616999999999998E-2</c:v>
                </c:pt>
                <c:pt idx="39">
                  <c:v>4.5616999999999998E-2</c:v>
                </c:pt>
                <c:pt idx="40">
                  <c:v>4.5616999999999998E-2</c:v>
                </c:pt>
                <c:pt idx="41">
                  <c:v>4.5616999999999998E-2</c:v>
                </c:pt>
                <c:pt idx="42">
                  <c:v>4.5616999999999998E-2</c:v>
                </c:pt>
                <c:pt idx="43">
                  <c:v>4.5616999999999998E-2</c:v>
                </c:pt>
                <c:pt idx="44">
                  <c:v>4.5616999999999998E-2</c:v>
                </c:pt>
                <c:pt idx="45">
                  <c:v>4.5616999999999998E-2</c:v>
                </c:pt>
                <c:pt idx="46">
                  <c:v>4.5616999999999998E-2</c:v>
                </c:pt>
                <c:pt idx="47">
                  <c:v>4.5616999999999998E-2</c:v>
                </c:pt>
                <c:pt idx="48">
                  <c:v>4.5616999999999998E-2</c:v>
                </c:pt>
                <c:pt idx="49">
                  <c:v>4.5616999999999998E-2</c:v>
                </c:pt>
                <c:pt idx="50">
                  <c:v>4.5616999999999998E-2</c:v>
                </c:pt>
                <c:pt idx="51">
                  <c:v>4.5616999999999998E-2</c:v>
                </c:pt>
                <c:pt idx="52">
                  <c:v>0.45617000000000002</c:v>
                </c:pt>
                <c:pt idx="53">
                  <c:v>0.45617000000000002</c:v>
                </c:pt>
                <c:pt idx="54">
                  <c:v>0.45617000000000002</c:v>
                </c:pt>
                <c:pt idx="55">
                  <c:v>0.45617000000000002</c:v>
                </c:pt>
                <c:pt idx="56">
                  <c:v>0.45617000000000002</c:v>
                </c:pt>
                <c:pt idx="57">
                  <c:v>0.45617000000000002</c:v>
                </c:pt>
                <c:pt idx="58">
                  <c:v>0.45617000000000002</c:v>
                </c:pt>
                <c:pt idx="59">
                  <c:v>0.45617000000000002</c:v>
                </c:pt>
                <c:pt idx="60">
                  <c:v>0.45617000000000002</c:v>
                </c:pt>
                <c:pt idx="61">
                  <c:v>0.45617000000000002</c:v>
                </c:pt>
                <c:pt idx="62">
                  <c:v>0.45617000000000002</c:v>
                </c:pt>
                <c:pt idx="63">
                  <c:v>0.45617000000000002</c:v>
                </c:pt>
                <c:pt idx="64">
                  <c:v>0.45617000000000002</c:v>
                </c:pt>
                <c:pt idx="65">
                  <c:v>0.45617000000000002</c:v>
                </c:pt>
                <c:pt idx="66">
                  <c:v>0.45617000000000002</c:v>
                </c:pt>
                <c:pt idx="67">
                  <c:v>0.45617000000000002</c:v>
                </c:pt>
                <c:pt idx="68">
                  <c:v>0.45617000000000002</c:v>
                </c:pt>
                <c:pt idx="69">
                  <c:v>0.45617000000000002</c:v>
                </c:pt>
                <c:pt idx="70">
                  <c:v>0.45617000000000002</c:v>
                </c:pt>
                <c:pt idx="71">
                  <c:v>0.45617000000000002</c:v>
                </c:pt>
                <c:pt idx="72">
                  <c:v>0.45617000000000002</c:v>
                </c:pt>
                <c:pt idx="73">
                  <c:v>0.45617000000000002</c:v>
                </c:pt>
                <c:pt idx="74">
                  <c:v>0.45617000000000002</c:v>
                </c:pt>
                <c:pt idx="75">
                  <c:v>0.45617000000000002</c:v>
                </c:pt>
                <c:pt idx="76">
                  <c:v>4.5616999999999998E-2</c:v>
                </c:pt>
                <c:pt idx="77">
                  <c:v>4.5616999999999998E-2</c:v>
                </c:pt>
                <c:pt idx="78">
                  <c:v>4.5616999999999998E-2</c:v>
                </c:pt>
                <c:pt idx="79">
                  <c:v>4.5616999999999998E-2</c:v>
                </c:pt>
                <c:pt idx="80">
                  <c:v>4.5616999999999998E-2</c:v>
                </c:pt>
                <c:pt idx="81">
                  <c:v>4.5616999999999998E-2</c:v>
                </c:pt>
                <c:pt idx="82">
                  <c:v>4.5616999999999998E-2</c:v>
                </c:pt>
                <c:pt idx="83">
                  <c:v>4.5616999999999998E-2</c:v>
                </c:pt>
                <c:pt idx="84">
                  <c:v>4.5616999999999998E-2</c:v>
                </c:pt>
                <c:pt idx="85">
                  <c:v>4.5616999999999998E-2</c:v>
                </c:pt>
                <c:pt idx="86">
                  <c:v>4.5616999999999998E-2</c:v>
                </c:pt>
                <c:pt idx="87">
                  <c:v>4.5616999999999998E-2</c:v>
                </c:pt>
                <c:pt idx="88">
                  <c:v>4.5616999999999998E-2</c:v>
                </c:pt>
                <c:pt idx="89">
                  <c:v>4.5616999999999998E-2</c:v>
                </c:pt>
                <c:pt idx="90">
                  <c:v>4.5616999999999998E-2</c:v>
                </c:pt>
                <c:pt idx="91">
                  <c:v>4.5616999999999998E-2</c:v>
                </c:pt>
                <c:pt idx="92">
                  <c:v>4.5616999999999998E-2</c:v>
                </c:pt>
                <c:pt idx="93">
                  <c:v>4.5616999999999998E-2</c:v>
                </c:pt>
                <c:pt idx="94">
                  <c:v>4.5616999999999998E-2</c:v>
                </c:pt>
                <c:pt idx="95">
                  <c:v>4.5616999999999998E-2</c:v>
                </c:pt>
              </c:numCache>
            </c:numRef>
          </c:yVal>
          <c:smooth val="1"/>
        </c:ser>
        <c:dLbls>
          <c:showLegendKey val="0"/>
          <c:showVal val="0"/>
          <c:showCatName val="0"/>
          <c:showSerName val="0"/>
          <c:showPercent val="0"/>
          <c:showBubbleSize val="0"/>
        </c:dLbls>
        <c:axId val="34224384"/>
        <c:axId val="34228480"/>
      </c:scatterChart>
      <c:valAx>
        <c:axId val="34221440"/>
        <c:scaling>
          <c:orientation val="minMax"/>
          <c:max val="24"/>
        </c:scaling>
        <c:delete val="0"/>
        <c:axPos val="b"/>
        <c:title>
          <c:tx>
            <c:rich>
              <a:bodyPr/>
              <a:lstStyle/>
              <a:p>
                <a:pPr>
                  <a:defRPr sz="1050" b="0"/>
                </a:pPr>
                <a:r>
                  <a:rPr lang="en-US" sz="1050" b="0"/>
                  <a:t>Hour of Day</a:t>
                </a:r>
              </a:p>
            </c:rich>
          </c:tx>
          <c:layout/>
          <c:overlay val="0"/>
        </c:title>
        <c:numFmt formatCode="General" sourceLinked="1"/>
        <c:majorTickMark val="out"/>
        <c:minorTickMark val="out"/>
        <c:tickLblPos val="nextTo"/>
        <c:crossAx val="34224768"/>
        <c:crosses val="autoZero"/>
        <c:crossBetween val="midCat"/>
        <c:majorUnit val="6"/>
        <c:minorUnit val="1"/>
      </c:valAx>
      <c:valAx>
        <c:axId val="34224768"/>
        <c:scaling>
          <c:orientation val="minMax"/>
        </c:scaling>
        <c:delete val="0"/>
        <c:axPos val="l"/>
        <c:majorGridlines/>
        <c:title>
          <c:tx>
            <c:rich>
              <a:bodyPr rot="-5400000" vert="horz"/>
              <a:lstStyle/>
              <a:p>
                <a:pPr>
                  <a:defRPr sz="1050" b="0"/>
                </a:pPr>
                <a:r>
                  <a:rPr lang="en-US" sz="1050" b="0"/>
                  <a:t>Power (MW)</a:t>
                </a:r>
              </a:p>
            </c:rich>
          </c:tx>
          <c:layout>
            <c:manualLayout>
              <c:xMode val="edge"/>
              <c:yMode val="edge"/>
              <c:x val="1.2469382336369513E-2"/>
              <c:y val="0.38866675152903807"/>
            </c:manualLayout>
          </c:layout>
          <c:overlay val="0"/>
        </c:title>
        <c:numFmt formatCode="#,##0.0" sourceLinked="0"/>
        <c:majorTickMark val="out"/>
        <c:minorTickMark val="none"/>
        <c:tickLblPos val="nextTo"/>
        <c:crossAx val="34221440"/>
        <c:crosses val="autoZero"/>
        <c:crossBetween val="midCat"/>
        <c:dispUnits>
          <c:builtInUnit val="millions"/>
        </c:dispUnits>
      </c:valAx>
      <c:valAx>
        <c:axId val="34228480"/>
        <c:scaling>
          <c:orientation val="minMax"/>
          <c:max val="0.8"/>
          <c:min val="0"/>
        </c:scaling>
        <c:delete val="0"/>
        <c:axPos val="r"/>
        <c:title>
          <c:tx>
            <c:rich>
              <a:bodyPr rot="-5400000" vert="horz"/>
              <a:lstStyle/>
              <a:p>
                <a:pPr>
                  <a:defRPr sz="1050" b="0"/>
                </a:pPr>
                <a:r>
                  <a:rPr lang="en-US" sz="1050" b="0"/>
                  <a:t>Price ($/kWh)</a:t>
                </a:r>
              </a:p>
            </c:rich>
          </c:tx>
          <c:layout>
            <c:manualLayout>
              <c:xMode val="edge"/>
              <c:yMode val="edge"/>
              <c:x val="0.9589044784999935"/>
              <c:y val="0.38240051402350689"/>
            </c:manualLayout>
          </c:layout>
          <c:overlay val="0"/>
        </c:title>
        <c:numFmt formatCode="General" sourceLinked="1"/>
        <c:majorTickMark val="out"/>
        <c:minorTickMark val="none"/>
        <c:tickLblPos val="nextTo"/>
        <c:crossAx val="34224384"/>
        <c:crosses val="max"/>
        <c:crossBetween val="midCat"/>
      </c:valAx>
      <c:valAx>
        <c:axId val="34224384"/>
        <c:scaling>
          <c:orientation val="minMax"/>
        </c:scaling>
        <c:delete val="1"/>
        <c:axPos val="b"/>
        <c:numFmt formatCode="General" sourceLinked="1"/>
        <c:majorTickMark val="out"/>
        <c:minorTickMark val="none"/>
        <c:tickLblPos val="nextTo"/>
        <c:crossAx val="34228480"/>
        <c:crosses val="autoZero"/>
        <c:crossBetween val="midCat"/>
      </c:valAx>
    </c:plotArea>
    <c:legend>
      <c:legendPos val="t"/>
      <c:layout/>
      <c:overlay val="0"/>
    </c:legend>
    <c:plotVisOnly val="1"/>
    <c:dispBlanksAs val="gap"/>
    <c:showDLblsOverMax val="0"/>
  </c:chart>
  <c:spPr>
    <a:ln>
      <a:solidFill>
        <a:schemeClr val="tx1"/>
      </a:solidFill>
    </a:ln>
  </c:spPr>
  <c:txPr>
    <a:bodyPr/>
    <a:lstStyle/>
    <a:p>
      <a:pPr>
        <a:defRPr>
          <a:latin typeface="Times New Roman" pitchFamily="18" charset="0"/>
          <a:cs typeface="Times New Roman" pitchFamily="18"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44E70-54BF-4834-8B5F-C8D5EF62335C}" type="datetimeFigureOut">
              <a:rPr lang="en-US" smtClean="0"/>
              <a:pPr/>
              <a:t>11/17/2011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5A283-2C74-4B99-8279-F1D003823E78}" type="slidenum">
              <a:rPr lang="en-US" smtClean="0"/>
              <a:pPr/>
              <a:t>‹#›</a:t>
            </a:fld>
            <a:endParaRPr lang="en-US"/>
          </a:p>
        </p:txBody>
      </p:sp>
    </p:spTree>
    <p:extLst>
      <p:ext uri="{BB962C8B-B14F-4D97-AF65-F5344CB8AC3E}">
        <p14:creationId xmlns:p14="http://schemas.microsoft.com/office/powerpoint/2010/main" val="33985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D9EF6E8-4FCC-4B3F-A19E-9F257FA53D70}" type="slidenum">
              <a:rPr lang="en-US" smtClean="0"/>
              <a:pPr/>
              <a:t>5</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z="1000" b="1" smtClean="0"/>
              <a:t>Grid assets must be sized to meet peak demand, but their overall utilization over the course of the year is low.</a:t>
            </a:r>
          </a:p>
          <a:p>
            <a:pPr eaLnBrk="1" hangingPunct="1"/>
            <a:endParaRPr lang="en-US" sz="1000" b="1" smtClean="0"/>
          </a:p>
          <a:p>
            <a:pPr eaLnBrk="1" hangingPunct="1"/>
            <a:r>
              <a:rPr lang="en-US" sz="1000" b="1" smtClean="0"/>
              <a:t>These are </a:t>
            </a:r>
            <a:r>
              <a:rPr lang="en-US" sz="1000" b="1" i="1" smtClean="0"/>
              <a:t>load duration curves</a:t>
            </a:r>
            <a:r>
              <a:rPr lang="en-US" sz="1000" b="1" smtClean="0"/>
              <a:t> in which the loads for the year (hourly in this case) are sorted from highest to lowest.</a:t>
            </a:r>
          </a:p>
          <a:p>
            <a:pPr eaLnBrk="1" hangingPunct="1">
              <a:buFontTx/>
              <a:buChar char="•"/>
            </a:pPr>
            <a:r>
              <a:rPr lang="en-US" sz="1000" smtClean="0"/>
              <a:t>When normalized to the peak load (100% load factor), they illustrate the utilization of an asset.</a:t>
            </a:r>
          </a:p>
          <a:p>
            <a:pPr eaLnBrk="1" hangingPunct="1">
              <a:buFontTx/>
              <a:buChar char="•"/>
            </a:pPr>
            <a:r>
              <a:rPr lang="en-US" sz="1000" smtClean="0"/>
              <a:t>This plot shows the utilization of generation and a typical distribution feeder in the U.S.</a:t>
            </a:r>
          </a:p>
          <a:p>
            <a:pPr eaLnBrk="1" hangingPunct="1">
              <a:buFontTx/>
              <a:buChar char="•"/>
            </a:pPr>
            <a:r>
              <a:rPr lang="en-US" sz="1000" smtClean="0"/>
              <a:t>Note that the average utilization (50-th percentile) for the year for generation is about 70%.</a:t>
            </a:r>
          </a:p>
          <a:p>
            <a:pPr eaLnBrk="1" hangingPunct="1">
              <a:buFontTx/>
              <a:buChar char="•"/>
            </a:pPr>
            <a:r>
              <a:rPr lang="en-US" sz="1000" smtClean="0"/>
              <a:t>For distribution it is below 50%.</a:t>
            </a:r>
          </a:p>
          <a:p>
            <a:pPr eaLnBrk="1" hangingPunct="1">
              <a:buFontTx/>
              <a:buChar char="•"/>
            </a:pPr>
            <a:r>
              <a:rPr lang="en-US" sz="1000" smtClean="0"/>
              <a:t>These do not include the reserve margins, which lower utilization of actual capacity substantially.</a:t>
            </a:r>
          </a:p>
          <a:p>
            <a:pPr eaLnBrk="1" hangingPunct="1"/>
            <a:endParaRPr lang="en-US" sz="1000" smtClean="0"/>
          </a:p>
          <a:p>
            <a:pPr eaLnBrk="1" hangingPunct="1"/>
            <a:r>
              <a:rPr lang="en-US" sz="1000" b="1" i="1" smtClean="0"/>
              <a:t>(CLICK)</a:t>
            </a:r>
            <a:r>
              <a:rPr lang="en-US" sz="1000" b="1" smtClean="0"/>
              <a:t> Note how much capacity is needed for only 5% of the hours of the year (438 hours):</a:t>
            </a:r>
          </a:p>
          <a:p>
            <a:pPr eaLnBrk="1" hangingPunct="1">
              <a:buFontTx/>
              <a:buChar char="•"/>
            </a:pPr>
            <a:r>
              <a:rPr lang="en-US" sz="1000" i="1" smtClean="0"/>
              <a:t>(CLICK)</a:t>
            </a:r>
            <a:r>
              <a:rPr lang="en-US" sz="1000" smtClean="0"/>
              <a:t> 25% of our distribution capacity</a:t>
            </a:r>
          </a:p>
          <a:p>
            <a:pPr eaLnBrk="1" hangingPunct="1">
              <a:buFontTx/>
              <a:buChar char="•"/>
            </a:pPr>
            <a:r>
              <a:rPr lang="en-US" sz="1000" i="1" smtClean="0"/>
              <a:t>(CLICK)</a:t>
            </a:r>
            <a:r>
              <a:rPr lang="en-US" sz="1000" smtClean="0"/>
              <a:t> and about 10% of our generation capacity exist only to serve loads for those few hours.</a:t>
            </a:r>
          </a:p>
          <a:p>
            <a:pPr eaLnBrk="1" hangingPunct="1">
              <a:buFontTx/>
              <a:buChar char="•"/>
            </a:pPr>
            <a:r>
              <a:rPr lang="en-US" sz="1000" smtClean="0"/>
              <a:t>If we can displace those loads with demand response, distributed generation, and efficiency measures …</a:t>
            </a:r>
          </a:p>
          <a:p>
            <a:pPr eaLnBrk="1" hangingPunct="1">
              <a:buFontTx/>
              <a:buChar char="•"/>
            </a:pPr>
            <a:r>
              <a:rPr lang="en-US" sz="1000" smtClean="0"/>
              <a:t>That would represent </a:t>
            </a:r>
            <a:r>
              <a:rPr lang="en-US" sz="1000" i="1" u="sng" smtClean="0"/>
              <a:t>huge</a:t>
            </a:r>
            <a:r>
              <a:rPr lang="en-US" sz="1000" smtClean="0"/>
              <a:t> reductions in needed infrastructure.</a:t>
            </a:r>
          </a:p>
          <a:p>
            <a:pPr eaLnBrk="1" hangingPunct="1"/>
            <a:endParaRPr lang="en-US" sz="10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34</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37</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F1FBF42-DE3C-4933-A419-330AD56BD02C}" type="slidenum">
              <a:rPr lang="en-US" smtClean="0">
                <a:solidFill>
                  <a:srgbClr val="000000"/>
                </a:solidFill>
              </a:rPr>
              <a:pPr/>
              <a:t>40</a:t>
            </a:fld>
            <a:endParaRPr lang="en-US" smtClean="0">
              <a:solidFill>
                <a:srgbClr val="000000"/>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Order of layers:</a:t>
            </a:r>
          </a:p>
          <a:p>
            <a:pPr eaLnBrk="1" hangingPunct="1"/>
            <a:r>
              <a:rPr lang="en-US" smtClean="0"/>
              <a:t>Resource labels (Clallum, Sequim, Clallam water)</a:t>
            </a:r>
          </a:p>
          <a:p>
            <a:pPr eaLnBrk="1" hangingPunct="1"/>
            <a:r>
              <a:rPr lang="en-US" smtClean="0"/>
              <a:t>Purple internet arrows and label</a:t>
            </a:r>
          </a:p>
          <a:p>
            <a:pPr eaLnBrk="1" hangingPunct="1"/>
            <a:r>
              <a:rPr lang="en-US" smtClean="0"/>
              <a:t>House etc, com bldg etc, water pump etc</a:t>
            </a:r>
          </a:p>
          <a:p>
            <a:pPr eaLnBrk="1" hangingPunct="1"/>
            <a:r>
              <a:rPr lang="en-US" smtClean="0"/>
              <a:t>Market</a:t>
            </a:r>
          </a:p>
          <a:p>
            <a:pPr eaLnBrk="1" hangingPunct="1"/>
            <a:r>
              <a:rPr lang="en-US" smtClean="0"/>
              <a:t>Market Graph</a:t>
            </a:r>
          </a:p>
          <a:p>
            <a:pPr eaLnBrk="1" hangingPunct="1"/>
            <a:r>
              <a:rPr lang="en-US" smtClean="0"/>
              <a:t>Bottom bubble</a:t>
            </a:r>
          </a:p>
          <a:p>
            <a:pPr eaLnBrk="1" hangingPunct="1"/>
            <a:r>
              <a:rPr lang="en-US" smtClean="0"/>
              <a:t>Left bubble</a:t>
            </a:r>
          </a:p>
          <a:p>
            <a:pPr eaLnBrk="1" hangingPunct="1"/>
            <a:r>
              <a:rPr lang="en-US" smtClean="0"/>
              <a:t>Right bubble</a:t>
            </a:r>
          </a:p>
          <a:p>
            <a:pPr eaLnBrk="1" hangingPunct="1"/>
            <a:r>
              <a:rPr lang="en-US" smtClean="0"/>
              <a:t>Hiding Oval for top bubble</a:t>
            </a:r>
          </a:p>
          <a:p>
            <a:pPr eaLnBrk="1" hangingPunct="1"/>
            <a:r>
              <a:rPr lang="en-US" smtClean="0"/>
              <a:t>Top bubble</a:t>
            </a:r>
          </a:p>
          <a:p>
            <a:pPr eaLnBrk="1" hangingPunct="1"/>
            <a:r>
              <a:rPr lang="en-US" smtClean="0"/>
              <a:t>All price/shape graphics</a:t>
            </a:r>
          </a:p>
          <a:p>
            <a:pPr eaLnBrk="1" hangingPunct="1"/>
            <a:r>
              <a:rPr lang="en-US" smtClean="0"/>
              <a:t>Price/shape frame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79BC3F7-2CD1-4C82-9484-FF46018D754B}" type="slidenum">
              <a:rPr lang="en-US" smtClean="0">
                <a:solidFill>
                  <a:srgbClr val="000000"/>
                </a:solidFill>
                <a:latin typeface="Arial" pitchFamily="34" charset="0"/>
              </a:rPr>
              <a:pPr/>
              <a:t>48</a:t>
            </a:fld>
            <a:endParaRPr lang="en-US" smtClean="0">
              <a:solidFill>
                <a:srgbClr val="000000"/>
              </a:solidFill>
              <a:latin typeface="Arial" pitchFamily="34" charset="0"/>
            </a:endParaRPr>
          </a:p>
        </p:txBody>
      </p:sp>
      <p:sp>
        <p:nvSpPr>
          <p:cNvPr id="59395" name="Rectangle 2"/>
          <p:cNvSpPr>
            <a:spLocks noGrp="1" noRot="1" noChangeAspect="1" noChangeArrowheads="1" noTextEdit="1"/>
          </p:cNvSpPr>
          <p:nvPr>
            <p:ph type="sldImg"/>
          </p:nvPr>
        </p:nvSpPr>
        <p:spPr>
          <a:xfrm>
            <a:off x="1144588" y="687388"/>
            <a:ext cx="4572000" cy="3429000"/>
          </a:xfrm>
          <a:ln/>
        </p:spPr>
      </p:sp>
      <p:sp>
        <p:nvSpPr>
          <p:cNvPr id="59396" name="Rectangle 3"/>
          <p:cNvSpPr>
            <a:spLocks noGrp="1" noChangeArrowheads="1"/>
          </p:cNvSpPr>
          <p:nvPr>
            <p:ph type="body" idx="1"/>
          </p:nvPr>
        </p:nvSpPr>
        <p:spPr>
          <a:xfrm>
            <a:off x="684213" y="4341813"/>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F14B7E1-3DA2-413C-8583-8DBB367D78C1}" type="slidenum">
              <a:rPr lang="en-US" smtClean="0">
                <a:latin typeface="Arial" pitchFamily="34" charset="0"/>
              </a:rPr>
              <a:pPr/>
              <a:t>49</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1146175" y="688975"/>
            <a:ext cx="4572000" cy="3429000"/>
          </a:xfrm>
          <a:ln/>
        </p:spPr>
      </p:sp>
      <p:sp>
        <p:nvSpPr>
          <p:cNvPr id="60420" name="Rectangle 3"/>
          <p:cNvSpPr>
            <a:spLocks noGrp="1" noChangeArrowheads="1"/>
          </p:cNvSpPr>
          <p:nvPr>
            <p:ph type="body" idx="1"/>
          </p:nvPr>
        </p:nvSpPr>
        <p:spPr>
          <a:xfrm>
            <a:off x="684213" y="4340225"/>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F32C35-120A-42EE-9AC7-836E8383D7AB}" type="datetime1">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C1018-D1E8-479D-96A3-9F41FFE0498B}" type="datetime1">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74369-08C8-44A4-966D-A9315743DC51}" type="datetime1">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92125" y="1676400"/>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2125" y="3540125"/>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435114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294550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937775F-7EA0-4C60-A1A3-CF824EF077E7}" type="datetime1">
              <a:rPr lang="en-US" smtClean="0"/>
              <a:pPr/>
              <a:t>11/17/2011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3F53D6-4BBE-4660-92CE-384D81B6093B}" type="datetime1">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79D7E-6C0D-4738-BA5F-B709FD89015D}" type="datetime1">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BD2BC5-7482-4589-A685-C13A4A3E5A7E}" type="datetime1">
              <a:rPr lang="en-US" smtClean="0"/>
              <a:pPr/>
              <a:t>11/17/2011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957FD16-8E45-401A-B820-1AA39A2378BD}" type="datetime1">
              <a:rPr lang="en-US" smtClean="0"/>
              <a:pPr/>
              <a:t>11/17/2011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C5D45-D8E0-4567-9CFE-619CE6F86D36}" type="datetime1">
              <a:rPr lang="en-US" smtClean="0"/>
              <a:pPr/>
              <a:t>11/17/2011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3A434-82F0-4753-8E5B-530187CBE918}" type="datetime1">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68E14-E31B-4B09-9C85-952BEA0CE2D1}" type="datetime1">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FE0ADDA-B3B7-40AE-9480-3225E9B6F0AB}" type="datetime1">
              <a:rPr lang="en-US" smtClean="0"/>
              <a:pPr/>
              <a:t>11/17/2011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0.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2.jpeg"/><Relationship Id="rId4" Type="http://schemas.openxmlformats.org/officeDocument/2006/relationships/image" Target="../media/image31.jpeg"/></Relationships>
</file>

<file path=ppt/slides/_rels/slide4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8: Demand Response</a:t>
            </a:r>
            <a:endParaRPr lang="en-US" sz="2000" dirty="0">
              <a:solidFill>
                <a:prstClr val="black">
                  <a:tint val="75000"/>
                </a:prstClr>
              </a:solidFill>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77500" lnSpcReduction="20000"/>
          </a:bodyPr>
          <a:lstStyle/>
          <a:p>
            <a:pPr>
              <a:spcBef>
                <a:spcPts val="600"/>
              </a:spcBef>
              <a:spcAft>
                <a:spcPts val="600"/>
              </a:spcAft>
            </a:pPr>
            <a:r>
              <a:rPr lang="en-US" dirty="0" smtClean="0"/>
              <a:t>In the early 1980’s growth of DR slowed.</a:t>
            </a:r>
          </a:p>
          <a:p>
            <a:pPr lvl="1">
              <a:spcBef>
                <a:spcPts val="600"/>
              </a:spcBef>
              <a:spcAft>
                <a:spcPts val="600"/>
              </a:spcAft>
            </a:pPr>
            <a:r>
              <a:rPr lang="en-US" dirty="0" smtClean="0"/>
              <a:t>Oil prices collapsed and natural gas was deregulated.</a:t>
            </a:r>
          </a:p>
          <a:p>
            <a:pPr lvl="1">
              <a:spcBef>
                <a:spcPts val="600"/>
              </a:spcBef>
              <a:spcAft>
                <a:spcPts val="600"/>
              </a:spcAft>
            </a:pPr>
            <a:r>
              <a:rPr lang="en-US" dirty="0" smtClean="0"/>
              <a:t>Demand growth slowed leading to excess capacity.</a:t>
            </a:r>
          </a:p>
          <a:p>
            <a:pPr lvl="1">
              <a:spcBef>
                <a:spcPts val="600"/>
              </a:spcBef>
              <a:spcAft>
                <a:spcPts val="600"/>
              </a:spcAft>
            </a:pPr>
            <a:endParaRPr lang="en-US" dirty="0"/>
          </a:p>
          <a:p>
            <a:pPr>
              <a:spcBef>
                <a:spcPts val="600"/>
              </a:spcBef>
              <a:spcAft>
                <a:spcPts val="600"/>
              </a:spcAft>
            </a:pPr>
            <a:r>
              <a:rPr lang="en-US" dirty="0" smtClean="0"/>
              <a:t>The mid 1980’s to mid 1990’s muddied the waters.</a:t>
            </a:r>
          </a:p>
          <a:p>
            <a:pPr lvl="1">
              <a:spcBef>
                <a:spcPts val="600"/>
              </a:spcBef>
              <a:spcAft>
                <a:spcPts val="600"/>
              </a:spcAft>
            </a:pPr>
            <a:r>
              <a:rPr lang="en-US" dirty="0" smtClean="0"/>
              <a:t>State regulators widely instituted “Least Cost Planning”.</a:t>
            </a:r>
          </a:p>
          <a:p>
            <a:pPr lvl="2">
              <a:spcBef>
                <a:spcPts val="600"/>
              </a:spcBef>
              <a:spcAft>
                <a:spcPts val="600"/>
              </a:spcAft>
            </a:pPr>
            <a:r>
              <a:rPr lang="en-US" dirty="0" smtClean="0"/>
              <a:t>If DR was cheaper than generation costs, utilities required to implement.</a:t>
            </a:r>
          </a:p>
          <a:p>
            <a:pPr lvl="1">
              <a:spcBef>
                <a:spcPts val="600"/>
              </a:spcBef>
              <a:spcAft>
                <a:spcPts val="600"/>
              </a:spcAft>
            </a:pPr>
            <a:r>
              <a:rPr lang="en-US" dirty="0" smtClean="0"/>
              <a:t>Recovery rates for nuclear energy were significantly reduced.</a:t>
            </a:r>
          </a:p>
          <a:p>
            <a:pPr lvl="1">
              <a:spcBef>
                <a:spcPts val="600"/>
              </a:spcBef>
              <a:spcAft>
                <a:spcPts val="600"/>
              </a:spcAft>
            </a:pPr>
            <a:r>
              <a:rPr lang="en-US" dirty="0" smtClean="0"/>
              <a:t>Incremental electricity rates were generally greater than cost of DR program.</a:t>
            </a:r>
          </a:p>
          <a:p>
            <a:pPr lvl="2">
              <a:spcBef>
                <a:spcPts val="600"/>
              </a:spcBef>
              <a:spcAft>
                <a:spcPts val="600"/>
              </a:spcAft>
            </a:pPr>
            <a:r>
              <a:rPr lang="en-US" dirty="0" smtClean="0"/>
              <a:t>Led to numerous subsidy and incentive programs.</a:t>
            </a:r>
          </a:p>
          <a:p>
            <a:pPr lvl="2">
              <a:spcBef>
                <a:spcPts val="600"/>
              </a:spcBef>
              <a:spcAft>
                <a:spcPts val="600"/>
              </a:spcAft>
            </a:pPr>
            <a:r>
              <a:rPr lang="en-US" dirty="0" smtClean="0"/>
              <a:t>In general, exacerbated excess capacity and drove up regulated rates.</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49708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a:bodyPr>
          <a:lstStyle/>
          <a:p>
            <a:pPr>
              <a:spcBef>
                <a:spcPts val="600"/>
              </a:spcBef>
              <a:spcAft>
                <a:spcPts val="600"/>
              </a:spcAft>
            </a:pPr>
            <a:r>
              <a:rPr lang="en-US" dirty="0" smtClean="0"/>
              <a:t>In the late 1990’s to mid 2000’s, DR resources decreased significantly (by 32% from 1996 to 2004</a:t>
            </a:r>
            <a:r>
              <a:rPr lang="en-US" baseline="30000" dirty="0" smtClean="0"/>
              <a:t>1</a:t>
            </a:r>
            <a:r>
              <a:rPr lang="en-US" dirty="0" smtClean="0"/>
              <a:t>).</a:t>
            </a:r>
          </a:p>
          <a:p>
            <a:pPr lvl="1">
              <a:spcBef>
                <a:spcPts val="600"/>
              </a:spcBef>
              <a:spcAft>
                <a:spcPts val="600"/>
              </a:spcAft>
            </a:pPr>
            <a:r>
              <a:rPr lang="en-US" dirty="0" smtClean="0"/>
              <a:t>California deregulated in 1996, followed by many other states, and led to regulatory uncertainty.</a:t>
            </a:r>
          </a:p>
          <a:p>
            <a:pPr lvl="1">
              <a:spcBef>
                <a:spcPts val="600"/>
              </a:spcBef>
              <a:spcAft>
                <a:spcPts val="600"/>
              </a:spcAft>
            </a:pPr>
            <a:r>
              <a:rPr lang="en-US" dirty="0" smtClean="0"/>
              <a:t>Technology was not there to take the “next step” (communications, advanced DR, AMI, etc.).</a:t>
            </a:r>
          </a:p>
          <a:p>
            <a:pPr lvl="1">
              <a:spcBef>
                <a:spcPts val="600"/>
              </a:spcBef>
              <a:spcAft>
                <a:spcPts val="600"/>
              </a:spcAft>
            </a:pPr>
            <a:r>
              <a:rPr lang="en-US" dirty="0" smtClean="0"/>
              <a:t>Incremental cost of more DR much greater than cost of energy.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831558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a:bodyPr>
          <a:lstStyle/>
          <a:p>
            <a:pPr>
              <a:spcBef>
                <a:spcPts val="600"/>
              </a:spcBef>
              <a:spcAft>
                <a:spcPts val="600"/>
              </a:spcAft>
            </a:pPr>
            <a:r>
              <a:rPr lang="en-US" dirty="0" smtClean="0"/>
              <a:t>Late 2000’s, DR resurgent.</a:t>
            </a:r>
          </a:p>
          <a:p>
            <a:pPr lvl="1">
              <a:spcBef>
                <a:spcPts val="600"/>
              </a:spcBef>
              <a:spcAft>
                <a:spcPts val="600"/>
              </a:spcAft>
            </a:pPr>
            <a:r>
              <a:rPr lang="en-US" dirty="0" smtClean="0"/>
              <a:t>ARRA investment of ~$4.5 billion for electrical infrastructure (plus billions in loans, grants, and research).</a:t>
            </a:r>
          </a:p>
          <a:p>
            <a:pPr lvl="1">
              <a:spcBef>
                <a:spcPts val="600"/>
              </a:spcBef>
              <a:spcAft>
                <a:spcPts val="600"/>
              </a:spcAft>
            </a:pPr>
            <a:r>
              <a:rPr lang="en-US" dirty="0" smtClean="0"/>
              <a:t>New technologies and rate structures being deployed and tested.</a:t>
            </a:r>
          </a:p>
          <a:p>
            <a:pPr lvl="1">
              <a:spcBef>
                <a:spcPts val="600"/>
              </a:spcBef>
              <a:spcAft>
                <a:spcPts val="600"/>
              </a:spcAft>
            </a:pPr>
            <a:r>
              <a:rPr lang="en-US" dirty="0" smtClean="0"/>
              <a:t>Mar. 2011, FERC ruled “DR is equivalent to generation and supply side resources and thus deserves equal compensation in wholesale markets.”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856432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DR is in the U.S.?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974" y="1355130"/>
            <a:ext cx="7014053" cy="4743185"/>
          </a:xfrm>
          <a:prstGeom prst="rect">
            <a:avLst/>
          </a:prstGeom>
        </p:spPr>
      </p:pic>
      <p:sp>
        <p:nvSpPr>
          <p:cNvPr id="9" name="TextBox 8"/>
          <p:cNvSpPr txBox="1"/>
          <p:nvPr/>
        </p:nvSpPr>
        <p:spPr>
          <a:xfrm>
            <a:off x="1064974" y="6098315"/>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1096291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a:t>
            </a:r>
            <a:r>
              <a:rPr lang="en-US" dirty="0" smtClean="0"/>
              <a:t>What DR can do</a:t>
            </a:r>
            <a:endParaRPr lang="en-US" dirty="0"/>
          </a:p>
        </p:txBody>
      </p:sp>
      <p:sp>
        <p:nvSpPr>
          <p:cNvPr id="3" name="Content Placeholder 2"/>
          <p:cNvSpPr>
            <a:spLocks noGrp="1"/>
          </p:cNvSpPr>
          <p:nvPr>
            <p:ph sz="half" idx="1"/>
          </p:nvPr>
        </p:nvSpPr>
        <p:spPr>
          <a:xfrm>
            <a:off x="457200" y="1600200"/>
            <a:ext cx="7955300" cy="4525963"/>
          </a:xfrm>
        </p:spPr>
        <p:txBody>
          <a:bodyPr>
            <a:normAutofit/>
          </a:bodyPr>
          <a:lstStyle/>
          <a:p>
            <a:r>
              <a:rPr lang="en-US" sz="2400" dirty="0" smtClean="0"/>
              <a:t>Peak Load Reduction</a:t>
            </a:r>
          </a:p>
          <a:p>
            <a:pPr lvl="1"/>
            <a:r>
              <a:rPr lang="en-US" sz="2000" dirty="0" smtClean="0"/>
              <a:t>Congestion management</a:t>
            </a:r>
          </a:p>
          <a:p>
            <a:pPr lvl="1"/>
            <a:r>
              <a:rPr lang="en-US" sz="2000" dirty="0" smtClean="0"/>
              <a:t>Capacity </a:t>
            </a:r>
            <a:r>
              <a:rPr lang="en-US" sz="2000" dirty="0" smtClean="0"/>
              <a:t>limitations</a:t>
            </a:r>
          </a:p>
          <a:p>
            <a:pPr lvl="1"/>
            <a:endParaRPr lang="en-US" sz="2000" dirty="0" smtClean="0"/>
          </a:p>
          <a:p>
            <a:r>
              <a:rPr lang="en-US" sz="2400" dirty="0" smtClean="0"/>
              <a:t>Ancillary or Regulating Services</a:t>
            </a:r>
          </a:p>
          <a:p>
            <a:pPr lvl="1"/>
            <a:r>
              <a:rPr lang="en-US" sz="2000" dirty="0" smtClean="0"/>
              <a:t>Frequency regulation</a:t>
            </a:r>
          </a:p>
          <a:p>
            <a:pPr lvl="1"/>
            <a:r>
              <a:rPr lang="en-US" sz="2000" dirty="0" smtClean="0"/>
              <a:t>Spinning </a:t>
            </a:r>
            <a:r>
              <a:rPr lang="en-US" sz="2000" dirty="0" smtClean="0"/>
              <a:t>reserves</a:t>
            </a:r>
          </a:p>
          <a:p>
            <a:pPr lvl="1"/>
            <a:endParaRPr lang="en-US" sz="2000" dirty="0" smtClean="0"/>
          </a:p>
          <a:p>
            <a:r>
              <a:rPr lang="en-US" sz="2400" dirty="0" smtClean="0"/>
              <a:t>Emergency Conditions</a:t>
            </a:r>
          </a:p>
          <a:p>
            <a:pPr lvl="1"/>
            <a:r>
              <a:rPr lang="en-US" sz="2000" dirty="0" smtClean="0"/>
              <a:t>Reserve shortfalls</a:t>
            </a:r>
          </a:p>
          <a:p>
            <a:pPr lvl="1"/>
            <a:r>
              <a:rPr lang="en-US" sz="2000" dirty="0" smtClean="0"/>
              <a:t>Outages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834072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Reducing peak can reduce capital expenditures.</a:t>
            </a:r>
          </a:p>
          <a:p>
            <a:pPr>
              <a:buClr>
                <a:schemeClr val="tx1"/>
              </a:buClr>
              <a:buFont typeface="Wingdings" pitchFamily="2" charset="2"/>
              <a:buChar char="Ø"/>
            </a:pPr>
            <a:r>
              <a:rPr lang="en-US" dirty="0" smtClean="0">
                <a:latin typeface="Times New Roman" pitchFamily="-80" charset="0"/>
                <a:cs typeface="Times New Roman" pitchFamily="-80" charset="0"/>
              </a:rPr>
              <a:t>Power systems exhibit non-linear characteristics which result in variable efficiencies.</a:t>
            </a:r>
          </a:p>
          <a:p>
            <a:pPr lvl="1">
              <a:buClr>
                <a:schemeClr val="tx1"/>
              </a:buClr>
            </a:pPr>
            <a:r>
              <a:rPr lang="en-US" dirty="0" smtClean="0">
                <a:latin typeface="Times New Roman" pitchFamily="-80" charset="0"/>
                <a:cs typeface="Times New Roman" pitchFamily="-80" charset="0"/>
              </a:rPr>
              <a:t>Under heavy loading conditions losses are higher due to non-linear I</a:t>
            </a:r>
            <a:r>
              <a:rPr lang="en-US" baseline="30000" dirty="0" smtClean="0">
                <a:latin typeface="Times New Roman" pitchFamily="-80" charset="0"/>
                <a:cs typeface="Times New Roman" pitchFamily="-80" charset="0"/>
              </a:rPr>
              <a:t>2</a:t>
            </a:r>
            <a:r>
              <a:rPr lang="en-US" dirty="0" smtClean="0">
                <a:latin typeface="Times New Roman" pitchFamily="-80" charset="0"/>
                <a:cs typeface="Times New Roman" pitchFamily="-80" charset="0"/>
              </a:rPr>
              <a:t>R losses.</a:t>
            </a:r>
          </a:p>
          <a:p>
            <a:pPr lvl="1">
              <a:buClr>
                <a:schemeClr val="tx1"/>
              </a:buClr>
            </a:pPr>
            <a:r>
              <a:rPr lang="en-US" dirty="0" smtClean="0">
                <a:latin typeface="Times New Roman" pitchFamily="-80" charset="0"/>
                <a:cs typeface="Times New Roman" pitchFamily="-80" charset="0"/>
              </a:rPr>
              <a:t>During peak times, less efficient “peaking units” may need to be run.</a:t>
            </a:r>
          </a:p>
          <a:p>
            <a:pPr>
              <a:buClr>
                <a:schemeClr val="tx1"/>
              </a:buClr>
            </a:pPr>
            <a:r>
              <a:rPr lang="en-US" dirty="0" smtClean="0">
                <a:latin typeface="Times New Roman" pitchFamily="-80" charset="0"/>
                <a:cs typeface="Times New Roman" pitchFamily="-80" charset="0"/>
              </a:rPr>
              <a:t>As a result, systems with high peak load characteristics are less efficient and more expensive to operate.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078315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 (cont.)</a:t>
            </a:r>
          </a:p>
        </p:txBody>
      </p:sp>
      <p:sp>
        <p:nvSpPr>
          <p:cNvPr id="5" name="Text Placeholder 4"/>
          <p:cNvSpPr>
            <a:spLocks noGrp="1"/>
          </p:cNvSpPr>
          <p:nvPr>
            <p:ph type="body" idx="1"/>
          </p:nvPr>
        </p:nvSpPr>
        <p:spPr/>
        <p:txBody>
          <a:bodyPr/>
          <a:lstStyle/>
          <a:p>
            <a:r>
              <a:rPr lang="en-US" b="0" dirty="0" smtClean="0"/>
              <a:t>Line Losses</a:t>
            </a:r>
            <a:endParaRPr lang="en-US" b="0" dirty="0"/>
          </a:p>
        </p:txBody>
      </p:sp>
      <p:sp>
        <p:nvSpPr>
          <p:cNvPr id="19459" name="Content Placeholder 2"/>
          <p:cNvSpPr>
            <a:spLocks noGrp="1"/>
          </p:cNvSpPr>
          <p:nvPr>
            <p:ph sz="half" idx="2"/>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For a typical power line, if you double the load, you will quadruple the losses.</a:t>
            </a:r>
          </a:p>
        </p:txBody>
      </p:sp>
      <p:sp>
        <p:nvSpPr>
          <p:cNvPr id="6" name="Text Placeholder 5"/>
          <p:cNvSpPr>
            <a:spLocks noGrp="1"/>
          </p:cNvSpPr>
          <p:nvPr>
            <p:ph type="body" sz="quarter" idx="3"/>
          </p:nvPr>
        </p:nvSpPr>
        <p:spPr/>
        <p:txBody>
          <a:bodyPr/>
          <a:lstStyle/>
          <a:p>
            <a:r>
              <a:rPr lang="en-US" b="0" dirty="0" smtClean="0"/>
              <a:t>Generator Efficiencies</a:t>
            </a:r>
            <a:endParaRPr lang="en-US" b="0" dirty="0"/>
          </a:p>
        </p:txBody>
      </p:sp>
      <p:sp>
        <p:nvSpPr>
          <p:cNvPr id="7" name="Content Placeholder 6"/>
          <p:cNvSpPr>
            <a:spLocks noGrp="1"/>
          </p:cNvSpPr>
          <p:nvPr>
            <p:ph sz="quarter" idx="4"/>
          </p:nvPr>
        </p:nvSpPr>
        <p:spPr>
          <a:xfrm>
            <a:off x="4343400" y="2174875"/>
            <a:ext cx="4800600" cy="3951288"/>
          </a:xfrm>
        </p:spPr>
        <p:txBody>
          <a:bodyPr/>
          <a:lstStyle/>
          <a:p>
            <a:r>
              <a:rPr lang="en-US" dirty="0" smtClean="0"/>
              <a:t>Heat Rate: The number of British Thermal Units (Btu) required to produce a kWh of electrical power.</a:t>
            </a:r>
          </a:p>
          <a:p>
            <a:endParaRPr lang="en-US" dirty="0" smtClean="0"/>
          </a:p>
          <a:p>
            <a:r>
              <a:rPr lang="en-US" dirty="0" smtClean="0"/>
              <a:t>Coal Steam: 10,818 Btu/kWh</a:t>
            </a:r>
          </a:p>
          <a:p>
            <a:r>
              <a:rPr lang="en-US" dirty="0" smtClean="0"/>
              <a:t>Combined Cycle: 8,931 Btu/kWh</a:t>
            </a:r>
          </a:p>
          <a:p>
            <a:r>
              <a:rPr lang="en-US" dirty="0" smtClean="0"/>
              <a:t>CT/Diesel: 11,667 Btu/kWh</a:t>
            </a:r>
            <a:endParaRPr lang="en-US" dirty="0"/>
          </a:p>
        </p:txBody>
      </p:sp>
      <p:pic>
        <p:nvPicPr>
          <p:cNvPr id="6553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3962400"/>
            <a:ext cx="1856568" cy="532754"/>
          </a:xfrm>
          <a:prstGeom prst="rect">
            <a:avLst/>
          </a:prstGeom>
          <a:noFill/>
        </p:spPr>
      </p:pic>
      <p:pic>
        <p:nvPicPr>
          <p:cNvPr id="6553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43000" y="4877446"/>
            <a:ext cx="1905000" cy="532754"/>
          </a:xfrm>
          <a:prstGeom prst="rect">
            <a:avLst/>
          </a:prstGeom>
          <a:noFill/>
        </p:spPr>
      </p:pic>
      <p:sp>
        <p:nvSpPr>
          <p:cNvPr id="6553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0" name="Rectangle 4"/>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91462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linds(horizontal)">
                                      <p:cBhvr>
                                        <p:cTn id="10" dur="500"/>
                                        <p:tgtEl>
                                          <p:spTgt spid="7">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p:cNvPicPr>
            <a:picLocks noChangeAspect="1" noChangeArrowheads="1"/>
          </p:cNvPicPr>
          <p:nvPr/>
        </p:nvPicPr>
        <p:blipFill>
          <a:blip r:embed="rId2" cstate="print"/>
          <a:srcRect/>
          <a:stretch>
            <a:fillRect/>
          </a:stretch>
        </p:blipFill>
        <p:spPr bwMode="auto">
          <a:xfrm>
            <a:off x="304800" y="1600200"/>
            <a:ext cx="4591050" cy="2768600"/>
          </a:xfrm>
          <a:prstGeom prst="rect">
            <a:avLst/>
          </a:prstGeom>
          <a:noFill/>
          <a:ln w="9525">
            <a:noFill/>
            <a:miter lim="800000"/>
            <a:headEnd/>
            <a:tailEnd/>
          </a:ln>
          <a:effectLst/>
        </p:spPr>
      </p:pic>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Optimal Peak Reduction</a:t>
            </a:r>
          </a:p>
        </p:txBody>
      </p:sp>
      <p:sp>
        <p:nvSpPr>
          <p:cNvPr id="5" name="Content Placeholder 4"/>
          <p:cNvSpPr>
            <a:spLocks noGrp="1"/>
          </p:cNvSpPr>
          <p:nvPr>
            <p:ph sz="half" idx="2"/>
          </p:nvPr>
        </p:nvSpPr>
        <p:spPr>
          <a:xfrm>
            <a:off x="4953000" y="1600201"/>
            <a:ext cx="4038600" cy="2133600"/>
          </a:xfrm>
        </p:spPr>
        <p:txBody>
          <a:bodyPr>
            <a:noAutofit/>
          </a:bodyPr>
          <a:lstStyle/>
          <a:p>
            <a:pPr>
              <a:buClr>
                <a:schemeClr val="tx1"/>
              </a:buClr>
            </a:pPr>
            <a:r>
              <a:rPr lang="en-US" sz="1600" dirty="0" smtClean="0">
                <a:latin typeface="Times New Roman" pitchFamily="-80" charset="0"/>
                <a:cs typeface="Times New Roman" pitchFamily="-80" charset="0"/>
              </a:rPr>
              <a:t>Because the load is not an active participant in balancing, the rest of the electricity infrastructure has been designed and operated to account for this.</a:t>
            </a:r>
          </a:p>
          <a:p>
            <a:pPr>
              <a:buClr>
                <a:schemeClr val="tx1"/>
              </a:buClr>
              <a:buNone/>
            </a:pPr>
            <a:endParaRPr lang="en-US" sz="1600" dirty="0" smtClean="0">
              <a:latin typeface="Times New Roman" pitchFamily="-80" charset="0"/>
              <a:cs typeface="Times New Roman" pitchFamily="-80" charset="0"/>
            </a:endParaRPr>
          </a:p>
          <a:p>
            <a:pPr>
              <a:buClr>
                <a:schemeClr val="tx1"/>
              </a:buClr>
            </a:pPr>
            <a:r>
              <a:rPr lang="en-US" sz="1600" dirty="0" smtClean="0">
                <a:latin typeface="Times New Roman" pitchFamily="-80" charset="0"/>
                <a:cs typeface="Times New Roman" pitchFamily="-80" charset="0"/>
              </a:rPr>
              <a:t>As a result, infrastructure has been constructed to accommodate peak system conditions, similar to a highway system.</a:t>
            </a:r>
          </a:p>
        </p:txBody>
      </p:sp>
      <p:pic>
        <p:nvPicPr>
          <p:cNvPr id="54274" name="Picture 2"/>
          <p:cNvPicPr>
            <a:picLocks noChangeAspect="1" noChangeArrowheads="1"/>
          </p:cNvPicPr>
          <p:nvPr/>
        </p:nvPicPr>
        <p:blipFill>
          <a:blip r:embed="rId3" cstate="print"/>
          <a:srcRect/>
          <a:stretch>
            <a:fillRect/>
          </a:stretch>
        </p:blipFill>
        <p:spPr bwMode="auto">
          <a:xfrm>
            <a:off x="304800" y="16002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8"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66800" y="4800600"/>
            <a:ext cx="2800350" cy="1314450"/>
          </a:xfrm>
          <a:prstGeom prst="rect">
            <a:avLst/>
          </a:prstGeom>
          <a:noFill/>
        </p:spPr>
      </p:pic>
      <p:sp>
        <p:nvSpPr>
          <p:cNvPr id="13" name="Content Placeholder 4"/>
          <p:cNvSpPr>
            <a:spLocks noGrp="1"/>
          </p:cNvSpPr>
          <p:nvPr>
            <p:ph sz="half" idx="2"/>
          </p:nvPr>
        </p:nvSpPr>
        <p:spPr>
          <a:xfrm>
            <a:off x="4953000" y="4343400"/>
            <a:ext cx="4038600" cy="914400"/>
          </a:xfrm>
        </p:spPr>
        <p:txBody>
          <a:bodyPr>
            <a:normAutofit/>
          </a:bodyPr>
          <a:lstStyle/>
          <a:p>
            <a:pPr>
              <a:buClr>
                <a:schemeClr val="tx1"/>
              </a:buClr>
            </a:pPr>
            <a:r>
              <a:rPr lang="en-US" sz="1600" dirty="0" smtClean="0">
                <a:latin typeface="Times New Roman" pitchFamily="-80" charset="0"/>
                <a:cs typeface="Times New Roman" pitchFamily="-80" charset="0"/>
              </a:rPr>
              <a:t>If the load is “smoothed” then the same energy could be delivered with less infrastructure.</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08416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4274"/>
                                        </p:tgtEl>
                                      </p:cBhvr>
                                    </p:animEffect>
                                    <p:set>
                                      <p:cBhvr>
                                        <p:cTn id="7" dur="1" fill="hold">
                                          <p:stCondLst>
                                            <p:cond delay="499"/>
                                          </p:stCondLst>
                                        </p:cTn>
                                        <p:tgtEl>
                                          <p:spTgt spid="54274"/>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54275"/>
                                        </p:tgtEl>
                                        <p:attrNameLst>
                                          <p:attrName>style.visibility</p:attrName>
                                        </p:attrNameLst>
                                      </p:cBhvr>
                                      <p:to>
                                        <p:strVal val="visible"/>
                                      </p:to>
                                    </p:set>
                                    <p:animEffect transition="in" filter="blinds(horizontal)">
                                      <p:cBhvr>
                                        <p:cTn id="10" dur="500"/>
                                        <p:tgtEl>
                                          <p:spTgt spid="5427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blinds(horizontal)">
                                      <p:cBhvr>
                                        <p:cTn id="13" dur="500"/>
                                        <p:tgtEl>
                                          <p:spTgt spid="13">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4278"/>
                                        </p:tgtEl>
                                        <p:attrNameLst>
                                          <p:attrName>style.visibility</p:attrName>
                                        </p:attrNameLst>
                                      </p:cBhvr>
                                      <p:to>
                                        <p:strVal val="visible"/>
                                      </p:to>
                                    </p:set>
                                    <p:animEffect transition="in" filter="blinds(horizontal)">
                                      <p:cBhvr>
                                        <p:cTn id="16"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Realistic Peak Reduction</a:t>
            </a:r>
          </a:p>
        </p:txBody>
      </p:sp>
      <p:sp>
        <p:nvSpPr>
          <p:cNvPr id="5" name="Content Placeholder 4"/>
          <p:cNvSpPr>
            <a:spLocks noGrp="1"/>
          </p:cNvSpPr>
          <p:nvPr>
            <p:ph sz="half" idx="2"/>
          </p:nvPr>
        </p:nvSpPr>
        <p:spPr>
          <a:xfrm>
            <a:off x="4953000" y="1676401"/>
            <a:ext cx="4038600" cy="4495799"/>
          </a:xfrm>
        </p:spPr>
        <p:txBody>
          <a:bodyPr>
            <a:noAutofit/>
          </a:bodyPr>
          <a:lstStyle/>
          <a:p>
            <a:pPr>
              <a:buClr>
                <a:schemeClr val="tx1"/>
              </a:buClr>
            </a:pPr>
            <a:r>
              <a:rPr lang="en-US" sz="2000" dirty="0" smtClean="0">
                <a:latin typeface="Times New Roman" pitchFamily="-80" charset="0"/>
                <a:cs typeface="Times New Roman" pitchFamily="-80" charset="0"/>
              </a:rPr>
              <a:t>It is not realistic to expect that the load can be completely flattened.</a:t>
            </a:r>
          </a:p>
          <a:p>
            <a:pPr>
              <a:buClr>
                <a:schemeClr val="tx1"/>
              </a:buClr>
              <a:buNone/>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Because of the non-linear characteristics of power systems, reducing the highest peaks will yield the greatest benefits.</a:t>
            </a:r>
          </a:p>
          <a:p>
            <a:pPr>
              <a:buClr>
                <a:schemeClr val="tx1"/>
              </a:buClr>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Engaging Demand Response only at peak times will yield some of the most significant benefits, while affecting the end use consumers the least.</a:t>
            </a:r>
          </a:p>
          <a:p>
            <a:pPr>
              <a:buClr>
                <a:schemeClr val="tx1"/>
              </a:buClr>
              <a:buNone/>
            </a:pPr>
            <a:endParaRPr lang="en-US" sz="2000" dirty="0" smtClean="0">
              <a:latin typeface="Times New Roman" pitchFamily="-80" charset="0"/>
              <a:cs typeface="Times New Roman" pitchFamily="-80" charset="0"/>
            </a:endParaRPr>
          </a:p>
          <a:p>
            <a:pPr>
              <a:buClr>
                <a:schemeClr val="tx1"/>
              </a:buClr>
            </a:pPr>
            <a:endParaRPr lang="en-US" sz="1600" dirty="0" smtClean="0">
              <a:latin typeface="Times New Roman" pitchFamily="-80" charset="0"/>
              <a:cs typeface="Times New Roman" pitchFamily="-80" charset="0"/>
            </a:endParaRPr>
          </a:p>
        </p:txBody>
      </p:sp>
      <p:pic>
        <p:nvPicPr>
          <p:cNvPr id="54274" name="Picture 2"/>
          <p:cNvPicPr>
            <a:picLocks noChangeAspect="1" noChangeArrowheads="1"/>
          </p:cNvPicPr>
          <p:nvPr/>
        </p:nvPicPr>
        <p:blipFill>
          <a:blip r:embed="rId2" cstate="print"/>
          <a:srcRect/>
          <a:stretch>
            <a:fillRect/>
          </a:stretch>
        </p:blipFill>
        <p:spPr bwMode="auto">
          <a:xfrm>
            <a:off x="304800" y="16764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Freeform 13"/>
          <p:cNvSpPr/>
          <p:nvPr/>
        </p:nvSpPr>
        <p:spPr>
          <a:xfrm>
            <a:off x="1343025" y="2520156"/>
            <a:ext cx="3348038" cy="813594"/>
          </a:xfrm>
          <a:custGeom>
            <a:avLst/>
            <a:gdLst>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48038" h="813594">
                <a:moveTo>
                  <a:pt x="0" y="742157"/>
                </a:moveTo>
                <a:cubicBezTo>
                  <a:pt x="99615" y="768350"/>
                  <a:pt x="199231" y="794544"/>
                  <a:pt x="257175" y="804069"/>
                </a:cubicBezTo>
                <a:cubicBezTo>
                  <a:pt x="315119" y="813594"/>
                  <a:pt x="324644" y="802482"/>
                  <a:pt x="347663" y="799307"/>
                </a:cubicBezTo>
                <a:cubicBezTo>
                  <a:pt x="370682" y="796132"/>
                  <a:pt x="378619" y="790575"/>
                  <a:pt x="395288" y="785019"/>
                </a:cubicBezTo>
                <a:cubicBezTo>
                  <a:pt x="411957" y="779463"/>
                  <a:pt x="433387" y="772319"/>
                  <a:pt x="447675" y="765969"/>
                </a:cubicBezTo>
                <a:cubicBezTo>
                  <a:pt x="461963" y="759619"/>
                  <a:pt x="467519" y="756444"/>
                  <a:pt x="481013" y="746919"/>
                </a:cubicBezTo>
                <a:cubicBezTo>
                  <a:pt x="494507" y="737394"/>
                  <a:pt x="511969" y="723900"/>
                  <a:pt x="528638" y="708819"/>
                </a:cubicBezTo>
                <a:cubicBezTo>
                  <a:pt x="545307" y="693738"/>
                  <a:pt x="565150" y="673894"/>
                  <a:pt x="581025" y="656432"/>
                </a:cubicBezTo>
                <a:cubicBezTo>
                  <a:pt x="596900" y="638970"/>
                  <a:pt x="611982" y="619919"/>
                  <a:pt x="623888" y="604044"/>
                </a:cubicBezTo>
                <a:cubicBezTo>
                  <a:pt x="635794" y="588169"/>
                  <a:pt x="641351" y="578644"/>
                  <a:pt x="652463" y="561182"/>
                </a:cubicBezTo>
                <a:cubicBezTo>
                  <a:pt x="663575" y="543720"/>
                  <a:pt x="678657" y="519907"/>
                  <a:pt x="690563" y="499269"/>
                </a:cubicBezTo>
                <a:cubicBezTo>
                  <a:pt x="702469" y="478631"/>
                  <a:pt x="723900" y="437357"/>
                  <a:pt x="723900" y="437357"/>
                </a:cubicBezTo>
                <a:cubicBezTo>
                  <a:pt x="735012" y="416720"/>
                  <a:pt x="747713" y="393700"/>
                  <a:pt x="757238" y="375444"/>
                </a:cubicBezTo>
                <a:cubicBezTo>
                  <a:pt x="766763" y="357188"/>
                  <a:pt x="770731" y="350838"/>
                  <a:pt x="781050" y="327819"/>
                </a:cubicBezTo>
                <a:cubicBezTo>
                  <a:pt x="791369" y="304800"/>
                  <a:pt x="807244" y="261938"/>
                  <a:pt x="819150" y="237332"/>
                </a:cubicBezTo>
                <a:cubicBezTo>
                  <a:pt x="831056" y="212726"/>
                  <a:pt x="841376" y="196851"/>
                  <a:pt x="852488" y="180182"/>
                </a:cubicBezTo>
                <a:cubicBezTo>
                  <a:pt x="863600" y="163513"/>
                  <a:pt x="861219" y="150813"/>
                  <a:pt x="885825" y="137319"/>
                </a:cubicBezTo>
                <a:cubicBezTo>
                  <a:pt x="910431" y="123825"/>
                  <a:pt x="969169" y="107156"/>
                  <a:pt x="1000125" y="99219"/>
                </a:cubicBezTo>
                <a:cubicBezTo>
                  <a:pt x="1031081" y="91282"/>
                  <a:pt x="1044576" y="90488"/>
                  <a:pt x="1071563" y="89694"/>
                </a:cubicBezTo>
                <a:cubicBezTo>
                  <a:pt x="1098550" y="88900"/>
                  <a:pt x="1132681" y="90488"/>
                  <a:pt x="1162050" y="94457"/>
                </a:cubicBezTo>
                <a:cubicBezTo>
                  <a:pt x="1191419" y="98426"/>
                  <a:pt x="1218406" y="109538"/>
                  <a:pt x="1247775" y="113507"/>
                </a:cubicBezTo>
                <a:cubicBezTo>
                  <a:pt x="1277144" y="117476"/>
                  <a:pt x="1308894" y="115888"/>
                  <a:pt x="1338263" y="118269"/>
                </a:cubicBezTo>
                <a:cubicBezTo>
                  <a:pt x="1367632" y="120650"/>
                  <a:pt x="1395413" y="123032"/>
                  <a:pt x="1423988" y="127794"/>
                </a:cubicBezTo>
                <a:cubicBezTo>
                  <a:pt x="1452563" y="132556"/>
                  <a:pt x="1486694" y="142082"/>
                  <a:pt x="1509713" y="146844"/>
                </a:cubicBezTo>
                <a:cubicBezTo>
                  <a:pt x="1532732" y="151607"/>
                  <a:pt x="1513681" y="145257"/>
                  <a:pt x="1562100" y="156369"/>
                </a:cubicBezTo>
                <a:cubicBezTo>
                  <a:pt x="1610519" y="167481"/>
                  <a:pt x="1800225" y="213519"/>
                  <a:pt x="1800225" y="213519"/>
                </a:cubicBezTo>
                <a:lnTo>
                  <a:pt x="1966913" y="251619"/>
                </a:lnTo>
                <a:cubicBezTo>
                  <a:pt x="2010569" y="261938"/>
                  <a:pt x="2026444" y="273845"/>
                  <a:pt x="2062163" y="275432"/>
                </a:cubicBezTo>
                <a:cubicBezTo>
                  <a:pt x="2097882" y="277019"/>
                  <a:pt x="2145506" y="265906"/>
                  <a:pt x="2181225" y="261144"/>
                </a:cubicBezTo>
                <a:cubicBezTo>
                  <a:pt x="2216944" y="256382"/>
                  <a:pt x="2251869" y="254794"/>
                  <a:pt x="2276475" y="246857"/>
                </a:cubicBezTo>
                <a:cubicBezTo>
                  <a:pt x="2301081" y="238920"/>
                  <a:pt x="2315369" y="222250"/>
                  <a:pt x="2328863" y="213519"/>
                </a:cubicBezTo>
                <a:cubicBezTo>
                  <a:pt x="2342357" y="204788"/>
                  <a:pt x="2348707" y="205582"/>
                  <a:pt x="2357438" y="194469"/>
                </a:cubicBezTo>
                <a:cubicBezTo>
                  <a:pt x="2366169" y="183356"/>
                  <a:pt x="2371725" y="163513"/>
                  <a:pt x="2381250" y="146844"/>
                </a:cubicBezTo>
                <a:cubicBezTo>
                  <a:pt x="2390775" y="130175"/>
                  <a:pt x="2405857" y="109538"/>
                  <a:pt x="2414588" y="94457"/>
                </a:cubicBezTo>
                <a:cubicBezTo>
                  <a:pt x="2423319" y="79376"/>
                  <a:pt x="2416969" y="68263"/>
                  <a:pt x="2433638" y="56357"/>
                </a:cubicBezTo>
                <a:cubicBezTo>
                  <a:pt x="2450307" y="44451"/>
                  <a:pt x="2492375" y="31750"/>
                  <a:pt x="2514600" y="23019"/>
                </a:cubicBezTo>
                <a:cubicBezTo>
                  <a:pt x="2536825" y="14288"/>
                  <a:pt x="2545557" y="7144"/>
                  <a:pt x="2566988" y="3969"/>
                </a:cubicBezTo>
                <a:cubicBezTo>
                  <a:pt x="2588419" y="794"/>
                  <a:pt x="2643188" y="3969"/>
                  <a:pt x="2643188" y="3969"/>
                </a:cubicBezTo>
                <a:lnTo>
                  <a:pt x="2686050" y="3969"/>
                </a:lnTo>
                <a:cubicBezTo>
                  <a:pt x="2700337" y="3969"/>
                  <a:pt x="2715419" y="0"/>
                  <a:pt x="2728913" y="3969"/>
                </a:cubicBezTo>
                <a:cubicBezTo>
                  <a:pt x="2742407" y="7938"/>
                  <a:pt x="2756694" y="23813"/>
                  <a:pt x="2767013" y="27782"/>
                </a:cubicBezTo>
                <a:cubicBezTo>
                  <a:pt x="2777332" y="31751"/>
                  <a:pt x="2775744" y="23020"/>
                  <a:pt x="2790825" y="27782"/>
                </a:cubicBezTo>
                <a:cubicBezTo>
                  <a:pt x="2805906" y="32544"/>
                  <a:pt x="2836069" y="47626"/>
                  <a:pt x="2857500" y="56357"/>
                </a:cubicBezTo>
                <a:cubicBezTo>
                  <a:pt x="2878931" y="65088"/>
                  <a:pt x="2902744" y="70644"/>
                  <a:pt x="2919413" y="80169"/>
                </a:cubicBezTo>
                <a:cubicBezTo>
                  <a:pt x="2936082" y="89694"/>
                  <a:pt x="2945607" y="101601"/>
                  <a:pt x="2957513" y="113507"/>
                </a:cubicBezTo>
                <a:cubicBezTo>
                  <a:pt x="2969419" y="125413"/>
                  <a:pt x="2978944" y="135732"/>
                  <a:pt x="2990850" y="151607"/>
                </a:cubicBezTo>
                <a:cubicBezTo>
                  <a:pt x="3002756" y="167482"/>
                  <a:pt x="3009900" y="188913"/>
                  <a:pt x="3028950" y="208757"/>
                </a:cubicBezTo>
                <a:cubicBezTo>
                  <a:pt x="3048000" y="228601"/>
                  <a:pt x="3084513" y="250032"/>
                  <a:pt x="3105150" y="270669"/>
                </a:cubicBezTo>
                <a:cubicBezTo>
                  <a:pt x="3125787" y="291306"/>
                  <a:pt x="3138488" y="311151"/>
                  <a:pt x="3152775" y="332582"/>
                </a:cubicBezTo>
                <a:cubicBezTo>
                  <a:pt x="3167062" y="354013"/>
                  <a:pt x="3178969" y="381001"/>
                  <a:pt x="3190875" y="399257"/>
                </a:cubicBezTo>
                <a:cubicBezTo>
                  <a:pt x="3202781" y="417513"/>
                  <a:pt x="3209926" y="424657"/>
                  <a:pt x="3224213" y="442119"/>
                </a:cubicBezTo>
                <a:cubicBezTo>
                  <a:pt x="3238500" y="459581"/>
                  <a:pt x="3262313" y="487363"/>
                  <a:pt x="3276600" y="504032"/>
                </a:cubicBezTo>
                <a:cubicBezTo>
                  <a:pt x="3290887" y="520701"/>
                  <a:pt x="3298032" y="524670"/>
                  <a:pt x="3309938" y="542132"/>
                </a:cubicBezTo>
                <a:cubicBezTo>
                  <a:pt x="3321844" y="559595"/>
                  <a:pt x="3348038" y="608807"/>
                  <a:pt x="3348038" y="608807"/>
                </a:cubicBezTo>
                <a:lnTo>
                  <a:pt x="3348038" y="608807"/>
                </a:lnTo>
                <a:lnTo>
                  <a:pt x="3348038" y="608807"/>
                </a:lnTo>
              </a:path>
            </a:pathLst>
          </a:cu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9232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Regulating Services</a:t>
            </a:r>
          </a:p>
        </p:txBody>
      </p:sp>
      <p:sp>
        <p:nvSpPr>
          <p:cNvPr id="19459" name="Content Placeholder 2"/>
          <p:cNvSpPr>
            <a:spLocks noGrp="1"/>
          </p:cNvSpPr>
          <p:nvPr>
            <p:ph sz="half" idx="1"/>
          </p:nvPr>
        </p:nvSpPr>
        <p:spPr/>
        <p:txBody>
          <a:bodyPr>
            <a:normAutofit/>
          </a:bodyPr>
          <a:lstStyle/>
          <a:p>
            <a:pPr>
              <a:buClr>
                <a:schemeClr val="tx1"/>
              </a:buClr>
              <a:buFont typeface="Wingdings" pitchFamily="2" charset="2"/>
              <a:buChar char="Ø"/>
            </a:pPr>
            <a:r>
              <a:rPr lang="en-US" sz="2000" dirty="0" smtClean="0">
                <a:latin typeface="Times New Roman" pitchFamily="-80" charset="0"/>
                <a:cs typeface="Times New Roman" pitchFamily="-80" charset="0"/>
              </a:rPr>
              <a:t>On a typical distribution feeder the load will exhibit variations at different frequencies.</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In order to maintain the generation-load balance generators must change their output continually.</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Demand response can potentially be used to “smooth” the fluctuations by providing regulating services.</a:t>
            </a:r>
          </a:p>
          <a:p>
            <a:pPr>
              <a:buClr>
                <a:schemeClr val="tx1"/>
              </a:buClr>
              <a:buFont typeface="Wingdings" pitchFamily="2" charset="2"/>
              <a:buChar char="Ø"/>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pic>
        <p:nvPicPr>
          <p:cNvPr id="55297" name="Picture 1"/>
          <p:cNvPicPr>
            <a:picLocks noGrp="1" noChangeAspect="1" noChangeArrowheads="1"/>
          </p:cNvPicPr>
          <p:nvPr>
            <p:ph sz="half" idx="2"/>
          </p:nvPr>
        </p:nvPicPr>
        <p:blipFill>
          <a:blip r:embed="rId2" cstate="print"/>
          <a:srcRect/>
          <a:stretch>
            <a:fillRect/>
          </a:stretch>
        </p:blipFill>
        <p:spPr bwMode="auto">
          <a:xfrm>
            <a:off x="4987401" y="4385468"/>
            <a:ext cx="3699399" cy="2227490"/>
          </a:xfrm>
          <a:prstGeom prst="rect">
            <a:avLst/>
          </a:prstGeom>
          <a:noFill/>
          <a:ln w="9525">
            <a:noFill/>
            <a:miter lim="800000"/>
            <a:headEnd/>
            <a:tailEnd/>
          </a:ln>
          <a:effectLst/>
        </p:spPr>
      </p:pic>
      <p:sp>
        <p:nvSpPr>
          <p:cNvPr id="7" name="Freeform 6"/>
          <p:cNvSpPr/>
          <p:nvPr/>
        </p:nvSpPr>
        <p:spPr>
          <a:xfrm>
            <a:off x="5647340" y="4773175"/>
            <a:ext cx="2726755" cy="726038"/>
          </a:xfrm>
          <a:custGeom>
            <a:avLst/>
            <a:gdLst>
              <a:gd name="connsiteX0" fmla="*/ 0 w 3233738"/>
              <a:gd name="connsiteY0" fmla="*/ 919162 h 956468"/>
              <a:gd name="connsiteX1" fmla="*/ 66675 w 3233738"/>
              <a:gd name="connsiteY1" fmla="*/ 947737 h 956468"/>
              <a:gd name="connsiteX2" fmla="*/ 100013 w 3233738"/>
              <a:gd name="connsiteY2" fmla="*/ 866775 h 956468"/>
              <a:gd name="connsiteX3" fmla="*/ 119063 w 3233738"/>
              <a:gd name="connsiteY3" fmla="*/ 709612 h 956468"/>
              <a:gd name="connsiteX4" fmla="*/ 161925 w 3233738"/>
              <a:gd name="connsiteY4" fmla="*/ 366712 h 956468"/>
              <a:gd name="connsiteX5" fmla="*/ 219075 w 3233738"/>
              <a:gd name="connsiteY5" fmla="*/ 352425 h 956468"/>
              <a:gd name="connsiteX6" fmla="*/ 261938 w 3233738"/>
              <a:gd name="connsiteY6" fmla="*/ 571500 h 956468"/>
              <a:gd name="connsiteX7" fmla="*/ 285750 w 3233738"/>
              <a:gd name="connsiteY7" fmla="*/ 742950 h 956468"/>
              <a:gd name="connsiteX8" fmla="*/ 333375 w 3233738"/>
              <a:gd name="connsiteY8" fmla="*/ 790575 h 956468"/>
              <a:gd name="connsiteX9" fmla="*/ 366713 w 3233738"/>
              <a:gd name="connsiteY9" fmla="*/ 681037 h 956468"/>
              <a:gd name="connsiteX10" fmla="*/ 400050 w 3233738"/>
              <a:gd name="connsiteY10" fmla="*/ 514350 h 956468"/>
              <a:gd name="connsiteX11" fmla="*/ 414338 w 3233738"/>
              <a:gd name="connsiteY11" fmla="*/ 376237 h 956468"/>
              <a:gd name="connsiteX12" fmla="*/ 490538 w 3233738"/>
              <a:gd name="connsiteY12" fmla="*/ 400050 h 956468"/>
              <a:gd name="connsiteX13" fmla="*/ 561975 w 3233738"/>
              <a:gd name="connsiteY13" fmla="*/ 609600 h 956468"/>
              <a:gd name="connsiteX14" fmla="*/ 647700 w 3233738"/>
              <a:gd name="connsiteY14" fmla="*/ 852487 h 956468"/>
              <a:gd name="connsiteX15" fmla="*/ 719138 w 3233738"/>
              <a:gd name="connsiteY15" fmla="*/ 838200 h 956468"/>
              <a:gd name="connsiteX16" fmla="*/ 776288 w 3233738"/>
              <a:gd name="connsiteY16" fmla="*/ 576262 h 956468"/>
              <a:gd name="connsiteX17" fmla="*/ 919163 w 3233738"/>
              <a:gd name="connsiteY17" fmla="*/ 438150 h 956468"/>
              <a:gd name="connsiteX18" fmla="*/ 1019175 w 3233738"/>
              <a:gd name="connsiteY18" fmla="*/ 466725 h 956468"/>
              <a:gd name="connsiteX19" fmla="*/ 1076325 w 3233738"/>
              <a:gd name="connsiteY19" fmla="*/ 538162 h 956468"/>
              <a:gd name="connsiteX20" fmla="*/ 1176338 w 3233738"/>
              <a:gd name="connsiteY20" fmla="*/ 695325 h 956468"/>
              <a:gd name="connsiteX21" fmla="*/ 1228725 w 3233738"/>
              <a:gd name="connsiteY21" fmla="*/ 862012 h 956468"/>
              <a:gd name="connsiteX22" fmla="*/ 1328738 w 3233738"/>
              <a:gd name="connsiteY22" fmla="*/ 914400 h 956468"/>
              <a:gd name="connsiteX23" fmla="*/ 1433513 w 3233738"/>
              <a:gd name="connsiteY23" fmla="*/ 819150 h 956468"/>
              <a:gd name="connsiteX24" fmla="*/ 1509713 w 3233738"/>
              <a:gd name="connsiteY24" fmla="*/ 714375 h 956468"/>
              <a:gd name="connsiteX25" fmla="*/ 1585913 w 3233738"/>
              <a:gd name="connsiteY25" fmla="*/ 757237 h 956468"/>
              <a:gd name="connsiteX26" fmla="*/ 1643063 w 3233738"/>
              <a:gd name="connsiteY26" fmla="*/ 823912 h 956468"/>
              <a:gd name="connsiteX27" fmla="*/ 1771650 w 3233738"/>
              <a:gd name="connsiteY27" fmla="*/ 776287 h 956468"/>
              <a:gd name="connsiteX28" fmla="*/ 2014538 w 3233738"/>
              <a:gd name="connsiteY28" fmla="*/ 547687 h 956468"/>
              <a:gd name="connsiteX29" fmla="*/ 2185988 w 3233738"/>
              <a:gd name="connsiteY29" fmla="*/ 500062 h 956468"/>
              <a:gd name="connsiteX30" fmla="*/ 2286000 w 3233738"/>
              <a:gd name="connsiteY30" fmla="*/ 542925 h 956468"/>
              <a:gd name="connsiteX31" fmla="*/ 2438400 w 3233738"/>
              <a:gd name="connsiteY31" fmla="*/ 514350 h 956468"/>
              <a:gd name="connsiteX32" fmla="*/ 2595563 w 3233738"/>
              <a:gd name="connsiteY32" fmla="*/ 361950 h 956468"/>
              <a:gd name="connsiteX33" fmla="*/ 2767013 w 3233738"/>
              <a:gd name="connsiteY33" fmla="*/ 290512 h 956468"/>
              <a:gd name="connsiteX34" fmla="*/ 2852738 w 3233738"/>
              <a:gd name="connsiteY34" fmla="*/ 219075 h 956468"/>
              <a:gd name="connsiteX35" fmla="*/ 2967038 w 3233738"/>
              <a:gd name="connsiteY35" fmla="*/ 95250 h 956468"/>
              <a:gd name="connsiteX36" fmla="*/ 3162300 w 3233738"/>
              <a:gd name="connsiteY36" fmla="*/ 14287 h 956468"/>
              <a:gd name="connsiteX37" fmla="*/ 3233738 w 3233738"/>
              <a:gd name="connsiteY37" fmla="*/ 9525 h 956468"/>
              <a:gd name="connsiteX38" fmla="*/ 3233738 w 3233738"/>
              <a:gd name="connsiteY38" fmla="*/ 9525 h 95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233738" h="956468">
                <a:moveTo>
                  <a:pt x="0" y="919162"/>
                </a:moveTo>
                <a:cubicBezTo>
                  <a:pt x="25003" y="937815"/>
                  <a:pt x="50006" y="956468"/>
                  <a:pt x="66675" y="947737"/>
                </a:cubicBezTo>
                <a:cubicBezTo>
                  <a:pt x="83344" y="939006"/>
                  <a:pt x="91282" y="906463"/>
                  <a:pt x="100013" y="866775"/>
                </a:cubicBezTo>
                <a:cubicBezTo>
                  <a:pt x="108744" y="827088"/>
                  <a:pt x="108744" y="792956"/>
                  <a:pt x="119063" y="709612"/>
                </a:cubicBezTo>
                <a:cubicBezTo>
                  <a:pt x="129382" y="626268"/>
                  <a:pt x="145256" y="426243"/>
                  <a:pt x="161925" y="366712"/>
                </a:cubicBezTo>
                <a:cubicBezTo>
                  <a:pt x="178594" y="307181"/>
                  <a:pt x="202406" y="318294"/>
                  <a:pt x="219075" y="352425"/>
                </a:cubicBezTo>
                <a:cubicBezTo>
                  <a:pt x="235744" y="386556"/>
                  <a:pt x="250825" y="506412"/>
                  <a:pt x="261938" y="571500"/>
                </a:cubicBezTo>
                <a:cubicBezTo>
                  <a:pt x="273051" y="636588"/>
                  <a:pt x="273844" y="706438"/>
                  <a:pt x="285750" y="742950"/>
                </a:cubicBezTo>
                <a:cubicBezTo>
                  <a:pt x="297656" y="779462"/>
                  <a:pt x="319881" y="800894"/>
                  <a:pt x="333375" y="790575"/>
                </a:cubicBezTo>
                <a:cubicBezTo>
                  <a:pt x="346869" y="780256"/>
                  <a:pt x="355601" y="727074"/>
                  <a:pt x="366713" y="681037"/>
                </a:cubicBezTo>
                <a:cubicBezTo>
                  <a:pt x="377825" y="635000"/>
                  <a:pt x="392112" y="565150"/>
                  <a:pt x="400050" y="514350"/>
                </a:cubicBezTo>
                <a:cubicBezTo>
                  <a:pt x="407988" y="463550"/>
                  <a:pt x="399257" y="395287"/>
                  <a:pt x="414338" y="376237"/>
                </a:cubicBezTo>
                <a:cubicBezTo>
                  <a:pt x="429419" y="357187"/>
                  <a:pt x="465932" y="361156"/>
                  <a:pt x="490538" y="400050"/>
                </a:cubicBezTo>
                <a:cubicBezTo>
                  <a:pt x="515144" y="438944"/>
                  <a:pt x="535781" y="534194"/>
                  <a:pt x="561975" y="609600"/>
                </a:cubicBezTo>
                <a:cubicBezTo>
                  <a:pt x="588169" y="685006"/>
                  <a:pt x="621506" y="814387"/>
                  <a:pt x="647700" y="852487"/>
                </a:cubicBezTo>
                <a:cubicBezTo>
                  <a:pt x="673894" y="890587"/>
                  <a:pt x="697707" y="884238"/>
                  <a:pt x="719138" y="838200"/>
                </a:cubicBezTo>
                <a:cubicBezTo>
                  <a:pt x="740569" y="792163"/>
                  <a:pt x="742951" y="642937"/>
                  <a:pt x="776288" y="576262"/>
                </a:cubicBezTo>
                <a:cubicBezTo>
                  <a:pt x="809626" y="509587"/>
                  <a:pt x="878682" y="456406"/>
                  <a:pt x="919163" y="438150"/>
                </a:cubicBezTo>
                <a:cubicBezTo>
                  <a:pt x="959644" y="419894"/>
                  <a:pt x="992981" y="450056"/>
                  <a:pt x="1019175" y="466725"/>
                </a:cubicBezTo>
                <a:cubicBezTo>
                  <a:pt x="1045369" y="483394"/>
                  <a:pt x="1050131" y="500062"/>
                  <a:pt x="1076325" y="538162"/>
                </a:cubicBezTo>
                <a:cubicBezTo>
                  <a:pt x="1102519" y="576262"/>
                  <a:pt x="1150938" y="641350"/>
                  <a:pt x="1176338" y="695325"/>
                </a:cubicBezTo>
                <a:cubicBezTo>
                  <a:pt x="1201738" y="749300"/>
                  <a:pt x="1203325" y="825500"/>
                  <a:pt x="1228725" y="862012"/>
                </a:cubicBezTo>
                <a:cubicBezTo>
                  <a:pt x="1254125" y="898524"/>
                  <a:pt x="1294607" y="921544"/>
                  <a:pt x="1328738" y="914400"/>
                </a:cubicBezTo>
                <a:cubicBezTo>
                  <a:pt x="1362869" y="907256"/>
                  <a:pt x="1403351" y="852487"/>
                  <a:pt x="1433513" y="819150"/>
                </a:cubicBezTo>
                <a:cubicBezTo>
                  <a:pt x="1463675" y="785813"/>
                  <a:pt x="1484313" y="724694"/>
                  <a:pt x="1509713" y="714375"/>
                </a:cubicBezTo>
                <a:cubicBezTo>
                  <a:pt x="1535113" y="704056"/>
                  <a:pt x="1563688" y="738981"/>
                  <a:pt x="1585913" y="757237"/>
                </a:cubicBezTo>
                <a:cubicBezTo>
                  <a:pt x="1608138" y="775493"/>
                  <a:pt x="1612107" y="820737"/>
                  <a:pt x="1643063" y="823912"/>
                </a:cubicBezTo>
                <a:cubicBezTo>
                  <a:pt x="1674019" y="827087"/>
                  <a:pt x="1709738" y="822324"/>
                  <a:pt x="1771650" y="776287"/>
                </a:cubicBezTo>
                <a:cubicBezTo>
                  <a:pt x="1833562" y="730250"/>
                  <a:pt x="1945482" y="593724"/>
                  <a:pt x="2014538" y="547687"/>
                </a:cubicBezTo>
                <a:cubicBezTo>
                  <a:pt x="2083594" y="501650"/>
                  <a:pt x="2140744" y="500856"/>
                  <a:pt x="2185988" y="500062"/>
                </a:cubicBezTo>
                <a:cubicBezTo>
                  <a:pt x="2231232" y="499268"/>
                  <a:pt x="2243931" y="540544"/>
                  <a:pt x="2286000" y="542925"/>
                </a:cubicBezTo>
                <a:cubicBezTo>
                  <a:pt x="2328069" y="545306"/>
                  <a:pt x="2386806" y="544513"/>
                  <a:pt x="2438400" y="514350"/>
                </a:cubicBezTo>
                <a:cubicBezTo>
                  <a:pt x="2489994" y="484187"/>
                  <a:pt x="2540794" y="399256"/>
                  <a:pt x="2595563" y="361950"/>
                </a:cubicBezTo>
                <a:cubicBezTo>
                  <a:pt x="2650332" y="324644"/>
                  <a:pt x="2724151" y="314325"/>
                  <a:pt x="2767013" y="290512"/>
                </a:cubicBezTo>
                <a:cubicBezTo>
                  <a:pt x="2809876" y="266700"/>
                  <a:pt x="2819401" y="251619"/>
                  <a:pt x="2852738" y="219075"/>
                </a:cubicBezTo>
                <a:cubicBezTo>
                  <a:pt x="2886076" y="186531"/>
                  <a:pt x="2915444" y="129381"/>
                  <a:pt x="2967038" y="95250"/>
                </a:cubicBezTo>
                <a:cubicBezTo>
                  <a:pt x="3018632" y="61119"/>
                  <a:pt x="3117850" y="28574"/>
                  <a:pt x="3162300" y="14287"/>
                </a:cubicBezTo>
                <a:cubicBezTo>
                  <a:pt x="3206750" y="0"/>
                  <a:pt x="3233738" y="9525"/>
                  <a:pt x="3233738" y="9525"/>
                </a:cubicBezTo>
                <a:lnTo>
                  <a:pt x="3233738" y="9525"/>
                </a:ln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7000" y="1355130"/>
            <a:ext cx="3469120" cy="2483308"/>
          </a:xfrm>
          <a:prstGeom prst="rect">
            <a:avLst/>
          </a:prstGeom>
        </p:spPr>
      </p:pic>
      <p:sp>
        <p:nvSpPr>
          <p:cNvPr id="10" name="TextBox 9"/>
          <p:cNvSpPr txBox="1"/>
          <p:nvPr/>
        </p:nvSpPr>
        <p:spPr>
          <a:xfrm>
            <a:off x="4607538" y="3821946"/>
            <a:ext cx="4536462" cy="307777"/>
          </a:xfrm>
          <a:prstGeom prst="rect">
            <a:avLst/>
          </a:prstGeom>
          <a:noFill/>
        </p:spPr>
        <p:txBody>
          <a:bodyPr wrap="square" rtlCol="0">
            <a:spAutoFit/>
          </a:bodyPr>
          <a:lstStyle/>
          <a:p>
            <a:pPr marL="341313" indent="-341313"/>
            <a:r>
              <a:rPr lang="en-US" sz="700" dirty="0" smtClean="0">
                <a:latin typeface="Times New Roman" pitchFamily="18" charset="0"/>
                <a:cs typeface="Times New Roman" pitchFamily="18" charset="0"/>
              </a:rPr>
              <a:t>Source:  US DOE, “Benefits </a:t>
            </a:r>
            <a:r>
              <a:rPr lang="en-US" sz="7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700" dirty="0" smtClean="0">
                <a:latin typeface="Times New Roman" pitchFamily="18" charset="0"/>
                <a:cs typeface="Times New Roman" pitchFamily="18" charset="0"/>
              </a:rPr>
              <a:t>2005”, Feb. 2006.</a:t>
            </a:r>
            <a:endParaRPr lang="en-US" sz="700" dirty="0">
              <a:latin typeface="Times New Roman" pitchFamily="18" charset="0"/>
              <a:cs typeface="Times New Roman" pitchFamily="18" charset="0"/>
            </a:endParaRPr>
          </a:p>
        </p:txBody>
      </p:sp>
    </p:spTree>
    <p:extLst>
      <p:ext uri="{BB962C8B-B14F-4D97-AF65-F5344CB8AC3E}">
        <p14:creationId xmlns:p14="http://schemas.microsoft.com/office/powerpoint/2010/main" val="276260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8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a:t>
            </a:r>
            <a:r>
              <a:rPr lang="en-US" sz="2400" dirty="0">
                <a:latin typeface="Times New Roman" pitchFamily="-80" charset="0"/>
                <a:cs typeface="Times New Roman" pitchFamily="-80" charset="0"/>
              </a:rPr>
              <a:t>What is Demand Response (DR)?</a:t>
            </a:r>
          </a:p>
          <a:p>
            <a:endParaRPr lang="en-US" sz="2400" dirty="0" smtClean="0"/>
          </a:p>
          <a:p>
            <a:r>
              <a:rPr lang="en-US" sz="2400" dirty="0" smtClean="0"/>
              <a:t>Part 2: </a:t>
            </a:r>
            <a:r>
              <a:rPr lang="en-US" sz="2400" dirty="0">
                <a:latin typeface="Times New Roman" pitchFamily="-80" charset="0"/>
                <a:cs typeface="Times New Roman" pitchFamily="-80" charset="0"/>
              </a:rPr>
              <a:t>History of DR in the </a:t>
            </a:r>
            <a:r>
              <a:rPr lang="en-US" sz="2400" dirty="0" smtClean="0">
                <a:latin typeface="Times New Roman" pitchFamily="-80" charset="0"/>
                <a:cs typeface="Times New Roman" pitchFamily="-80" charset="0"/>
              </a:rPr>
              <a:t>United States</a:t>
            </a:r>
            <a:endParaRPr lang="en-US" sz="2400" dirty="0">
              <a:latin typeface="Times New Roman" pitchFamily="-80" charset="0"/>
              <a:cs typeface="Times New Roman" pitchFamily="-80" charset="0"/>
            </a:endParaRPr>
          </a:p>
          <a:p>
            <a:endParaRPr lang="en-US" sz="2400" dirty="0" smtClean="0"/>
          </a:p>
          <a:p>
            <a:r>
              <a:rPr lang="en-US" sz="2400" dirty="0" smtClean="0"/>
              <a:t>Part 3: </a:t>
            </a:r>
            <a:r>
              <a:rPr lang="en-US" dirty="0"/>
              <a:t>What DR can </a:t>
            </a:r>
            <a:r>
              <a:rPr lang="en-US" dirty="0" smtClean="0"/>
              <a:t>do</a:t>
            </a:r>
          </a:p>
          <a:p>
            <a:endParaRPr lang="en-US" sz="2400" dirty="0"/>
          </a:p>
          <a:p>
            <a:r>
              <a:rPr lang="en-US" sz="2400" dirty="0" smtClean="0"/>
              <a:t>Part 4</a:t>
            </a:r>
            <a:r>
              <a:rPr lang="en-US" sz="2400" smtClean="0"/>
              <a:t>: </a:t>
            </a:r>
            <a:r>
              <a:rPr lang="en-US">
                <a:latin typeface="Times New Roman" pitchFamily="-80" charset="0"/>
                <a:cs typeface="Times New Roman" pitchFamily="-80" charset="0"/>
              </a:rPr>
              <a:t>Various forms of DR</a:t>
            </a:r>
            <a:endParaRPr lang="en-US" sz="2400" dirty="0">
              <a:latin typeface="Times New Roman" pitchFamily="-80" charset="0"/>
              <a:cs typeface="Times New Roman" pitchFamily="-80"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034" y="3006544"/>
            <a:ext cx="2649945" cy="264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338630" y="5579680"/>
            <a:ext cx="2573136" cy="369332"/>
          </a:xfrm>
          <a:prstGeom prst="rect">
            <a:avLst/>
          </a:prstGeom>
          <a:noFill/>
        </p:spPr>
        <p:txBody>
          <a:bodyPr wrap="square" rtlCol="0">
            <a:spAutoFit/>
          </a:bodyPr>
          <a:lstStyle/>
          <a:p>
            <a:pPr marL="398463" indent="-398463"/>
            <a:r>
              <a:rPr lang="en-US" sz="900" dirty="0" smtClean="0">
                <a:latin typeface="Times New Roman" pitchFamily="18" charset="0"/>
                <a:cs typeface="Times New Roman" pitchFamily="18" charset="0"/>
              </a:rPr>
              <a:t>Source: YES! Magazine, Oct. 2011, www.yesmagazine.org/arts/yes-cartoons</a:t>
            </a:r>
            <a:endParaRPr lang="en-US" sz="900" dirty="0">
              <a:latin typeface="Times New Roman" pitchFamily="18" charset="0"/>
              <a:cs typeface="Times New Roman" pitchFamily="18" charset="0"/>
            </a:endParaRPr>
          </a:p>
        </p:txBody>
      </p:sp>
    </p:spTree>
    <p:extLst>
      <p:ext uri="{BB962C8B-B14F-4D97-AF65-F5344CB8AC3E}">
        <p14:creationId xmlns:p14="http://schemas.microsoft.com/office/powerpoint/2010/main" val="241568580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Emergency Conditions</a:t>
            </a:r>
          </a:p>
        </p:txBody>
      </p:sp>
      <p:sp>
        <p:nvSpPr>
          <p:cNvPr id="19459" name="Content Placeholder 2"/>
          <p:cNvSpPr>
            <a:spLocks noGrp="1"/>
          </p:cNvSpPr>
          <p:nvPr>
            <p:ph sz="half" idx="1"/>
          </p:nvPr>
        </p:nvSpPr>
        <p:spPr>
          <a:xfrm>
            <a:off x="457200" y="1600200"/>
            <a:ext cx="4037990" cy="4756150"/>
          </a:xfrm>
        </p:spPr>
        <p:txBody>
          <a:bodyPr>
            <a:normAutofit fontScale="77500" lnSpcReduction="20000"/>
          </a:bodyPr>
          <a:lstStyle/>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Blackouts are complicated processes involving millions of components.</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Heavy load conditions are often cited as contributing factors to cascading blackouts.</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Currently, there is no feedback to tell the customer that turning on a load is endangering a system which is stressed.</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Demand response can be used to reduce load automatically in order to prevent a large scale cascading blackout.</a:t>
            </a:r>
          </a:p>
        </p:txBody>
      </p:sp>
      <p:pic>
        <p:nvPicPr>
          <p:cNvPr id="7" name="Content Placeholder 6" descr="2003_8_blacklights.jpg"/>
          <p:cNvPicPr>
            <a:picLocks noGrp="1" noChangeAspect="1"/>
          </p:cNvPicPr>
          <p:nvPr>
            <p:ph sz="half" idx="2"/>
          </p:nvPr>
        </p:nvPicPr>
        <p:blipFill>
          <a:blip r:embed="rId2" cstate="print"/>
          <a:stretch>
            <a:fillRect/>
          </a:stretch>
        </p:blipFill>
        <p:spPr>
          <a:xfrm>
            <a:off x="4658013" y="2438400"/>
            <a:ext cx="4181085" cy="2743200"/>
          </a:xfrm>
        </p:spPr>
      </p:pic>
      <p:sp>
        <p:nvSpPr>
          <p:cNvPr id="8" name="Slide Number Placeholder 7"/>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246622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Part 4: </a:t>
            </a:r>
            <a:r>
              <a:rPr lang="en-US" dirty="0" smtClean="0">
                <a:latin typeface="Times New Roman" pitchFamily="-80" charset="0"/>
                <a:cs typeface="Times New Roman" pitchFamily="-80" charset="0"/>
              </a:rPr>
              <a:t>Various forms of DR</a:t>
            </a:r>
            <a:endParaRPr lang="en-US" dirty="0" smtClean="0">
              <a:latin typeface="Times New Roman" pitchFamily="-80" charset="0"/>
              <a:cs typeface="Times New Roman" pitchFamily="-80" charset="0"/>
            </a:endParaRPr>
          </a:p>
        </p:txBody>
      </p:sp>
      <p:pic>
        <p:nvPicPr>
          <p:cNvPr id="6" name="Picture 4" descr="Conceptual Model"/>
          <p:cNvPicPr>
            <a:picLocks noChangeAspect="1" noChangeArrowheads="1"/>
          </p:cNvPicPr>
          <p:nvPr/>
        </p:nvPicPr>
        <p:blipFill>
          <a:blip r:embed="rId2" cstate="print"/>
          <a:srcRect/>
          <a:stretch>
            <a:fillRect/>
          </a:stretch>
        </p:blipFill>
        <p:spPr bwMode="auto">
          <a:xfrm>
            <a:off x="1881188" y="1284288"/>
            <a:ext cx="5253037" cy="461168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827835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Demand Response Programs</a:t>
            </a:r>
          </a:p>
        </p:txBody>
      </p:sp>
      <p:sp>
        <p:nvSpPr>
          <p:cNvPr id="19459" name="Content Placeholder 2"/>
          <p:cNvSpPr>
            <a:spLocks noGrp="1"/>
          </p:cNvSpPr>
          <p:nvPr>
            <p:ph idx="1"/>
          </p:nvPr>
        </p:nvSpPr>
        <p:spPr>
          <a:xfrm>
            <a:off x="457199" y="1854395"/>
            <a:ext cx="4844496" cy="2995591"/>
          </a:xfrm>
        </p:spPr>
        <p:txBody>
          <a:bodyPr>
            <a:noAutofit/>
          </a:bodyPr>
          <a:lstStyle/>
          <a:p>
            <a:pPr marL="457200" lvl="1" indent="0">
              <a:buClr>
                <a:schemeClr val="tx1"/>
              </a:buClr>
              <a:buNone/>
            </a:pPr>
            <a:r>
              <a:rPr lang="en-US" sz="1800" dirty="0" smtClean="0">
                <a:latin typeface="Times New Roman" pitchFamily="-80" charset="0"/>
                <a:cs typeface="Times New Roman" pitchFamily="-80" charset="0"/>
              </a:rPr>
              <a:t>Incentive Based</a:t>
            </a:r>
          </a:p>
          <a:p>
            <a:pPr lvl="2">
              <a:buClr>
                <a:schemeClr val="tx1"/>
              </a:buClr>
            </a:pPr>
            <a:r>
              <a:rPr lang="en-US" sz="1600" dirty="0">
                <a:latin typeface="Times New Roman" pitchFamily="-80" charset="0"/>
                <a:cs typeface="Times New Roman" pitchFamily="-80" charset="0"/>
              </a:rPr>
              <a:t>Interruptible / </a:t>
            </a:r>
            <a:r>
              <a:rPr lang="en-US" sz="1600" dirty="0" err="1">
                <a:latin typeface="Times New Roman" pitchFamily="-80" charset="0"/>
                <a:cs typeface="Times New Roman" pitchFamily="-80" charset="0"/>
              </a:rPr>
              <a:t>Curtailable</a:t>
            </a:r>
            <a:r>
              <a:rPr lang="en-US" sz="1600" dirty="0">
                <a:latin typeface="Times New Roman" pitchFamily="-80" charset="0"/>
                <a:cs typeface="Times New Roman" pitchFamily="-80" charset="0"/>
              </a:rPr>
              <a:t> Loads</a:t>
            </a:r>
          </a:p>
          <a:p>
            <a:pPr lvl="2">
              <a:buClr>
                <a:schemeClr val="tx1"/>
              </a:buClr>
            </a:pPr>
            <a:r>
              <a:rPr lang="en-US" sz="1600" dirty="0" smtClean="0">
                <a:latin typeface="Times New Roman" pitchFamily="-80" charset="0"/>
                <a:cs typeface="Times New Roman" pitchFamily="-80" charset="0"/>
              </a:rPr>
              <a:t>Direct Load Control (DLC)</a:t>
            </a:r>
          </a:p>
          <a:p>
            <a:pPr lvl="2">
              <a:buClr>
                <a:schemeClr val="tx1"/>
              </a:buClr>
            </a:pPr>
            <a:r>
              <a:rPr lang="en-US" sz="1600" dirty="0" smtClean="0">
                <a:latin typeface="Times New Roman" pitchFamily="-80" charset="0"/>
                <a:cs typeface="Times New Roman" pitchFamily="-80" charset="0"/>
              </a:rPr>
              <a:t>Demand Bidding Programs</a:t>
            </a:r>
          </a:p>
          <a:p>
            <a:pPr lvl="2">
              <a:buClr>
                <a:schemeClr val="tx1"/>
              </a:buClr>
            </a:pPr>
            <a:r>
              <a:rPr lang="en-US" sz="1600" dirty="0" smtClean="0">
                <a:latin typeface="Times New Roman" pitchFamily="-80" charset="0"/>
                <a:cs typeface="Times New Roman" pitchFamily="-80" charset="0"/>
              </a:rPr>
              <a:t>Emergency DR</a:t>
            </a:r>
          </a:p>
          <a:p>
            <a:pPr lvl="2">
              <a:buClr>
                <a:schemeClr val="tx1"/>
              </a:buClr>
            </a:pPr>
            <a:r>
              <a:rPr lang="en-US" sz="1600" dirty="0" smtClean="0">
                <a:latin typeface="Times New Roman" pitchFamily="-80" charset="0"/>
                <a:cs typeface="Times New Roman" pitchFamily="-80" charset="0"/>
              </a:rPr>
              <a:t>Capacity Markets</a:t>
            </a:r>
          </a:p>
          <a:p>
            <a:pPr lvl="2">
              <a:buClr>
                <a:schemeClr val="tx1"/>
              </a:buClr>
            </a:pPr>
            <a:r>
              <a:rPr lang="en-US" sz="1600" dirty="0" smtClean="0">
                <a:latin typeface="Times New Roman" pitchFamily="-80" charset="0"/>
                <a:cs typeface="Times New Roman" pitchFamily="-80" charset="0"/>
              </a:rPr>
              <a:t>Ancillary Services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347450" y="4120290"/>
            <a:ext cx="8229600" cy="19970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Enabling technologies increase the potential.</a:t>
            </a:r>
          </a:p>
          <a:p>
            <a:pPr lvl="1">
              <a:buClr>
                <a:schemeClr val="tx1"/>
              </a:buClr>
            </a:pPr>
            <a:r>
              <a:rPr lang="en-US" sz="1600" dirty="0" smtClean="0">
                <a:latin typeface="Times New Roman" pitchFamily="-80" charset="0"/>
                <a:cs typeface="Times New Roman" pitchFamily="-80" charset="0"/>
              </a:rPr>
              <a:t>Automated Controls</a:t>
            </a:r>
          </a:p>
          <a:p>
            <a:pPr lvl="1">
              <a:buClr>
                <a:schemeClr val="tx1"/>
              </a:buClr>
            </a:pPr>
            <a:r>
              <a:rPr lang="en-US" sz="1600" dirty="0" smtClean="0">
                <a:latin typeface="Times New Roman" pitchFamily="-80" charset="0"/>
                <a:cs typeface="Times New Roman" pitchFamily="-80" charset="0"/>
              </a:rPr>
              <a:t>Human Interface Devices (HID) / </a:t>
            </a:r>
            <a:r>
              <a:rPr lang="en-US" sz="1600" dirty="0">
                <a:latin typeface="Times New Roman" pitchFamily="-80" charset="0"/>
                <a:cs typeface="Times New Roman" pitchFamily="-80" charset="0"/>
              </a:rPr>
              <a:t>In Home </a:t>
            </a:r>
            <a:r>
              <a:rPr lang="en-US" sz="1600" dirty="0" smtClean="0">
                <a:latin typeface="Times New Roman" pitchFamily="-80" charset="0"/>
                <a:cs typeface="Times New Roman" pitchFamily="-80" charset="0"/>
              </a:rPr>
              <a:t>Displays</a:t>
            </a:r>
          </a:p>
          <a:p>
            <a:pPr lvl="1">
              <a:buClr>
                <a:schemeClr val="tx1"/>
              </a:buClr>
            </a:pPr>
            <a:r>
              <a:rPr lang="en-US" sz="1600" dirty="0" smtClean="0">
                <a:latin typeface="Times New Roman" pitchFamily="-80" charset="0"/>
                <a:cs typeface="Times New Roman" pitchFamily="-80" charset="0"/>
              </a:rPr>
              <a:t>HVAC or hot water heater “smart” thermostat setback</a:t>
            </a:r>
          </a:p>
          <a:p>
            <a:pPr lvl="1">
              <a:buClr>
                <a:schemeClr val="tx1"/>
              </a:buClr>
            </a:pPr>
            <a:r>
              <a:rPr lang="en-US" sz="1600" dirty="0" smtClean="0">
                <a:latin typeface="Times New Roman" pitchFamily="-80" charset="0"/>
                <a:cs typeface="Times New Roman" pitchFamily="-80" charset="0"/>
              </a:rPr>
              <a:t>Grid Friendly Appliances (GFA)</a:t>
            </a:r>
          </a:p>
          <a:p>
            <a:pPr lvl="1">
              <a:buClr>
                <a:schemeClr val="tx1"/>
              </a:buClr>
            </a:pPr>
            <a:endParaRPr lang="en-US" sz="16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Centralized (vs. decentralized) control increases costs, but also increases utility feedback (could be performed by aggregators).</a:t>
            </a:r>
          </a:p>
        </p:txBody>
      </p:sp>
      <p:sp>
        <p:nvSpPr>
          <p:cNvPr id="7" name="Content Placeholder 2"/>
          <p:cNvSpPr txBox="1">
            <a:spLocks/>
          </p:cNvSpPr>
          <p:nvPr/>
        </p:nvSpPr>
        <p:spPr>
          <a:xfrm>
            <a:off x="347450" y="1431939"/>
            <a:ext cx="8229600" cy="4608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Two basic </a:t>
            </a:r>
            <a:r>
              <a:rPr lang="en-US" sz="2000" dirty="0">
                <a:latin typeface="Times New Roman" pitchFamily="-80" charset="0"/>
                <a:cs typeface="Times New Roman" pitchFamily="-80" charset="0"/>
              </a:rPr>
              <a:t>t</a:t>
            </a:r>
            <a:r>
              <a:rPr lang="en-US" sz="2000" dirty="0" smtClean="0">
                <a:latin typeface="Times New Roman" pitchFamily="-80" charset="0"/>
                <a:cs typeface="Times New Roman" pitchFamily="-80" charset="0"/>
              </a:rPr>
              <a:t>ypes of DR.</a:t>
            </a:r>
          </a:p>
        </p:txBody>
      </p:sp>
      <p:sp>
        <p:nvSpPr>
          <p:cNvPr id="8" name="Content Placeholder 2"/>
          <p:cNvSpPr txBox="1">
            <a:spLocks/>
          </p:cNvSpPr>
          <p:nvPr/>
        </p:nvSpPr>
        <p:spPr>
          <a:xfrm>
            <a:off x="4681750" y="1854395"/>
            <a:ext cx="4114800" cy="29187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Clr>
                <a:schemeClr val="tx1"/>
              </a:buClr>
              <a:buNone/>
            </a:pPr>
            <a:r>
              <a:rPr lang="en-US" sz="1800" dirty="0" smtClean="0">
                <a:latin typeface="Times New Roman" pitchFamily="-80" charset="0"/>
                <a:cs typeface="Times New Roman" pitchFamily="-80" charset="0"/>
              </a:rPr>
              <a:t>Time-Based Rate Structures</a:t>
            </a:r>
          </a:p>
          <a:p>
            <a:pPr lvl="2">
              <a:buClr>
                <a:schemeClr val="tx1"/>
              </a:buClr>
            </a:pPr>
            <a:r>
              <a:rPr lang="en-US" sz="1600" dirty="0" smtClean="0">
                <a:latin typeface="Times New Roman" pitchFamily="-80" charset="0"/>
                <a:cs typeface="Times New Roman" pitchFamily="-80" charset="0"/>
              </a:rPr>
              <a:t>Time Of Use (TOU)</a:t>
            </a:r>
          </a:p>
          <a:p>
            <a:pPr lvl="2">
              <a:buClr>
                <a:schemeClr val="tx1"/>
              </a:buClr>
            </a:pPr>
            <a:r>
              <a:rPr lang="en-US" sz="1600" dirty="0" smtClean="0">
                <a:latin typeface="Times New Roman" pitchFamily="-80" charset="0"/>
                <a:cs typeface="Times New Roman" pitchFamily="-80" charset="0"/>
              </a:rPr>
              <a:t>Critical Peak Price (CPP)</a:t>
            </a:r>
          </a:p>
          <a:p>
            <a:pPr lvl="2">
              <a:buClr>
                <a:schemeClr val="tx1"/>
              </a:buClr>
            </a:pPr>
            <a:r>
              <a:rPr lang="en-US" sz="1600" dirty="0" smtClean="0">
                <a:latin typeface="Times New Roman" pitchFamily="-80" charset="0"/>
                <a:cs typeface="Times New Roman" pitchFamily="-80" charset="0"/>
              </a:rPr>
              <a:t>Real Time Price (RTP)</a:t>
            </a:r>
          </a:p>
        </p:txBody>
      </p:sp>
    </p:spTree>
    <p:extLst>
      <p:ext uri="{BB962C8B-B14F-4D97-AF65-F5344CB8AC3E}">
        <p14:creationId xmlns:p14="http://schemas.microsoft.com/office/powerpoint/2010/main" val="3453413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Programs Now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02" y="1278320"/>
            <a:ext cx="6459797" cy="4852882"/>
          </a:xfrm>
          <a:prstGeom prst="rect">
            <a:avLst/>
          </a:prstGeom>
        </p:spPr>
      </p:pic>
      <p:sp>
        <p:nvSpPr>
          <p:cNvPr id="6" name="TextBox 5"/>
          <p:cNvSpPr txBox="1"/>
          <p:nvPr/>
        </p:nvSpPr>
        <p:spPr>
          <a:xfrm>
            <a:off x="1064974" y="6108918"/>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464437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Opt-in vs. Opt-out</a:t>
            </a:r>
            <a:endParaRPr lang="en-US" dirty="0"/>
          </a:p>
        </p:txBody>
      </p:sp>
      <p:sp>
        <p:nvSpPr>
          <p:cNvPr id="3" name="Content Placeholder 2"/>
          <p:cNvSpPr>
            <a:spLocks noGrp="1"/>
          </p:cNvSpPr>
          <p:nvPr>
            <p:ph idx="1"/>
          </p:nvPr>
        </p:nvSpPr>
        <p:spPr>
          <a:xfrm>
            <a:off x="457200" y="1600201"/>
            <a:ext cx="8229600" cy="945484"/>
          </a:xfrm>
        </p:spPr>
        <p:txBody>
          <a:bodyPr>
            <a:normAutofit/>
          </a:bodyPr>
          <a:lstStyle/>
          <a:p>
            <a:pPr marL="0" indent="0">
              <a:buNone/>
            </a:pPr>
            <a:r>
              <a:rPr lang="en-US" sz="2400" dirty="0" smtClean="0">
                <a:solidFill>
                  <a:schemeClr val="accent1">
                    <a:lumMod val="75000"/>
                  </a:schemeClr>
                </a:solidFill>
              </a:rPr>
              <a:t>“..</a:t>
            </a:r>
            <a:r>
              <a:rPr lang="en-US" sz="2400" i="1" dirty="0" smtClean="0">
                <a:solidFill>
                  <a:schemeClr val="accent1">
                    <a:lumMod val="75000"/>
                  </a:schemeClr>
                </a:solidFill>
              </a:rPr>
              <a:t>how a choice is presented can affect the actions of decision makers, who have a tendency to stick with the default option</a:t>
            </a:r>
            <a:r>
              <a:rPr lang="en-US" sz="2400" dirty="0" smtClean="0">
                <a:solidFill>
                  <a:schemeClr val="accent1">
                    <a:lumMod val="75000"/>
                  </a:schemeClr>
                </a:solidFill>
              </a:rPr>
              <a:t>.” </a:t>
            </a:r>
            <a:r>
              <a:rPr lang="en-US" sz="2400" baseline="30000" dirty="0" smtClean="0"/>
              <a:t>3</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2"/>
          <p:cNvSpPr txBox="1">
            <a:spLocks/>
          </p:cNvSpPr>
          <p:nvPr/>
        </p:nvSpPr>
        <p:spPr>
          <a:xfrm>
            <a:off x="1171976" y="6356350"/>
            <a:ext cx="6800048" cy="307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200" baseline="30000" dirty="0" smtClean="0"/>
              <a:t>3 </a:t>
            </a:r>
            <a:r>
              <a:rPr lang="en-US" sz="1200" dirty="0" smtClean="0"/>
              <a:t>J.J. Choi, D. </a:t>
            </a:r>
            <a:r>
              <a:rPr lang="en-US" sz="1200" dirty="0" err="1" smtClean="0"/>
              <a:t>Laibson</a:t>
            </a:r>
            <a:r>
              <a:rPr lang="en-US" sz="1200" dirty="0" smtClean="0"/>
              <a:t>, B. </a:t>
            </a:r>
            <a:r>
              <a:rPr lang="en-US" sz="1200" dirty="0" err="1" smtClean="0"/>
              <a:t>Madrian</a:t>
            </a:r>
            <a:r>
              <a:rPr lang="en-US" sz="1200" dirty="0" smtClean="0"/>
              <a:t>, and A. </a:t>
            </a:r>
            <a:r>
              <a:rPr lang="en-US" sz="1200" dirty="0" err="1" smtClean="0"/>
              <a:t>Metrick</a:t>
            </a:r>
            <a:r>
              <a:rPr lang="en-US" sz="1200" dirty="0" smtClean="0"/>
              <a:t>, “Optimal Defaults,” American Economic Review 2003.</a:t>
            </a:r>
            <a:endParaRPr lang="en-US" sz="1200" dirty="0"/>
          </a:p>
        </p:txBody>
      </p:sp>
      <p:sp>
        <p:nvSpPr>
          <p:cNvPr id="6" name="Content Placeholder 2"/>
          <p:cNvSpPr txBox="1">
            <a:spLocks/>
          </p:cNvSpPr>
          <p:nvPr/>
        </p:nvSpPr>
        <p:spPr>
          <a:xfrm>
            <a:off x="457200" y="2660900"/>
            <a:ext cx="3999585" cy="26115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Opt-in</a:t>
            </a:r>
          </a:p>
          <a:p>
            <a:pPr lvl="1"/>
            <a:r>
              <a:rPr lang="en-US" sz="2000" dirty="0" smtClean="0"/>
              <a:t>Customer makes an effort to join a non-standard program.</a:t>
            </a:r>
          </a:p>
          <a:p>
            <a:pPr lvl="1"/>
            <a:r>
              <a:rPr lang="en-US" sz="2000" dirty="0" smtClean="0"/>
              <a:t>Subject to inertia (have to get consumers over the hurdle of joining).</a:t>
            </a:r>
          </a:p>
          <a:p>
            <a:endParaRPr lang="en-US" dirty="0" smtClean="0"/>
          </a:p>
        </p:txBody>
      </p:sp>
      <p:sp>
        <p:nvSpPr>
          <p:cNvPr id="7" name="Content Placeholder 2"/>
          <p:cNvSpPr txBox="1">
            <a:spLocks/>
          </p:cNvSpPr>
          <p:nvPr/>
        </p:nvSpPr>
        <p:spPr>
          <a:xfrm>
            <a:off x="4489725" y="2660900"/>
            <a:ext cx="4197075" cy="28047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Opt-out</a:t>
            </a:r>
          </a:p>
          <a:p>
            <a:pPr lvl="1"/>
            <a:r>
              <a:rPr lang="en-US" sz="2000" dirty="0" smtClean="0"/>
              <a:t>Customer chooses to leave a standardized program.</a:t>
            </a:r>
          </a:p>
          <a:p>
            <a:pPr lvl="1"/>
            <a:r>
              <a:rPr lang="en-US" sz="2000" dirty="0" smtClean="0"/>
              <a:t>Not subject to inertia (easier to stay on program than changing back).</a:t>
            </a:r>
          </a:p>
          <a:p>
            <a:endParaRPr lang="en-US" dirty="0" smtClean="0"/>
          </a:p>
        </p:txBody>
      </p:sp>
      <p:sp>
        <p:nvSpPr>
          <p:cNvPr id="8" name="Content Placeholder 2"/>
          <p:cNvSpPr txBox="1">
            <a:spLocks/>
          </p:cNvSpPr>
          <p:nvPr/>
        </p:nvSpPr>
        <p:spPr>
          <a:xfrm>
            <a:off x="443463" y="5310845"/>
            <a:ext cx="8257075" cy="8909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Both require customer education to ensure long term viability.</a:t>
            </a:r>
          </a:p>
          <a:p>
            <a:endParaRPr lang="en-US" dirty="0" smtClean="0"/>
          </a:p>
        </p:txBody>
      </p:sp>
    </p:spTree>
    <p:extLst>
      <p:ext uri="{BB962C8B-B14F-4D97-AF65-F5344CB8AC3E}">
        <p14:creationId xmlns:p14="http://schemas.microsoft.com/office/powerpoint/2010/main" val="1683159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Interruptible Loads</a:t>
            </a:r>
            <a:endParaRPr lang="en-US" dirty="0"/>
          </a:p>
        </p:txBody>
      </p:sp>
      <p:sp>
        <p:nvSpPr>
          <p:cNvPr id="3" name="Content Placeholder 2"/>
          <p:cNvSpPr>
            <a:spLocks noGrp="1"/>
          </p:cNvSpPr>
          <p:nvPr>
            <p:ph idx="1"/>
          </p:nvPr>
        </p:nvSpPr>
        <p:spPr/>
        <p:txBody>
          <a:bodyPr>
            <a:normAutofit/>
          </a:bodyPr>
          <a:lstStyle/>
          <a:p>
            <a:r>
              <a:rPr lang="en-US" dirty="0" smtClean="0"/>
              <a:t>The most direct form of demand response.</a:t>
            </a:r>
          </a:p>
          <a:p>
            <a:endParaRPr lang="en-US" dirty="0"/>
          </a:p>
          <a:p>
            <a:r>
              <a:rPr lang="en-US" dirty="0"/>
              <a:t>U</a:t>
            </a:r>
            <a:r>
              <a:rPr lang="en-US" dirty="0" smtClean="0"/>
              <a:t>sually an agreement with large industrial customers.</a:t>
            </a:r>
          </a:p>
          <a:p>
            <a:endParaRPr lang="en-US" dirty="0"/>
          </a:p>
          <a:p>
            <a:r>
              <a:rPr lang="en-US" dirty="0" smtClean="0"/>
              <a:t>Utilities pay for the right to turn off very large loads (e.g. an aluminum smelter) with a pre-defined amount of notice.</a:t>
            </a:r>
          </a:p>
          <a:p>
            <a:endParaRPr lang="en-US" dirty="0"/>
          </a:p>
          <a:p>
            <a:r>
              <a:rPr lang="en-US" dirty="0" smtClean="0"/>
              <a:t>In exchange, customer typically gets a reduced rate.</a:t>
            </a:r>
          </a:p>
          <a:p>
            <a:endParaRPr lang="en-US" dirty="0"/>
          </a:p>
          <a:p>
            <a:r>
              <a:rPr lang="en-US" dirty="0" smtClean="0"/>
              <a:t>Tend to have high dropout rates when called too often.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879813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Direct Load Control</a:t>
            </a:r>
          </a:p>
        </p:txBody>
      </p:sp>
      <p:sp>
        <p:nvSpPr>
          <p:cNvPr id="19459" name="Content Placeholder 2"/>
          <p:cNvSpPr>
            <a:spLocks noGrp="1"/>
          </p:cNvSpPr>
          <p:nvPr>
            <p:ph idx="1"/>
          </p:nvPr>
        </p:nvSpPr>
        <p:spPr/>
        <p:txBody>
          <a:bodyPr>
            <a:normAutofit fontScale="92500" lnSpcReduction="20000"/>
          </a:bodyPr>
          <a:lstStyle/>
          <a:p>
            <a:pPr>
              <a:buClr>
                <a:schemeClr val="tx1"/>
              </a:buClr>
              <a:buFont typeface="Wingdings" pitchFamily="2" charset="2"/>
              <a:buChar char="Ø"/>
            </a:pPr>
            <a:r>
              <a:rPr lang="en-US" dirty="0" smtClean="0">
                <a:latin typeface="Times New Roman" pitchFamily="-80" charset="0"/>
                <a:cs typeface="Times New Roman" pitchFamily="-80" charset="0"/>
              </a:rPr>
              <a:t>In a direct load control scenario the utility has a direct control path to the appliance controller.</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Once the permission of the end user is obtained, the utility can control the end use load within the limits of a contract.</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end user is then given a monetary rebate for allowing this type of control.</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Utilities like this type of system because there is a “big red button” that they can push and they know exactly how much load will respond. </a:t>
            </a:r>
          </a:p>
          <a:p>
            <a:pPr>
              <a:buClr>
                <a:schemeClr val="tx1"/>
              </a:buClr>
              <a:buFont typeface="Wingdings" pitchFamily="2" charset="2"/>
              <a:buChar char="Ø"/>
            </a:pPr>
            <a:endParaRPr lang="en-US" dirty="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Typically an “on/off” or modified duty cycle type of control.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784222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Time Of Use (TOU)</a:t>
            </a:r>
          </a:p>
        </p:txBody>
      </p:sp>
      <p:sp>
        <p:nvSpPr>
          <p:cNvPr id="19459" name="Content Placeholder 2"/>
          <p:cNvSpPr>
            <a:spLocks noGrp="1"/>
          </p:cNvSpPr>
          <p:nvPr>
            <p:ph idx="1"/>
          </p:nvPr>
        </p:nvSpPr>
        <p:spPr>
          <a:xfrm>
            <a:off x="457200" y="1600200"/>
            <a:ext cx="8229600" cy="4876800"/>
          </a:xfrm>
        </p:spPr>
        <p:txBody>
          <a:bodyPr>
            <a:normAutofit fontScale="92500" lnSpcReduction="10000"/>
          </a:bodyPr>
          <a:lstStyle/>
          <a:p>
            <a:pPr>
              <a:spcBef>
                <a:spcPts val="600"/>
              </a:spcBef>
              <a:spcAft>
                <a:spcPts val="600"/>
              </a:spcAft>
              <a:buClr>
                <a:schemeClr val="tx1"/>
              </a:buClr>
            </a:pPr>
            <a:r>
              <a:rPr lang="en-US" dirty="0" smtClean="0">
                <a:latin typeface="Times New Roman" pitchFamily="-80" charset="0"/>
                <a:cs typeface="Times New Roman" pitchFamily="-80" charset="0"/>
              </a:rPr>
              <a:t>Varies the price throughout the day (or year) to achieve load reduction at predetermined times.</a:t>
            </a:r>
          </a:p>
          <a:p>
            <a:pPr lvl="1">
              <a:spcBef>
                <a:spcPts val="600"/>
              </a:spcBef>
              <a:spcAft>
                <a:spcPts val="600"/>
              </a:spcAft>
              <a:buClr>
                <a:schemeClr val="tx1"/>
              </a:buClr>
            </a:pPr>
            <a:r>
              <a:rPr lang="en-US" dirty="0" smtClean="0">
                <a:latin typeface="Times New Roman" pitchFamily="-80" charset="0"/>
                <a:cs typeface="Times New Roman" pitchFamily="-80" charset="0"/>
              </a:rPr>
              <a:t>Typically a 2- or 3-tier price rate (2-3 price levels per day).</a:t>
            </a:r>
          </a:p>
          <a:p>
            <a:pPr lvl="1">
              <a:spcBef>
                <a:spcPts val="600"/>
              </a:spcBef>
              <a:spcAft>
                <a:spcPts val="600"/>
              </a:spcAft>
              <a:buClr>
                <a:schemeClr val="tx1"/>
              </a:buClr>
            </a:pPr>
            <a:r>
              <a:rPr lang="en-US" dirty="0" smtClean="0">
                <a:latin typeface="Times New Roman" pitchFamily="-80" charset="0"/>
                <a:cs typeface="Times New Roman" pitchFamily="-80" charset="0"/>
              </a:rPr>
              <a:t>Typically has variations for summer vs. winter.</a:t>
            </a:r>
          </a:p>
          <a:p>
            <a:pPr>
              <a:spcBef>
                <a:spcPts val="600"/>
              </a:spcBef>
              <a:spcAft>
                <a:spcPts val="600"/>
              </a:spcAft>
              <a:buClr>
                <a:schemeClr val="tx1"/>
              </a:buClr>
            </a:pPr>
            <a:r>
              <a:rPr lang="en-US" dirty="0" smtClean="0">
                <a:latin typeface="Times New Roman" pitchFamily="-80" charset="0"/>
                <a:cs typeface="Times New Roman" pitchFamily="-80" charset="0"/>
              </a:rPr>
              <a:t>Time Of Use can be implemented in 2 ways:</a:t>
            </a:r>
          </a:p>
          <a:p>
            <a:pPr lvl="1">
              <a:spcBef>
                <a:spcPts val="600"/>
              </a:spcBef>
              <a:spcAft>
                <a:spcPts val="600"/>
              </a:spcAft>
              <a:buClr>
                <a:schemeClr val="tx1"/>
              </a:buClr>
            </a:pPr>
            <a:r>
              <a:rPr lang="en-US" dirty="0" smtClean="0">
                <a:latin typeface="Times New Roman" pitchFamily="-80" charset="0"/>
                <a:cs typeface="Times New Roman" pitchFamily="-80" charset="0"/>
              </a:rPr>
              <a:t>Through a social system.</a:t>
            </a:r>
          </a:p>
          <a:p>
            <a:pPr lvl="1">
              <a:spcBef>
                <a:spcPts val="600"/>
              </a:spcBef>
              <a:spcAft>
                <a:spcPts val="600"/>
              </a:spcAft>
              <a:buClr>
                <a:schemeClr val="tx1"/>
              </a:buClr>
            </a:pPr>
            <a:r>
              <a:rPr lang="en-US" dirty="0" smtClean="0">
                <a:latin typeface="Times New Roman" pitchFamily="-80" charset="0"/>
                <a:cs typeface="Times New Roman" pitchFamily="-80" charset="0"/>
              </a:rPr>
              <a:t>Through a hardware system.</a:t>
            </a:r>
          </a:p>
          <a:p>
            <a:pPr>
              <a:spcBef>
                <a:spcPts val="600"/>
              </a:spcBef>
              <a:spcAft>
                <a:spcPts val="600"/>
              </a:spcAft>
              <a:buClr>
                <a:schemeClr val="tx1"/>
              </a:buClr>
            </a:pPr>
            <a:r>
              <a:rPr lang="en-US" dirty="0" smtClean="0">
                <a:latin typeface="Times New Roman" pitchFamily="-80" charset="0"/>
                <a:cs typeface="Times New Roman" pitchFamily="-80" charset="0"/>
              </a:rPr>
              <a:t>The social system informs the customer of electricity costs at different amounts at different times and lets the end user adjust their usage.</a:t>
            </a:r>
          </a:p>
          <a:p>
            <a:pPr>
              <a:spcBef>
                <a:spcPts val="600"/>
              </a:spcBef>
              <a:spcAft>
                <a:spcPts val="600"/>
              </a:spcAft>
              <a:buClr>
                <a:schemeClr val="tx1"/>
              </a:buClr>
            </a:pPr>
            <a:r>
              <a:rPr lang="en-US" dirty="0" smtClean="0">
                <a:latin typeface="Times New Roman" pitchFamily="-80" charset="0"/>
                <a:cs typeface="Times New Roman" pitchFamily="-80" charset="0"/>
              </a:rPr>
              <a:t>In the hardware system, the price changes and the appliance will respond in a pre-programmed manner (often immediately).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292442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Critical Peak Price (CPP)</a:t>
            </a:r>
          </a:p>
        </p:txBody>
      </p:sp>
      <p:sp>
        <p:nvSpPr>
          <p:cNvPr id="19459" name="Content Placeholder 2"/>
          <p:cNvSpPr>
            <a:spLocks noGrp="1"/>
          </p:cNvSpPr>
          <p:nvPr>
            <p:ph idx="1"/>
          </p:nvPr>
        </p:nvSpPr>
        <p:spPr>
          <a:xfrm>
            <a:off x="457200" y="1600200"/>
            <a:ext cx="8229600" cy="4953000"/>
          </a:xfrm>
        </p:spPr>
        <p:txBody>
          <a:bodyPr>
            <a:normAutofit/>
          </a:bodyPr>
          <a:lstStyle/>
          <a:p>
            <a:pPr>
              <a:spcBef>
                <a:spcPts val="600"/>
              </a:spcBef>
              <a:spcAft>
                <a:spcPts val="600"/>
              </a:spcAft>
              <a:buClr>
                <a:schemeClr val="tx1"/>
              </a:buClr>
            </a:pPr>
            <a:r>
              <a:rPr lang="en-US" dirty="0" smtClean="0">
                <a:latin typeface="Times New Roman" pitchFamily="-80" charset="0"/>
                <a:cs typeface="Times New Roman" pitchFamily="-80" charset="0"/>
              </a:rPr>
              <a:t>A CPP system generally operates as a TOU system, except for certain times of the year.</a:t>
            </a:r>
          </a:p>
          <a:p>
            <a:pPr>
              <a:spcBef>
                <a:spcPts val="600"/>
              </a:spcBef>
              <a:spcAft>
                <a:spcPts val="600"/>
              </a:spcAft>
              <a:buClr>
                <a:schemeClr val="tx1"/>
              </a:buClr>
            </a:pPr>
            <a:r>
              <a:rPr lang="en-US" dirty="0" smtClean="0">
                <a:latin typeface="Times New Roman" pitchFamily="-80" charset="0"/>
                <a:cs typeface="Times New Roman" pitchFamily="-80" charset="0"/>
              </a:rPr>
              <a:t>Given notice, customers are subjected to a CPP which is extremely high with respect to the normal prices.</a:t>
            </a:r>
          </a:p>
          <a:p>
            <a:pPr>
              <a:spcBef>
                <a:spcPts val="600"/>
              </a:spcBef>
              <a:spcAft>
                <a:spcPts val="600"/>
              </a:spcAft>
              <a:buClr>
                <a:schemeClr val="tx1"/>
              </a:buClr>
            </a:pPr>
            <a:r>
              <a:rPr lang="en-US" dirty="0" smtClean="0">
                <a:latin typeface="Times New Roman" pitchFamily="-80" charset="0"/>
                <a:cs typeface="Times New Roman" pitchFamily="-80" charset="0"/>
              </a:rPr>
              <a:t>This signal is used to offset the impacts of severe weather or fluctuations in fuel prices.</a:t>
            </a:r>
          </a:p>
          <a:p>
            <a:pPr>
              <a:spcBef>
                <a:spcPts val="600"/>
              </a:spcBef>
              <a:spcAft>
                <a:spcPts val="600"/>
              </a:spcAft>
              <a:buClr>
                <a:schemeClr val="tx1"/>
              </a:buClr>
            </a:pPr>
            <a:r>
              <a:rPr lang="en-US" dirty="0" smtClean="0">
                <a:latin typeface="Times New Roman" pitchFamily="-80" charset="0"/>
                <a:cs typeface="Times New Roman" pitchFamily="-80" charset="0"/>
              </a:rPr>
              <a:t>The utility is only allowed to declare a CPP a fixed number of times (usually 24 hours ahead of time), so they must select them carefully.</a:t>
            </a:r>
          </a:p>
          <a:p>
            <a:pPr>
              <a:spcBef>
                <a:spcPts val="600"/>
              </a:spcBef>
              <a:spcAft>
                <a:spcPts val="600"/>
              </a:spcAft>
              <a:buClr>
                <a:schemeClr val="tx1"/>
              </a:buClr>
            </a:pPr>
            <a:r>
              <a:rPr lang="en-US" dirty="0" smtClean="0">
                <a:latin typeface="Times New Roman" pitchFamily="-80" charset="0"/>
                <a:cs typeface="Times New Roman" pitchFamily="-80" charset="0"/>
              </a:rPr>
              <a:t>When automated hardware is utilized, reductions as high as 40-50% can be observed, but…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0001787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dirty="0" smtClean="0"/>
              <a:t>Demand Response Rebound</a:t>
            </a:r>
          </a:p>
        </p:txBody>
      </p:sp>
      <p:sp>
        <p:nvSpPr>
          <p:cNvPr id="4" name="Rectangle 3"/>
          <p:cNvSpPr txBox="1">
            <a:spLocks noChangeArrowheads="1"/>
          </p:cNvSpPr>
          <p:nvPr/>
        </p:nvSpPr>
        <p:spPr bwMode="auto">
          <a:xfrm>
            <a:off x="623888" y="1460500"/>
            <a:ext cx="7935912" cy="5016500"/>
          </a:xfrm>
          <a:prstGeom prst="rect">
            <a:avLst/>
          </a:prstGeom>
          <a:noFill/>
          <a:ln w="9525">
            <a:noFill/>
            <a:miter lim="800000"/>
            <a:headEnd/>
            <a:tailEnd/>
          </a:ln>
        </p:spPr>
        <p:txBody>
          <a:bodyPr lIns="0" tIns="0" rIns="0" bIns="0"/>
          <a:lstStyle/>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To decrease energy consumption at a given time, there must be a thermal mass or a process to defer:</a:t>
            </a:r>
          </a:p>
          <a:p>
            <a:pPr marL="688975" lvl="1" indent="-231775" eaLnBrk="0" hangingPunct="0">
              <a:lnSpc>
                <a:spcPct val="105000"/>
              </a:lnSpc>
              <a:spcBef>
                <a:spcPct val="30000"/>
              </a:spcBef>
              <a:buClr>
                <a:schemeClr val="tx1"/>
              </a:buClr>
              <a:buFont typeface="Wingdings" pitchFamily="2" charset="2"/>
              <a:buChar char="Ø"/>
              <a:defRPr/>
            </a:pPr>
            <a:r>
              <a:rPr lang="en-US" kern="0" dirty="0" smtClean="0">
                <a:latin typeface="Times New Roman" pitchFamily="18" charset="0"/>
                <a:cs typeface="Times New Roman" pitchFamily="18" charset="0"/>
              </a:rPr>
              <a:t>For an HVAC system, this results in a warmer (or cooler) residence.</a:t>
            </a:r>
          </a:p>
          <a:p>
            <a:pPr marL="688975" lvl="1" indent="-231775" eaLnBrk="0" hangingPunct="0">
              <a:lnSpc>
                <a:spcPct val="105000"/>
              </a:lnSpc>
              <a:spcBef>
                <a:spcPct val="30000"/>
              </a:spcBef>
              <a:buClr>
                <a:schemeClr val="tx1"/>
              </a:buClr>
              <a:buFont typeface="Wingdings" pitchFamily="2" charset="2"/>
              <a:buChar char="Ø"/>
              <a:defRPr/>
            </a:pPr>
            <a:r>
              <a:rPr lang="en-US" kern="0" dirty="0" smtClean="0">
                <a:latin typeface="Times New Roman" pitchFamily="18" charset="0"/>
                <a:cs typeface="Times New Roman" pitchFamily="18" charset="0"/>
              </a:rPr>
              <a:t>For a hot water heater, this results in lower water temperature.</a:t>
            </a:r>
          </a:p>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But, there is a limited resource:</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The HVAC system can defer operation, but it must eventually turn on.</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A dryer can operate at a lower temperature, but eventually the necessary energy must be consumed to dry the clothes.</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The amount of resource depends on technical as well as social limits/preference.</a:t>
            </a:r>
          </a:p>
          <a:p>
            <a:pPr marL="231775" indent="-231775" eaLnBrk="0" hangingPunct="0">
              <a:lnSpc>
                <a:spcPct val="105000"/>
              </a:lnSpc>
              <a:spcBef>
                <a:spcPct val="30000"/>
              </a:spcBef>
              <a:buClr>
                <a:schemeClr val="tx1"/>
              </a:buClr>
              <a:buFont typeface="Wingdings" pitchFamily="2" charset="2"/>
              <a:buChar char="Ø"/>
              <a:defRPr/>
            </a:pPr>
            <a:r>
              <a:rPr lang="en-US" sz="2000" kern="0" dirty="0">
                <a:latin typeface="Times New Roman" pitchFamily="18" charset="0"/>
                <a:cs typeface="Times New Roman" pitchFamily="18" charset="0"/>
              </a:rPr>
              <a:t>E</a:t>
            </a:r>
            <a:r>
              <a:rPr lang="en-US" sz="2000" kern="0" dirty="0" smtClean="0">
                <a:latin typeface="Times New Roman" pitchFamily="18" charset="0"/>
                <a:cs typeface="Times New Roman" pitchFamily="18" charset="0"/>
              </a:rPr>
              <a:t>ventually the energy must be “paid back” (e.g. the house has to be cooled back down to normal air temperatures).</a:t>
            </a:r>
          </a:p>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With DR programs, especially when using automated technologies, a significant rebound can be experienced.</a:t>
            </a:r>
            <a:endParaRPr lang="en-US" sz="2000" kern="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155126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Part 1: What is Demand Response (DR)?</a:t>
            </a:r>
          </a:p>
        </p:txBody>
      </p:sp>
      <p:sp>
        <p:nvSpPr>
          <p:cNvPr id="19459" name="Content Placeholder 2"/>
          <p:cNvSpPr>
            <a:spLocks noGrp="1"/>
          </p:cNvSpPr>
          <p:nvPr>
            <p:ph sz="half" idx="1"/>
          </p:nvPr>
        </p:nvSpPr>
        <p:spPr>
          <a:xfrm>
            <a:off x="309045" y="2762110"/>
            <a:ext cx="5031055" cy="3816100"/>
          </a:xfrm>
        </p:spPr>
        <p:txBody>
          <a:bodyPr>
            <a:noAutofit/>
          </a:bodyPr>
          <a:lstStyle/>
          <a:p>
            <a:pPr>
              <a:buClr>
                <a:schemeClr val="tx1"/>
              </a:buClr>
              <a:buFont typeface="Wingdings" pitchFamily="2" charset="2"/>
              <a:buChar char="Ø"/>
            </a:pPr>
            <a:r>
              <a:rPr lang="en-US" sz="1800" dirty="0" smtClean="0">
                <a:latin typeface="Times New Roman" pitchFamily="-80" charset="0"/>
                <a:cs typeface="Times New Roman" pitchFamily="-80" charset="0"/>
              </a:rPr>
              <a:t>To maintain frequency on an interconnected power system it is necessary to maintain a balance between generation and load plus losses.</a:t>
            </a:r>
          </a:p>
          <a:p>
            <a:pPr>
              <a:buClr>
                <a:schemeClr val="tx1"/>
              </a:buClr>
              <a:buNone/>
            </a:pPr>
            <a:endParaRPr lang="en-US" sz="1800" dirty="0" smtClean="0">
              <a:latin typeface="Times New Roman" pitchFamily="-80" charset="0"/>
              <a:cs typeface="Times New Roman" pitchFamily="-80" charset="0"/>
            </a:endParaRPr>
          </a:p>
          <a:p>
            <a:pPr>
              <a:buClr>
                <a:schemeClr val="tx1"/>
              </a:buClr>
              <a:buFont typeface="Wingdings" pitchFamily="2" charset="2"/>
              <a:buChar char="Ø"/>
            </a:pPr>
            <a:r>
              <a:rPr lang="en-US" sz="1800" dirty="0" smtClean="0">
                <a:latin typeface="Times New Roman" pitchFamily="-80" charset="0"/>
                <a:cs typeface="Times New Roman" pitchFamily="-80" charset="0"/>
              </a:rPr>
              <a:t>Traditionally the load has not actively participated in the balancing process.  If you turn on the light switch when the power system is in a stressed condition, you will still receive power.</a:t>
            </a:r>
          </a:p>
          <a:p>
            <a:pPr>
              <a:buClr>
                <a:schemeClr val="tx1"/>
              </a:buClr>
              <a:buNone/>
            </a:pPr>
            <a:r>
              <a:rPr lang="en-US" sz="1800" dirty="0" smtClean="0">
                <a:latin typeface="Times New Roman" pitchFamily="-80" charset="0"/>
                <a:cs typeface="Times New Roman" pitchFamily="-80" charset="0"/>
              </a:rPr>
              <a:t> </a:t>
            </a:r>
          </a:p>
          <a:p>
            <a:pPr>
              <a:buClr>
                <a:schemeClr val="tx1"/>
              </a:buClr>
              <a:buFont typeface="Wingdings" pitchFamily="2" charset="2"/>
              <a:buChar char="Ø"/>
            </a:pPr>
            <a:r>
              <a:rPr lang="en-US" sz="1800" dirty="0" smtClean="0">
                <a:latin typeface="Times New Roman" pitchFamily="-80" charset="0"/>
                <a:cs typeface="Times New Roman" pitchFamily="-80" charset="0"/>
              </a:rPr>
              <a:t>Since the load does not actively participate, it is necessary for the generators to account for all imbalances.</a:t>
            </a:r>
          </a:p>
          <a:p>
            <a:pPr>
              <a:buClr>
                <a:schemeClr val="tx1"/>
              </a:buClr>
              <a:buFont typeface="Wingdings" pitchFamily="2" charset="2"/>
              <a:buChar char="Ø"/>
            </a:pPr>
            <a:endParaRPr lang="en-US" sz="1800" dirty="0">
              <a:latin typeface="Times New Roman" pitchFamily="-80" charset="0"/>
              <a:cs typeface="Times New Roman" pitchFamily="-80" charset="0"/>
            </a:endParaRPr>
          </a:p>
        </p:txBody>
      </p:sp>
      <p:pic>
        <p:nvPicPr>
          <p:cNvPr id="6" name="Picture 4" descr="DemandResponse_F"/>
          <p:cNvPicPr>
            <a:picLocks noGrp="1" noChangeAspect="1" noChangeArrowheads="1"/>
          </p:cNvPicPr>
          <p:nvPr>
            <p:ph sz="half" idx="2"/>
          </p:nvPr>
        </p:nvPicPr>
        <p:blipFill>
          <a:blip r:embed="rId2" cstate="print"/>
          <a:srcRect/>
          <a:stretch>
            <a:fillRect/>
          </a:stretch>
        </p:blipFill>
        <p:spPr bwMode="auto">
          <a:xfrm>
            <a:off x="5620039" y="2891330"/>
            <a:ext cx="3022891" cy="269366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Content Placeholder 2"/>
          <p:cNvSpPr txBox="1">
            <a:spLocks/>
          </p:cNvSpPr>
          <p:nvPr/>
        </p:nvSpPr>
        <p:spPr>
          <a:xfrm>
            <a:off x="309045" y="1547155"/>
            <a:ext cx="8564315" cy="9985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Clr>
                <a:schemeClr val="tx1"/>
              </a:buClr>
            </a:pPr>
            <a:r>
              <a:rPr lang="en-US" sz="1800" dirty="0" smtClean="0">
                <a:latin typeface="Times New Roman" pitchFamily="-80" charset="0"/>
                <a:cs typeface="Times New Roman" pitchFamily="-80" charset="0"/>
              </a:rPr>
              <a:t>US DOE defines DR as:</a:t>
            </a:r>
          </a:p>
          <a:p>
            <a:pPr marL="457200" lvl="1" indent="0">
              <a:buClr>
                <a:schemeClr val="tx1"/>
              </a:buClr>
              <a:buNone/>
            </a:pPr>
            <a:r>
              <a:rPr lang="en-US" sz="1400" i="1" dirty="0" smtClean="0">
                <a:latin typeface="Times New Roman" pitchFamily="-80" charset="0"/>
                <a:cs typeface="Times New Roman" pitchFamily="-80" charset="0"/>
              </a:rPr>
              <a:t>Changes in electric usage by end-use customers from their normal consumption patterns in response to changes in the price of electricity over time, or to incentive payments designed to induce lower electricity usage at time of high wholesale market price or when system reliability is jeopardized.</a:t>
            </a:r>
            <a:r>
              <a:rPr lang="en-US" sz="1400" i="1" baseline="30000" dirty="0" smtClean="0">
                <a:latin typeface="Times New Roman" pitchFamily="-80" charset="0"/>
                <a:cs typeface="Times New Roman" pitchFamily="-80" charset="0"/>
              </a:rPr>
              <a:t>1</a:t>
            </a:r>
            <a:endParaRPr lang="en-US" sz="1400" i="1" dirty="0">
              <a:latin typeface="Times New Roman" pitchFamily="-80" charset="0"/>
              <a:cs typeface="Times New Roman" pitchFamily="-80" charset="0"/>
            </a:endParaRPr>
          </a:p>
        </p:txBody>
      </p:sp>
      <p:sp>
        <p:nvSpPr>
          <p:cNvPr id="2" name="TextBox 1"/>
          <p:cNvSpPr txBox="1"/>
          <p:nvPr/>
        </p:nvSpPr>
        <p:spPr>
          <a:xfrm>
            <a:off x="5416910" y="5810110"/>
            <a:ext cx="3727090" cy="646331"/>
          </a:xfrm>
          <a:prstGeom prst="rect">
            <a:avLst/>
          </a:prstGeom>
          <a:noFill/>
        </p:spPr>
        <p:txBody>
          <a:bodyPr wrap="square" rtlCol="0">
            <a:spAutoFit/>
          </a:bodyPr>
          <a:lstStyle/>
          <a:p>
            <a:pPr marL="58738" indent="-58738"/>
            <a:r>
              <a:rPr lang="en-US" sz="900" baseline="30000" dirty="0" smtClean="0">
                <a:latin typeface="Times New Roman" pitchFamily="18" charset="0"/>
                <a:cs typeface="Times New Roman" pitchFamily="18" charset="0"/>
              </a:rPr>
              <a:t>1 </a:t>
            </a:r>
            <a:r>
              <a:rPr lang="en-US" sz="900" dirty="0" smtClean="0">
                <a:latin typeface="Times New Roman" pitchFamily="18" charset="0"/>
                <a:cs typeface="Times New Roman" pitchFamily="18" charset="0"/>
              </a:rPr>
              <a:t>U.S. Department of Energy, “Benefits of Demand Response in Electricity Markets and Recommendations for Achieving Them: A Report to the United States Congress Pursuant to Section 1252 of the Energy Policy Act of 2005,” Feb. 2006.</a:t>
            </a:r>
            <a:endParaRPr lang="en-US" sz="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dirty="0" smtClean="0"/>
              <a:t>Demand Response Rebound (cont.)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6" name="Chart 5"/>
          <p:cNvGraphicFramePr>
            <a:graphicFrameLocks noChangeAspect="1"/>
          </p:cNvGraphicFramePr>
          <p:nvPr>
            <p:extLst>
              <p:ext uri="{D42A27DB-BD31-4B8C-83A1-F6EECF244321}">
                <p14:modId xmlns:p14="http://schemas.microsoft.com/office/powerpoint/2010/main" val="1433479883"/>
              </p:ext>
            </p:extLst>
          </p:nvPr>
        </p:nvGraphicFramePr>
        <p:xfrm>
          <a:off x="650796" y="1447800"/>
          <a:ext cx="7842409" cy="45367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2285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Time Rebates (PTR)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Also known as Critical Peak Rebates (CPR).</a:t>
            </a:r>
          </a:p>
          <a:p>
            <a:endParaRPr lang="en-US" dirty="0" smtClean="0"/>
          </a:p>
          <a:p>
            <a:r>
              <a:rPr lang="en-US" dirty="0" smtClean="0"/>
              <a:t>As the name implies, it is used for peak load management.</a:t>
            </a:r>
          </a:p>
          <a:p>
            <a:endParaRPr lang="en-US" dirty="0" smtClean="0"/>
          </a:p>
          <a:p>
            <a:r>
              <a:rPr lang="en-US" dirty="0" smtClean="0"/>
              <a:t>Customers get paid an incentive for reducing their load during peak hours.</a:t>
            </a:r>
          </a:p>
          <a:p>
            <a:pPr lvl="1"/>
            <a:r>
              <a:rPr lang="en-US" dirty="0" smtClean="0"/>
              <a:t>Reduction is measured as the difference between current load and a “baseline” load shape.</a:t>
            </a:r>
          </a:p>
          <a:p>
            <a:pPr lvl="1"/>
            <a:r>
              <a:rPr lang="en-US" dirty="0" smtClean="0"/>
              <a:t>Baselines are established from historical load data (either by customer or by customer-type).</a:t>
            </a:r>
          </a:p>
          <a:p>
            <a:pPr lvl="1"/>
            <a:r>
              <a:rPr lang="en-US" dirty="0" smtClean="0"/>
              <a:t>Incentive is typically a $/kW or $/kWh payment.</a:t>
            </a:r>
          </a:p>
          <a:p>
            <a:pPr lvl="1"/>
            <a:endParaRPr lang="en-US" dirty="0" smtClean="0"/>
          </a:p>
          <a:p>
            <a:r>
              <a:rPr lang="en-US" dirty="0" smtClean="0"/>
              <a:t>Historically has not been well received due to difficulties in establishing a reasonable baseline.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894768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Real Time Price (RTP)</a:t>
            </a:r>
          </a:p>
        </p:txBody>
      </p:sp>
      <p:sp>
        <p:nvSpPr>
          <p:cNvPr id="19459" name="Content Placeholder 2"/>
          <p:cNvSpPr>
            <a:spLocks noGrp="1"/>
          </p:cNvSpPr>
          <p:nvPr>
            <p:ph idx="1"/>
          </p:nvPr>
        </p:nvSpPr>
        <p:spPr/>
        <p:txBody>
          <a:bodyPr>
            <a:normAutofit lnSpcReduction="10000"/>
          </a:bodyPr>
          <a:lstStyle/>
          <a:p>
            <a:pPr>
              <a:buClr>
                <a:schemeClr val="tx1"/>
              </a:buClr>
            </a:pPr>
            <a:r>
              <a:rPr lang="en-US" dirty="0" smtClean="0">
                <a:latin typeface="Times New Roman" pitchFamily="-80" charset="0"/>
                <a:cs typeface="Times New Roman" pitchFamily="-80" charset="0"/>
              </a:rPr>
              <a:t>A real time price is similar to a TOU price except that the price can change every 5 minutes (or 15 minutes or hour).</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Because it changes so often, it is necessary to implement this with hardware.</a:t>
            </a:r>
          </a:p>
          <a:p>
            <a:pPr lvl="1">
              <a:buClr>
                <a:schemeClr val="tx1"/>
              </a:buClr>
            </a:pPr>
            <a:r>
              <a:rPr lang="en-US" dirty="0" smtClean="0">
                <a:latin typeface="Times New Roman" pitchFamily="-80" charset="0"/>
                <a:cs typeface="Times New Roman" pitchFamily="-80" charset="0"/>
              </a:rPr>
              <a:t>Increases complexity and required infrastructure.</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RTP is a more accurate representation of the true cost of consuming electrical energy.</a:t>
            </a:r>
          </a:p>
          <a:p>
            <a:pPr>
              <a:buClr>
                <a:schemeClr val="tx1"/>
              </a:buClr>
            </a:pPr>
            <a:endParaRPr lang="en-US" dirty="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Also known as Dynamic Pricing.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429278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 Time Price (cont.)</a:t>
            </a:r>
          </a:p>
        </p:txBody>
      </p:sp>
      <p:sp>
        <p:nvSpPr>
          <p:cNvPr id="19459" name="Content Placeholder 2"/>
          <p:cNvSpPr>
            <a:spLocks noGrp="1"/>
          </p:cNvSpPr>
          <p:nvPr>
            <p:ph idx="1"/>
          </p:nvPr>
        </p:nvSpPr>
        <p:spPr/>
        <p:txBody>
          <a:bodyPr>
            <a:normAutofit fontScale="92500" lnSpcReduction="20000"/>
          </a:bodyPr>
          <a:lstStyle/>
          <a:p>
            <a:pPr>
              <a:buClr>
                <a:schemeClr val="tx1"/>
              </a:buClr>
            </a:pPr>
            <a:r>
              <a:rPr lang="en-US" dirty="0" smtClean="0">
                <a:latin typeface="Times New Roman" pitchFamily="-80" charset="0"/>
                <a:cs typeface="Times New Roman" pitchFamily="-80" charset="0"/>
              </a:rPr>
              <a:t>An RTP can represent many different components of a power system.</a:t>
            </a:r>
          </a:p>
          <a:p>
            <a:pPr>
              <a:buClr>
                <a:schemeClr val="tx1"/>
              </a:buClr>
            </a:pPr>
            <a:r>
              <a:rPr lang="en-US" dirty="0" smtClean="0">
                <a:latin typeface="Times New Roman" pitchFamily="-80" charset="0"/>
                <a:cs typeface="Times New Roman" pitchFamily="-80" charset="0"/>
              </a:rPr>
              <a:t>It can also be an aggregate “signal” with inputs from multiple sources.</a:t>
            </a:r>
          </a:p>
          <a:p>
            <a:pPr lvl="1">
              <a:buClr>
                <a:schemeClr val="tx1"/>
              </a:buClr>
            </a:pPr>
            <a:r>
              <a:rPr lang="en-US" dirty="0" smtClean="0">
                <a:latin typeface="Times New Roman" pitchFamily="-80" charset="0"/>
                <a:cs typeface="Times New Roman" pitchFamily="-80" charset="0"/>
              </a:rPr>
              <a:t>Wholesale power cost.</a:t>
            </a:r>
          </a:p>
          <a:p>
            <a:pPr lvl="1">
              <a:buClr>
                <a:schemeClr val="tx1"/>
              </a:buClr>
            </a:pPr>
            <a:r>
              <a:rPr lang="en-US" dirty="0" smtClean="0">
                <a:latin typeface="Times New Roman" pitchFamily="-80" charset="0"/>
                <a:cs typeface="Times New Roman" pitchFamily="-80" charset="0"/>
              </a:rPr>
              <a:t>Transmission level congestion cost.</a:t>
            </a:r>
          </a:p>
          <a:p>
            <a:pPr lvl="1">
              <a:buClr>
                <a:schemeClr val="tx1"/>
              </a:buClr>
            </a:pPr>
            <a:r>
              <a:rPr lang="en-US" dirty="0" smtClean="0">
                <a:latin typeface="Times New Roman" pitchFamily="-80" charset="0"/>
                <a:cs typeface="Times New Roman" pitchFamily="-80" charset="0"/>
              </a:rPr>
              <a:t>Distribution level congestion cost.</a:t>
            </a:r>
          </a:p>
          <a:p>
            <a:pPr lvl="1">
              <a:buClr>
                <a:schemeClr val="tx1"/>
              </a:buClr>
            </a:pPr>
            <a:r>
              <a:rPr lang="en-US" dirty="0" smtClean="0">
                <a:latin typeface="Times New Roman" pitchFamily="-80" charset="0"/>
                <a:cs typeface="Times New Roman" pitchFamily="-80" charset="0"/>
              </a:rPr>
              <a:t>Regulation cost.</a:t>
            </a:r>
          </a:p>
          <a:p>
            <a:pPr>
              <a:buClr>
                <a:schemeClr val="tx1"/>
              </a:buClr>
            </a:pPr>
            <a:r>
              <a:rPr lang="en-US" dirty="0" smtClean="0">
                <a:latin typeface="Times New Roman" pitchFamily="-80" charset="0"/>
                <a:cs typeface="Times New Roman" pitchFamily="-80" charset="0"/>
              </a:rPr>
              <a:t>By using different components in a cost signal, many stakeholders can be represented without the end user having to understand the complexity of a power system.</a:t>
            </a:r>
          </a:p>
          <a:p>
            <a:pPr>
              <a:buClr>
                <a:schemeClr val="tx1"/>
              </a:buClr>
            </a:pPr>
            <a:r>
              <a:rPr lang="en-US" dirty="0" smtClean="0">
                <a:latin typeface="Times New Roman" pitchFamily="-80" charset="0"/>
                <a:cs typeface="Times New Roman" pitchFamily="-80" charset="0"/>
              </a:rPr>
              <a:t>The price signal sent to the end user may not be the actual cost of power, but a number which indicates the </a:t>
            </a:r>
            <a:r>
              <a:rPr lang="en-US" u="sng" dirty="0" smtClean="0">
                <a:latin typeface="Times New Roman" pitchFamily="-80" charset="0"/>
                <a:cs typeface="Times New Roman" pitchFamily="-80" charset="0"/>
              </a:rPr>
              <a:t>relative</a:t>
            </a:r>
            <a:r>
              <a:rPr lang="en-US" dirty="0" smtClean="0">
                <a:latin typeface="Times New Roman" pitchFamily="-80" charset="0"/>
                <a:cs typeface="Times New Roman" pitchFamily="-80" charset="0"/>
              </a:rPr>
              <a:t> cost of power at a given time.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955671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152400"/>
            <a:ext cx="8118475" cy="742950"/>
          </a:xfrm>
        </p:spPr>
        <p:txBody>
          <a:bodyPr>
            <a:noAutofit/>
          </a:bodyPr>
          <a:lstStyle/>
          <a:p>
            <a:r>
              <a:rPr lang="en-US" sz="3200" dirty="0" smtClean="0"/>
              <a:t>Real Time Price:</a:t>
            </a:r>
            <a:br>
              <a:rPr lang="en-US" sz="3200" dirty="0" smtClean="0"/>
            </a:br>
            <a:r>
              <a:rPr lang="en-US" sz="3200" dirty="0" smtClean="0"/>
              <a:t>Price Elasticity of the End Use Loads</a:t>
            </a:r>
          </a:p>
        </p:txBody>
      </p:sp>
      <p:grpSp>
        <p:nvGrpSpPr>
          <p:cNvPr id="2" name="Group 1"/>
          <p:cNvGrpSpPr/>
          <p:nvPr/>
        </p:nvGrpSpPr>
        <p:grpSpPr>
          <a:xfrm>
            <a:off x="1143000" y="1207690"/>
            <a:ext cx="6318786" cy="3680700"/>
            <a:chOff x="186564" y="1600200"/>
            <a:chExt cx="7704899" cy="4873134"/>
          </a:xfrm>
        </p:grpSpPr>
        <p:sp>
          <p:nvSpPr>
            <p:cNvPr id="635907" name="Freeform 3"/>
            <p:cNvSpPr>
              <a:spLocks/>
            </p:cNvSpPr>
            <p:nvPr/>
          </p:nvSpPr>
          <p:spPr bwMode="auto">
            <a:xfrm>
              <a:off x="1952625" y="1835150"/>
              <a:ext cx="4022725" cy="3990975"/>
            </a:xfrm>
            <a:custGeom>
              <a:avLst/>
              <a:gdLst>
                <a:gd name="T0" fmla="*/ 0 w 608"/>
                <a:gd name="T1" fmla="*/ 2147483647 h 977"/>
                <a:gd name="T2" fmla="*/ 2147483647 w 608"/>
                <a:gd name="T3" fmla="*/ 2147483647 h 977"/>
                <a:gd name="T4" fmla="*/ 2147483647 w 608"/>
                <a:gd name="T5" fmla="*/ 2147483647 h 977"/>
                <a:gd name="T6" fmla="*/ 2147483647 w 608"/>
                <a:gd name="T7" fmla="*/ 2147483647 h 977"/>
                <a:gd name="T8" fmla="*/ 2147483647 w 608"/>
                <a:gd name="T9" fmla="*/ 0 h 977"/>
                <a:gd name="T10" fmla="*/ 0 60000 65536"/>
                <a:gd name="T11" fmla="*/ 0 60000 65536"/>
                <a:gd name="T12" fmla="*/ 0 60000 65536"/>
                <a:gd name="T13" fmla="*/ 0 60000 65536"/>
                <a:gd name="T14" fmla="*/ 0 60000 65536"/>
                <a:gd name="T15" fmla="*/ 0 w 608"/>
                <a:gd name="T16" fmla="*/ 0 h 977"/>
                <a:gd name="T17" fmla="*/ 608 w 608"/>
                <a:gd name="T18" fmla="*/ 977 h 977"/>
              </a:gdLst>
              <a:ahLst/>
              <a:cxnLst>
                <a:cxn ang="T10">
                  <a:pos x="T0" y="T1"/>
                </a:cxn>
                <a:cxn ang="T11">
                  <a:pos x="T2" y="T3"/>
                </a:cxn>
                <a:cxn ang="T12">
                  <a:pos x="T4" y="T5"/>
                </a:cxn>
                <a:cxn ang="T13">
                  <a:pos x="T6" y="T7"/>
                </a:cxn>
                <a:cxn ang="T14">
                  <a:pos x="T8" y="T9"/>
                </a:cxn>
              </a:cxnLst>
              <a:rect l="T15" t="T16" r="T17" b="T18"/>
              <a:pathLst>
                <a:path w="608" h="977">
                  <a:moveTo>
                    <a:pt x="0" y="973"/>
                  </a:moveTo>
                  <a:cubicBezTo>
                    <a:pt x="11" y="972"/>
                    <a:pt x="26" y="977"/>
                    <a:pt x="71" y="966"/>
                  </a:cubicBezTo>
                  <a:cubicBezTo>
                    <a:pt x="116" y="955"/>
                    <a:pt x="196" y="970"/>
                    <a:pt x="269" y="909"/>
                  </a:cubicBezTo>
                  <a:cubicBezTo>
                    <a:pt x="342" y="848"/>
                    <a:pt x="450" y="753"/>
                    <a:pt x="506" y="602"/>
                  </a:cubicBezTo>
                  <a:cubicBezTo>
                    <a:pt x="562" y="451"/>
                    <a:pt x="587" y="125"/>
                    <a:pt x="608" y="0"/>
                  </a:cubicBezTo>
                </a:path>
              </a:pathLst>
            </a:custGeom>
            <a:noFill/>
            <a:ln w="38100">
              <a:solidFill>
                <a:srgbClr val="9900CC"/>
              </a:solidFill>
              <a:round/>
              <a:headEnd/>
              <a:tailEnd/>
            </a:ln>
          </p:spPr>
          <p:txBody>
            <a:bodyPr>
              <a:spAutoFit/>
            </a:bodyPr>
            <a:lstStyle/>
            <a:p>
              <a:endParaRPr lang="en-US"/>
            </a:p>
          </p:txBody>
        </p:sp>
        <p:sp>
          <p:nvSpPr>
            <p:cNvPr id="635908" name="Arc 4"/>
            <p:cNvSpPr>
              <a:spLocks/>
            </p:cNvSpPr>
            <p:nvPr/>
          </p:nvSpPr>
          <p:spPr bwMode="auto">
            <a:xfrm rot="-4950015">
              <a:off x="4753769" y="2621757"/>
              <a:ext cx="1000125" cy="1125537"/>
            </a:xfrm>
            <a:custGeom>
              <a:avLst/>
              <a:gdLst>
                <a:gd name="T0" fmla="*/ 2147483647 w 21547"/>
                <a:gd name="T1" fmla="*/ 0 h 17929"/>
                <a:gd name="T2" fmla="*/ 2147483647 w 21547"/>
                <a:gd name="T3" fmla="*/ 2147483647 h 17929"/>
                <a:gd name="T4" fmla="*/ 0 w 21547"/>
                <a:gd name="T5" fmla="*/ 2147483647 h 17929"/>
                <a:gd name="T6" fmla="*/ 0 60000 65536"/>
                <a:gd name="T7" fmla="*/ 0 60000 65536"/>
                <a:gd name="T8" fmla="*/ 0 60000 65536"/>
                <a:gd name="T9" fmla="*/ 0 w 21547"/>
                <a:gd name="T10" fmla="*/ 0 h 17929"/>
                <a:gd name="T11" fmla="*/ 21547 w 21547"/>
                <a:gd name="T12" fmla="*/ 17929 h 17929"/>
              </a:gdLst>
              <a:ahLst/>
              <a:cxnLst>
                <a:cxn ang="T6">
                  <a:pos x="T0" y="T1"/>
                </a:cxn>
                <a:cxn ang="T7">
                  <a:pos x="T2" y="T3"/>
                </a:cxn>
                <a:cxn ang="T8">
                  <a:pos x="T4" y="T5"/>
                </a:cxn>
              </a:cxnLst>
              <a:rect l="T9" t="T10" r="T11" b="T12"/>
              <a:pathLst>
                <a:path w="21547" h="17929" fill="none" extrusionOk="0">
                  <a:moveTo>
                    <a:pt x="12046" y="0"/>
                  </a:moveTo>
                  <a:cubicBezTo>
                    <a:pt x="17576" y="3715"/>
                    <a:pt x="21081" y="9774"/>
                    <a:pt x="21547" y="16419"/>
                  </a:cubicBezTo>
                </a:path>
                <a:path w="21547" h="17929" stroke="0" extrusionOk="0">
                  <a:moveTo>
                    <a:pt x="12046" y="0"/>
                  </a:moveTo>
                  <a:cubicBezTo>
                    <a:pt x="17576" y="3715"/>
                    <a:pt x="21081" y="9774"/>
                    <a:pt x="21547" y="16419"/>
                  </a:cubicBezTo>
                  <a:lnTo>
                    <a:pt x="0" y="17929"/>
                  </a:lnTo>
                  <a:close/>
                </a:path>
              </a:pathLst>
            </a:custGeom>
            <a:noFill/>
            <a:ln w="38100">
              <a:solidFill>
                <a:srgbClr val="FF0000"/>
              </a:solidFill>
              <a:prstDash val="sysDot"/>
              <a:round/>
              <a:headEnd type="triangle" w="med" len="med"/>
              <a:tailEnd type="none" w="sm" len="sm"/>
            </a:ln>
          </p:spPr>
          <p:txBody>
            <a:bodyPr anchor="ctr">
              <a:spAutoFit/>
            </a:bodyPr>
            <a:lstStyle/>
            <a:p>
              <a:endParaRPr lang="en-US"/>
            </a:p>
          </p:txBody>
        </p:sp>
        <p:sp>
          <p:nvSpPr>
            <p:cNvPr id="635909" name="Line 5"/>
            <p:cNvSpPr>
              <a:spLocks noChangeShapeType="1"/>
            </p:cNvSpPr>
            <p:nvPr/>
          </p:nvSpPr>
          <p:spPr bwMode="auto">
            <a:xfrm rot="20050240">
              <a:off x="4947514" y="1749619"/>
              <a:ext cx="50926" cy="4209231"/>
            </a:xfrm>
            <a:prstGeom prst="line">
              <a:avLst/>
            </a:prstGeom>
            <a:noFill/>
            <a:ln w="57150">
              <a:solidFill>
                <a:srgbClr val="FF0000"/>
              </a:solidFill>
              <a:prstDash val="sysDot"/>
              <a:round/>
              <a:headEnd/>
              <a:tailEnd/>
            </a:ln>
          </p:spPr>
          <p:txBody>
            <a:bodyPr wrap="square">
              <a:spAutoFit/>
            </a:bodyPr>
            <a:lstStyle/>
            <a:p>
              <a:endParaRPr lang="en-US"/>
            </a:p>
          </p:txBody>
        </p:sp>
        <p:sp>
          <p:nvSpPr>
            <p:cNvPr id="635910" name="Text Box 6"/>
            <p:cNvSpPr txBox="1">
              <a:spLocks noChangeArrowheads="1"/>
            </p:cNvSpPr>
            <p:nvPr/>
          </p:nvSpPr>
          <p:spPr bwMode="auto">
            <a:xfrm>
              <a:off x="2759075" y="1824386"/>
              <a:ext cx="1383861" cy="937219"/>
            </a:xfrm>
            <a:prstGeom prst="rect">
              <a:avLst/>
            </a:prstGeom>
            <a:noFill/>
            <a:ln w="9525">
              <a:noFill/>
              <a:miter lim="800000"/>
              <a:headEnd/>
              <a:tailEnd/>
            </a:ln>
          </p:spPr>
          <p:txBody>
            <a:bodyPr wrap="square">
              <a:spAutoFit/>
            </a:bodyPr>
            <a:lstStyle/>
            <a:p>
              <a:pPr algn="ctr" eaLnBrk="0" hangingPunct="0"/>
              <a:r>
                <a:rPr lang="en-US" sz="2000" dirty="0" smtClean="0">
                  <a:solidFill>
                    <a:srgbClr val="FF0000"/>
                  </a:solidFill>
                  <a:latin typeface="Times New Roman" pitchFamily="18" charset="0"/>
                  <a:cs typeface="Times New Roman" pitchFamily="18" charset="0"/>
                </a:rPr>
                <a:t>Demand (elastic</a:t>
              </a:r>
              <a:r>
                <a:rPr lang="en-US" sz="2000" dirty="0">
                  <a:solidFill>
                    <a:srgbClr val="FF0000"/>
                  </a:solidFill>
                  <a:latin typeface="Times New Roman" pitchFamily="18" charset="0"/>
                  <a:cs typeface="Times New Roman" pitchFamily="18" charset="0"/>
                </a:rPr>
                <a:t>)</a:t>
              </a:r>
            </a:p>
          </p:txBody>
        </p:sp>
        <p:sp>
          <p:nvSpPr>
            <p:cNvPr id="635911" name="Rectangle 7"/>
            <p:cNvSpPr>
              <a:spLocks noChangeArrowheads="1"/>
            </p:cNvSpPr>
            <p:nvPr/>
          </p:nvSpPr>
          <p:spPr bwMode="auto">
            <a:xfrm>
              <a:off x="5808555" y="3184525"/>
              <a:ext cx="1509743" cy="855722"/>
            </a:xfrm>
            <a:prstGeom prst="rect">
              <a:avLst/>
            </a:prstGeom>
            <a:noFill/>
            <a:ln w="9525">
              <a:noFill/>
              <a:miter lim="800000"/>
              <a:headEnd/>
              <a:tailEnd/>
            </a:ln>
          </p:spPr>
          <p:txBody>
            <a:bodyPr wrap="square" anchor="b">
              <a:spAutoFit/>
            </a:bodyPr>
            <a:lstStyle/>
            <a:p>
              <a:pPr algn="ctr" eaLnBrk="0" hangingPunct="0">
                <a:lnSpc>
                  <a:spcPct val="90000"/>
                </a:lnSpc>
              </a:pPr>
              <a:r>
                <a:rPr lang="en-US" sz="2000" dirty="0" smtClean="0">
                  <a:solidFill>
                    <a:srgbClr val="FF0000"/>
                  </a:solidFill>
                  <a:latin typeface="Times New Roman" pitchFamily="18" charset="0"/>
                  <a:cs typeface="Times New Roman" pitchFamily="18" charset="0"/>
                </a:rPr>
                <a:t>Demand (inelastic)</a:t>
              </a:r>
            </a:p>
          </p:txBody>
        </p:sp>
        <p:sp>
          <p:nvSpPr>
            <p:cNvPr id="635912" name="Line 8"/>
            <p:cNvSpPr>
              <a:spLocks noChangeShapeType="1"/>
            </p:cNvSpPr>
            <p:nvPr/>
          </p:nvSpPr>
          <p:spPr bwMode="auto">
            <a:xfrm flipH="1">
              <a:off x="5840411" y="1925273"/>
              <a:ext cx="20638" cy="4013045"/>
            </a:xfrm>
            <a:prstGeom prst="line">
              <a:avLst/>
            </a:prstGeom>
            <a:noFill/>
            <a:ln w="38100">
              <a:solidFill>
                <a:srgbClr val="FF0000"/>
              </a:solidFill>
              <a:round/>
              <a:headEnd/>
              <a:tailEnd/>
            </a:ln>
          </p:spPr>
          <p:txBody>
            <a:bodyPr wrap="square">
              <a:spAutoFit/>
            </a:bodyPr>
            <a:lstStyle/>
            <a:p>
              <a:endParaRPr lang="en-US"/>
            </a:p>
          </p:txBody>
        </p:sp>
        <p:sp>
          <p:nvSpPr>
            <p:cNvPr id="635913" name="Text Box 9"/>
            <p:cNvSpPr txBox="1">
              <a:spLocks noChangeArrowheads="1"/>
            </p:cNvSpPr>
            <p:nvPr/>
          </p:nvSpPr>
          <p:spPr bwMode="auto">
            <a:xfrm>
              <a:off x="2082574" y="5030338"/>
              <a:ext cx="1353005" cy="611230"/>
            </a:xfrm>
            <a:prstGeom prst="rect">
              <a:avLst/>
            </a:prstGeom>
            <a:noFill/>
            <a:ln w="9525">
              <a:noFill/>
              <a:miter lim="800000"/>
              <a:headEnd/>
              <a:tailEnd/>
            </a:ln>
          </p:spPr>
          <p:txBody>
            <a:bodyPr wrap="none">
              <a:spAutoFit/>
            </a:bodyPr>
            <a:lstStyle/>
            <a:p>
              <a:pPr algn="ctr" eaLnBrk="0" hangingPunct="0"/>
              <a:r>
                <a:rPr lang="en-US" sz="2400" b="1" dirty="0">
                  <a:solidFill>
                    <a:srgbClr val="9900CC"/>
                  </a:solidFill>
                  <a:latin typeface="Times New Roman" pitchFamily="18" charset="0"/>
                  <a:cs typeface="Times New Roman" pitchFamily="18" charset="0"/>
                </a:rPr>
                <a:t>Supply</a:t>
              </a:r>
            </a:p>
          </p:txBody>
        </p:sp>
        <p:sp>
          <p:nvSpPr>
            <p:cNvPr id="635914" name="Text Box 10"/>
            <p:cNvSpPr txBox="1">
              <a:spLocks noChangeArrowheads="1"/>
            </p:cNvSpPr>
            <p:nvPr/>
          </p:nvSpPr>
          <p:spPr bwMode="auto">
            <a:xfrm>
              <a:off x="6065066" y="2017166"/>
              <a:ext cx="919072" cy="529733"/>
            </a:xfrm>
            <a:prstGeom prst="rect">
              <a:avLst/>
            </a:prstGeom>
            <a:noFill/>
            <a:ln w="9525">
              <a:noFill/>
              <a:miter lim="800000"/>
              <a:headEnd/>
              <a:tailEnd/>
            </a:ln>
          </p:spPr>
          <p:txBody>
            <a:bodyPr wrap="none">
              <a:spAutoFit/>
            </a:bodyPr>
            <a:lstStyle/>
            <a:p>
              <a:pPr algn="ctr" eaLnBrk="0" hangingPunct="0"/>
              <a:r>
                <a:rPr lang="en-US" sz="2000" b="1" dirty="0">
                  <a:solidFill>
                    <a:srgbClr val="009900"/>
                  </a:solidFill>
                  <a:latin typeface="Times New Roman" pitchFamily="18" charset="0"/>
                  <a:cs typeface="Times New Roman" pitchFamily="18" charset="0"/>
                </a:rPr>
                <a:t>Price</a:t>
              </a:r>
            </a:p>
          </p:txBody>
        </p:sp>
        <p:sp>
          <p:nvSpPr>
            <p:cNvPr id="635915" name="Oval 11"/>
            <p:cNvSpPr>
              <a:spLocks noChangeArrowheads="1"/>
            </p:cNvSpPr>
            <p:nvPr/>
          </p:nvSpPr>
          <p:spPr bwMode="auto">
            <a:xfrm>
              <a:off x="5670550" y="2105025"/>
              <a:ext cx="381000" cy="3540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635916" name="Oval 12"/>
            <p:cNvSpPr>
              <a:spLocks noChangeArrowheads="1"/>
            </p:cNvSpPr>
            <p:nvPr/>
          </p:nvSpPr>
          <p:spPr bwMode="auto">
            <a:xfrm>
              <a:off x="5000625" y="4197350"/>
              <a:ext cx="395288" cy="3667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27662" name="Rectangle 13"/>
            <p:cNvSpPr>
              <a:spLocks noChangeArrowheads="1"/>
            </p:cNvSpPr>
            <p:nvPr/>
          </p:nvSpPr>
          <p:spPr bwMode="auto">
            <a:xfrm>
              <a:off x="1524000" y="1600200"/>
              <a:ext cx="6367463" cy="4322763"/>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27663" name="Text Box 14"/>
            <p:cNvSpPr txBox="1">
              <a:spLocks noChangeArrowheads="1"/>
            </p:cNvSpPr>
            <p:nvPr/>
          </p:nvSpPr>
          <p:spPr bwMode="auto">
            <a:xfrm>
              <a:off x="3256562" y="5943601"/>
              <a:ext cx="2361600" cy="529733"/>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27664" name="Text Box 15"/>
            <p:cNvSpPr txBox="1">
              <a:spLocks noChangeArrowheads="1"/>
            </p:cNvSpPr>
            <p:nvPr/>
          </p:nvSpPr>
          <p:spPr bwMode="auto">
            <a:xfrm>
              <a:off x="186564" y="3276599"/>
              <a:ext cx="1282638" cy="937219"/>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sp>
          <p:nvSpPr>
            <p:cNvPr id="635920" name="Text Box 16"/>
            <p:cNvSpPr txBox="1">
              <a:spLocks noChangeArrowheads="1"/>
            </p:cNvSpPr>
            <p:nvPr/>
          </p:nvSpPr>
          <p:spPr bwMode="auto">
            <a:xfrm>
              <a:off x="2897533" y="4136214"/>
              <a:ext cx="2132908" cy="488984"/>
            </a:xfrm>
            <a:prstGeom prst="rect">
              <a:avLst/>
            </a:prstGeom>
            <a:noFill/>
            <a:ln w="9525">
              <a:noFill/>
              <a:miter lim="800000"/>
              <a:headEnd/>
              <a:tailEnd/>
            </a:ln>
          </p:spPr>
          <p:txBody>
            <a:bodyPr wrap="none">
              <a:spAutoFit/>
            </a:bodyPr>
            <a:lstStyle/>
            <a:p>
              <a:pPr algn="ctr" eaLnBrk="0" hangingPunct="0"/>
              <a:r>
                <a:rPr lang="en-US" b="1" dirty="0">
                  <a:solidFill>
                    <a:srgbClr val="009900"/>
                  </a:solidFill>
                  <a:latin typeface="Times New Roman" pitchFamily="18" charset="0"/>
                  <a:cs typeface="Times New Roman" pitchFamily="18" charset="0"/>
                </a:rPr>
                <a:t>Price, mitigated</a:t>
              </a:r>
            </a:p>
          </p:txBody>
        </p:sp>
      </p:grpSp>
      <p:sp>
        <p:nvSpPr>
          <p:cNvPr id="19" name="Slide Number Placeholder 18"/>
          <p:cNvSpPr>
            <a:spLocks noGrp="1"/>
          </p:cNvSpPr>
          <p:nvPr>
            <p:ph type="sldNum" sz="quarter" idx="12"/>
          </p:nvPr>
        </p:nvSpPr>
        <p:spPr/>
        <p:txBody>
          <a:bodyPr/>
          <a:lstStyle/>
          <a:p>
            <a:fld id="{B6F15528-21DE-4FAA-801E-634DDDAF4B2B}" type="slidenum">
              <a:rPr lang="en-US" smtClean="0"/>
              <a:pPr/>
              <a:t>34</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1792159" y="5080415"/>
                <a:ext cx="5559681" cy="691600"/>
              </a:xfrm>
              <a:prstGeom prst="rect">
                <a:avLst/>
              </a:prstGeom>
              <a:noFill/>
            </p:spPr>
            <p:txBody>
              <a:bodyPr wrap="square" rtlCol="0">
                <a:spAutoFit/>
              </a:bodyPr>
              <a:lstStyle/>
              <a:p>
                <a:r>
                  <a:rPr lang="en-US" sz="2000" b="0" dirty="0" smtClean="0">
                    <a:latin typeface="Times New Roman" pitchFamily="18" charset="0"/>
                    <a:cs typeface="Times New Roman" pitchFamily="18" charset="0"/>
                  </a:rPr>
                  <a:t>Elasticity </a:t>
                </a:r>
                <a14:m>
                  <m:oMath xmlns:m="http://schemas.openxmlformats.org/officeDocument/2006/math">
                    <m:r>
                      <a:rPr lang="en-US" sz="2000" b="0" i="1" smtClean="0">
                        <a:latin typeface="Cambria Math"/>
                      </a:rPr>
                      <m:t>=</m:t>
                    </m:r>
                    <m:f>
                      <m:fPr>
                        <m:ctrlPr>
                          <a:rPr lang="en-US" sz="2000" b="0" i="1" smtClean="0">
                            <a:latin typeface="Cambria Math"/>
                          </a:rPr>
                        </m:ctrlPr>
                      </m:fPr>
                      <m:num>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𝑞𝑢𝑎𝑛𝑡𝑖𝑡𝑦</m:t>
                        </m:r>
                        <m:r>
                          <a:rPr lang="en-US" sz="2000" b="0" i="1" smtClean="0">
                            <a:latin typeface="Cambria Math"/>
                          </a:rPr>
                          <m:t> </m:t>
                        </m:r>
                        <m:r>
                          <a:rPr lang="en-US" sz="2000" b="0" i="1" smtClean="0">
                            <a:latin typeface="Cambria Math"/>
                          </a:rPr>
                          <m:t>𝑑𝑒𝑚𝑎𝑛𝑑𝑒𝑑</m:t>
                        </m:r>
                      </m:num>
                      <m:den>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𝑝𝑟𝑖𝑐𝑒</m:t>
                        </m:r>
                      </m:den>
                    </m:f>
                    <m:r>
                      <a:rPr lang="en-US" sz="2000" b="0" i="1" smtClean="0">
                        <a:latin typeface="Cambria Math"/>
                      </a:rPr>
                      <m:t>= </m:t>
                    </m:r>
                    <m:f>
                      <m:fPr>
                        <m:ctrlPr>
                          <a:rPr lang="en-US" sz="2000" b="0" i="1" smtClean="0">
                            <a:latin typeface="Cambria Math"/>
                          </a:rPr>
                        </m:ctrlPr>
                      </m:fPr>
                      <m:num>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𝑄</m:t>
                            </m:r>
                          </m:num>
                          <m:den>
                            <m:r>
                              <a:rPr lang="en-US" sz="2000" b="0" i="1" smtClean="0">
                                <a:latin typeface="Cambria Math"/>
                              </a:rPr>
                              <m:t>𝑄</m:t>
                            </m:r>
                          </m:den>
                        </m:f>
                      </m:num>
                      <m:den>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𝑃</m:t>
                            </m:r>
                          </m:num>
                          <m:den>
                            <m:r>
                              <a:rPr lang="en-US" sz="2000" b="0" i="1" smtClean="0">
                                <a:latin typeface="Cambria Math"/>
                              </a:rPr>
                              <m:t>𝑃</m:t>
                            </m:r>
                          </m:den>
                        </m:f>
                      </m:den>
                    </m:f>
                  </m:oMath>
                </a14:m>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792159" y="5080415"/>
                <a:ext cx="5559681" cy="691600"/>
              </a:xfrm>
              <a:prstGeom prst="rect">
                <a:avLst/>
              </a:prstGeom>
              <a:blipFill rotWithShape="1">
                <a:blip r:embed="rId3"/>
                <a:stretch>
                  <a:fillRect l="-1206"/>
                </a:stretch>
              </a:blipFill>
            </p:spPr>
            <p:txBody>
              <a:bodyPr/>
              <a:lstStyle/>
              <a:p>
                <a:r>
                  <a:rPr lang="en-US">
                    <a:noFill/>
                  </a:rPr>
                  <a:t> </a:t>
                </a:r>
              </a:p>
            </p:txBody>
          </p:sp>
        </mc:Fallback>
      </mc:AlternateContent>
      <p:sp>
        <p:nvSpPr>
          <p:cNvPr id="20" name="Content Placeholder 2"/>
          <p:cNvSpPr txBox="1">
            <a:spLocks/>
          </p:cNvSpPr>
          <p:nvPr/>
        </p:nvSpPr>
        <p:spPr>
          <a:xfrm>
            <a:off x="930765" y="6068590"/>
            <a:ext cx="7840085" cy="652885"/>
          </a:xfrm>
          <a:prstGeom prst="rect">
            <a:avLst/>
          </a:prstGeom>
        </p:spPr>
        <p:txBody>
          <a:bodyPr>
            <a:normAutofit fontScale="70000" lnSpcReduction="20000"/>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dirty="0" smtClean="0">
                <a:latin typeface="Times New Roman" pitchFamily="-80" charset="0"/>
                <a:cs typeface="Times New Roman" pitchFamily="-80" charset="0"/>
              </a:rPr>
              <a:t>Classic economic dispatch treats demand as INELASTIC, however now demand could change as a function of price.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Demand Response Control</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In order for Demand Response to be effective there must be a form of control input.</a:t>
            </a:r>
          </a:p>
          <a:p>
            <a:pPr>
              <a:buClr>
                <a:schemeClr val="tx1"/>
              </a:buClr>
              <a:buNone/>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input is often a control signal in the form of a price signal, which is sent by the utility or other controlling entity.</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While price signals are one type of control signal, most any variable could potentially be used.</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306348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dirty="0" smtClean="0"/>
              <a:t>Real Time Price In Use:</a:t>
            </a:r>
            <a:br>
              <a:rPr lang="en-US" dirty="0" smtClean="0"/>
            </a:br>
            <a:r>
              <a:rPr lang="en-US" dirty="0" smtClean="0"/>
              <a:t>Market Control</a:t>
            </a:r>
          </a:p>
        </p:txBody>
      </p:sp>
      <p:sp>
        <p:nvSpPr>
          <p:cNvPr id="9219" name="Rectangle 3"/>
          <p:cNvSpPr>
            <a:spLocks noGrp="1" noChangeArrowheads="1"/>
          </p:cNvSpPr>
          <p:nvPr>
            <p:ph type="body" idx="1"/>
          </p:nvPr>
        </p:nvSpPr>
        <p:spPr/>
        <p:txBody>
          <a:bodyPr/>
          <a:lstStyle/>
          <a:p>
            <a:pPr eaLnBrk="1" hangingPunct="1"/>
            <a:r>
              <a:rPr lang="en-US" sz="2800" dirty="0" smtClean="0"/>
              <a:t>Bids submitted by two primary types</a:t>
            </a:r>
          </a:p>
          <a:p>
            <a:pPr lvl="1" eaLnBrk="1" hangingPunct="1"/>
            <a:r>
              <a:rPr lang="en-US" sz="2400" dirty="0" smtClean="0"/>
              <a:t>Suppliers – bid in amount they can provide and what they want to charge for it.</a:t>
            </a:r>
          </a:p>
          <a:p>
            <a:pPr lvl="1" eaLnBrk="1" hangingPunct="1"/>
            <a:r>
              <a:rPr lang="en-US" sz="2400" dirty="0" smtClean="0"/>
              <a:t>Demanders – bid in amount they wish to use and how much they are willing to pay for it.</a:t>
            </a:r>
          </a:p>
          <a:p>
            <a:pPr eaLnBrk="1" hangingPunct="1"/>
            <a:r>
              <a:rPr lang="en-US" sz="2800" dirty="0" smtClean="0"/>
              <a:t>Market closes and “clears”</a:t>
            </a:r>
          </a:p>
          <a:p>
            <a:pPr lvl="1" eaLnBrk="1" hangingPunct="1"/>
            <a:r>
              <a:rPr lang="en-US" sz="2400" dirty="0" smtClean="0"/>
              <a:t>Bidding process is stopped.</a:t>
            </a:r>
          </a:p>
          <a:p>
            <a:pPr lvl="1" eaLnBrk="1" hangingPunct="1"/>
            <a:r>
              <a:rPr lang="en-US" sz="2400" dirty="0" smtClean="0"/>
              <a:t>Supply and demand bids are arranged.</a:t>
            </a:r>
          </a:p>
          <a:p>
            <a:pPr lvl="1" eaLnBrk="1" hangingPunct="1"/>
            <a:r>
              <a:rPr lang="en-US" sz="2400" dirty="0" smtClean="0"/>
              <a:t>Meeting point of the two curves is the “clearing price and quantity” of the auction and is now the RTP.</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381000"/>
            <a:ext cx="8118475" cy="742950"/>
          </a:xfrm>
        </p:spPr>
        <p:txBody>
          <a:bodyPr>
            <a:normAutofit/>
          </a:bodyPr>
          <a:lstStyle/>
          <a:p>
            <a:r>
              <a:rPr lang="en-US" dirty="0" smtClean="0">
                <a:latin typeface="Times New Roman" pitchFamily="-80" charset="0"/>
                <a:cs typeface="Times New Roman" pitchFamily="-80" charset="0"/>
              </a:rPr>
              <a:t>RTP-Double Auction Market</a:t>
            </a:r>
            <a:endParaRPr lang="en-US" i="1" dirty="0" smtClean="0"/>
          </a:p>
        </p:txBody>
      </p:sp>
      <p:sp>
        <p:nvSpPr>
          <p:cNvPr id="19" name="Slide Number Placeholder 18"/>
          <p:cNvSpPr>
            <a:spLocks noGrp="1"/>
          </p:cNvSpPr>
          <p:nvPr>
            <p:ph type="sldNum" sz="quarter" idx="12"/>
          </p:nvPr>
        </p:nvSpPr>
        <p:spPr/>
        <p:txBody>
          <a:bodyPr/>
          <a:lstStyle/>
          <a:p>
            <a:fld id="{B6F15528-21DE-4FAA-801E-634DDDAF4B2B}" type="slidenum">
              <a:rPr lang="en-US" smtClean="0"/>
              <a:pPr/>
              <a:t>37</a:t>
            </a:fld>
            <a:endParaRPr lang="en-US"/>
          </a:p>
        </p:txBody>
      </p:sp>
      <p:sp>
        <p:nvSpPr>
          <p:cNvPr id="24" name="Text Box 6"/>
          <p:cNvSpPr txBox="1">
            <a:spLocks noChangeArrowheads="1"/>
          </p:cNvSpPr>
          <p:nvPr/>
        </p:nvSpPr>
        <p:spPr bwMode="auto">
          <a:xfrm>
            <a:off x="6271277" y="4032336"/>
            <a:ext cx="1422313" cy="461665"/>
          </a:xfrm>
          <a:prstGeom prst="rect">
            <a:avLst/>
          </a:prstGeom>
          <a:noFill/>
          <a:ln w="9525">
            <a:noFill/>
            <a:miter lim="800000"/>
            <a:headEnd/>
            <a:tailEnd/>
          </a:ln>
        </p:spPr>
        <p:txBody>
          <a:bodyPr wrap="square">
            <a:spAutoFit/>
          </a:bodyPr>
          <a:lstStyle/>
          <a:p>
            <a:pPr algn="ctr" eaLnBrk="0" hangingPunct="0"/>
            <a:r>
              <a:rPr lang="en-US" sz="2400" dirty="0" smtClean="0">
                <a:solidFill>
                  <a:srgbClr val="FF0000"/>
                </a:solidFill>
                <a:latin typeface="Times New Roman" pitchFamily="18" charset="0"/>
                <a:cs typeface="Times New Roman" pitchFamily="18" charset="0"/>
              </a:rPr>
              <a:t>Demand</a:t>
            </a:r>
            <a:endParaRPr lang="en-US" sz="2000" dirty="0">
              <a:solidFill>
                <a:srgbClr val="FF0000"/>
              </a:solidFill>
              <a:latin typeface="Times New Roman" pitchFamily="18" charset="0"/>
              <a:cs typeface="Times New Roman" pitchFamily="18" charset="0"/>
            </a:endParaRPr>
          </a:p>
        </p:txBody>
      </p:sp>
      <p:sp>
        <p:nvSpPr>
          <p:cNvPr id="27" name="Text Box 9"/>
          <p:cNvSpPr txBox="1">
            <a:spLocks noChangeArrowheads="1"/>
          </p:cNvSpPr>
          <p:nvPr/>
        </p:nvSpPr>
        <p:spPr bwMode="auto">
          <a:xfrm>
            <a:off x="6560690" y="1752600"/>
            <a:ext cx="1056700" cy="461665"/>
          </a:xfrm>
          <a:prstGeom prst="rect">
            <a:avLst/>
          </a:prstGeom>
          <a:noFill/>
          <a:ln w="9525">
            <a:noFill/>
            <a:miter lim="800000"/>
            <a:headEnd/>
            <a:tailEnd/>
          </a:ln>
        </p:spPr>
        <p:txBody>
          <a:bodyPr wrap="none">
            <a:spAutoFit/>
          </a:bodyPr>
          <a:lstStyle/>
          <a:p>
            <a:pPr algn="ctr" eaLnBrk="0" hangingPunct="0"/>
            <a:r>
              <a:rPr lang="en-US" sz="2400" dirty="0">
                <a:solidFill>
                  <a:srgbClr val="9900CC"/>
                </a:solidFill>
                <a:latin typeface="Times New Roman" pitchFamily="18" charset="0"/>
                <a:cs typeface="Times New Roman" pitchFamily="18" charset="0"/>
              </a:rPr>
              <a:t>Supply</a:t>
            </a:r>
          </a:p>
        </p:txBody>
      </p:sp>
      <p:sp>
        <p:nvSpPr>
          <p:cNvPr id="28" name="Text Box 10"/>
          <p:cNvSpPr txBox="1">
            <a:spLocks noChangeArrowheads="1"/>
          </p:cNvSpPr>
          <p:nvPr/>
        </p:nvSpPr>
        <p:spPr bwMode="auto">
          <a:xfrm>
            <a:off x="3725706" y="3841254"/>
            <a:ext cx="1805302" cy="707886"/>
          </a:xfrm>
          <a:prstGeom prst="rect">
            <a:avLst/>
          </a:prstGeom>
          <a:noFill/>
          <a:ln w="9525">
            <a:noFill/>
            <a:miter lim="800000"/>
            <a:headEnd/>
            <a:tailEnd/>
          </a:ln>
        </p:spPr>
        <p:txBody>
          <a:bodyPr wrap="none">
            <a:spAutoFit/>
          </a:bodyPr>
          <a:lstStyle/>
          <a:p>
            <a:pPr algn="ctr" eaLnBrk="0" hangingPunct="0"/>
            <a:r>
              <a:rPr lang="en-US" sz="2000" dirty="0" smtClean="0">
                <a:solidFill>
                  <a:srgbClr val="009900"/>
                </a:solidFill>
                <a:latin typeface="Times New Roman" pitchFamily="18" charset="0"/>
                <a:cs typeface="Times New Roman" pitchFamily="18" charset="0"/>
              </a:rPr>
              <a:t>Cleared</a:t>
            </a:r>
          </a:p>
          <a:p>
            <a:pPr algn="ctr" eaLnBrk="0" hangingPunct="0"/>
            <a:r>
              <a:rPr lang="en-US" sz="2000" dirty="0" smtClean="0">
                <a:solidFill>
                  <a:srgbClr val="009900"/>
                </a:solidFill>
                <a:latin typeface="Times New Roman" pitchFamily="18" charset="0"/>
                <a:cs typeface="Times New Roman" pitchFamily="18" charset="0"/>
              </a:rPr>
              <a:t>Price / Quantity</a:t>
            </a:r>
            <a:endParaRPr lang="en-US" sz="2000" dirty="0">
              <a:solidFill>
                <a:srgbClr val="009900"/>
              </a:solidFill>
              <a:latin typeface="Times New Roman" pitchFamily="18" charset="0"/>
              <a:cs typeface="Times New Roman" pitchFamily="18" charset="0"/>
            </a:endParaRPr>
          </a:p>
        </p:txBody>
      </p:sp>
      <p:sp>
        <p:nvSpPr>
          <p:cNvPr id="31" name="Rectangle 13"/>
          <p:cNvSpPr>
            <a:spLocks noChangeArrowheads="1"/>
          </p:cNvSpPr>
          <p:nvPr/>
        </p:nvSpPr>
        <p:spPr bwMode="auto">
          <a:xfrm>
            <a:off x="1245075" y="1524000"/>
            <a:ext cx="6544388" cy="4055639"/>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32" name="Text Box 14"/>
          <p:cNvSpPr txBox="1">
            <a:spLocks noChangeArrowheads="1"/>
          </p:cNvSpPr>
          <p:nvPr/>
        </p:nvSpPr>
        <p:spPr bwMode="auto">
          <a:xfrm>
            <a:off x="3025777" y="5599002"/>
            <a:ext cx="2427219" cy="496998"/>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33" name="Text Box 15"/>
          <p:cNvSpPr txBox="1">
            <a:spLocks noChangeArrowheads="1"/>
          </p:cNvSpPr>
          <p:nvPr/>
        </p:nvSpPr>
        <p:spPr bwMode="auto">
          <a:xfrm>
            <a:off x="76200" y="3096806"/>
            <a:ext cx="1318277" cy="879304"/>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grpSp>
        <p:nvGrpSpPr>
          <p:cNvPr id="47" name="Group 46"/>
          <p:cNvGrpSpPr/>
          <p:nvPr/>
        </p:nvGrpSpPr>
        <p:grpSpPr>
          <a:xfrm>
            <a:off x="1245075" y="2199056"/>
            <a:ext cx="6544388" cy="2743200"/>
            <a:chOff x="1526998" y="2209800"/>
            <a:chExt cx="6544388" cy="2743200"/>
          </a:xfrm>
          <a:effectLst>
            <a:glow rad="381000">
              <a:schemeClr val="accent1">
                <a:alpha val="0"/>
              </a:schemeClr>
            </a:glow>
            <a:outerShdw blurRad="50800" dist="38100" dir="2700000" algn="tl" rotWithShape="0">
              <a:prstClr val="black">
                <a:alpha val="40000"/>
              </a:prstClr>
            </a:outerShdw>
          </a:effectLst>
        </p:grpSpPr>
        <p:cxnSp>
          <p:nvCxnSpPr>
            <p:cNvPr id="39" name="Elbow Connector 38"/>
            <p:cNvCxnSpPr/>
            <p:nvPr/>
          </p:nvCxnSpPr>
          <p:spPr>
            <a:xfrm flipV="1">
              <a:off x="2412935" y="4191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526998" y="2209800"/>
              <a:ext cx="6544388" cy="2743200"/>
              <a:chOff x="1526998" y="2209800"/>
              <a:chExt cx="6544388" cy="2743200"/>
            </a:xfrm>
          </p:grpSpPr>
          <p:cxnSp>
            <p:nvCxnSpPr>
              <p:cNvPr id="3" name="Elbow Connector 2"/>
              <p:cNvCxnSpPr/>
              <p:nvPr/>
            </p:nvCxnSpPr>
            <p:spPr>
              <a:xfrm flipV="1">
                <a:off x="1526998" y="4572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3059136" y="3810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4277848" y="3048000"/>
                <a:ext cx="1228960" cy="762001"/>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5427833" y="2209800"/>
                <a:ext cx="2643553" cy="8382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grpSp>
      <p:grpSp>
        <p:nvGrpSpPr>
          <p:cNvPr id="82" name="Group 81"/>
          <p:cNvGrpSpPr/>
          <p:nvPr/>
        </p:nvGrpSpPr>
        <p:grpSpPr>
          <a:xfrm>
            <a:off x="1267239" y="1752600"/>
            <a:ext cx="6146325" cy="3811799"/>
            <a:chOff x="1245075" y="1750801"/>
            <a:chExt cx="6146325" cy="3811799"/>
          </a:xfrm>
          <a:effectLst>
            <a:outerShdw blurRad="50800" dist="38100" dir="2700000" algn="tl" rotWithShape="0">
              <a:prstClr val="black">
                <a:alpha val="40000"/>
              </a:prstClr>
            </a:outerShdw>
          </a:effectLst>
        </p:grpSpPr>
        <p:cxnSp>
          <p:nvCxnSpPr>
            <p:cNvPr id="71" name="Elbow Connector 70"/>
            <p:cNvCxnSpPr/>
            <p:nvPr/>
          </p:nvCxnSpPr>
          <p:spPr>
            <a:xfrm>
              <a:off x="5998547" y="4267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1245075" y="1750801"/>
              <a:ext cx="6146325" cy="3811799"/>
              <a:chOff x="1526998" y="1750801"/>
              <a:chExt cx="6146325" cy="3811799"/>
            </a:xfrm>
          </p:grpSpPr>
          <p:cxnSp>
            <p:nvCxnSpPr>
              <p:cNvPr id="56" name="Elbow Connector 55"/>
              <p:cNvCxnSpPr/>
              <p:nvPr/>
            </p:nvCxnSpPr>
            <p:spPr>
              <a:xfrm>
                <a:off x="3897336" y="3351001"/>
                <a:ext cx="522264" cy="1160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526998" y="1750801"/>
                <a:ext cx="6146325" cy="3811799"/>
                <a:chOff x="1526998" y="1752600"/>
                <a:chExt cx="6146325" cy="3811799"/>
              </a:xfrm>
            </p:grpSpPr>
            <p:cxnSp>
              <p:nvCxnSpPr>
                <p:cNvPr id="14" name="Elbow Connector 13"/>
                <p:cNvCxnSpPr/>
                <p:nvPr/>
              </p:nvCxnSpPr>
              <p:spPr>
                <a:xfrm>
                  <a:off x="1526998" y="1752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3511941" y="3124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a:off x="1981200" y="2209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a:off x="2286000" y="24384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2667000" y="26670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a:off x="3080599" y="2895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1755598" y="1981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a:off x="4158468" y="3467100"/>
                  <a:ext cx="489732" cy="84719"/>
                </a:xfrm>
                <a:prstGeom prst="bentConnector3">
                  <a:avLst>
                    <a:gd name="adj1" fmla="val 52917"/>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a:off x="4521309" y="3553618"/>
                  <a:ext cx="660291" cy="112501"/>
                </a:xfrm>
                <a:prstGeom prst="bentConnector3">
                  <a:avLst>
                    <a:gd name="adj1" fmla="val 27339"/>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a:off x="5100594" y="3665631"/>
                  <a:ext cx="658500" cy="143881"/>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5559602" y="3810000"/>
                  <a:ext cx="688798"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6021299" y="4038600"/>
                  <a:ext cx="454202"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a:off x="6507571" y="4495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a:off x="6734672" y="47244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a:off x="6961773" y="50292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a:off x="7216123" y="5334000"/>
                  <a:ext cx="457200"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grpSp>
      </p:grpSp>
      <p:sp>
        <p:nvSpPr>
          <p:cNvPr id="29" name="Oval 11"/>
          <p:cNvSpPr>
            <a:spLocks noChangeArrowheads="1"/>
          </p:cNvSpPr>
          <p:nvPr/>
        </p:nvSpPr>
        <p:spPr bwMode="auto">
          <a:xfrm>
            <a:off x="4531593" y="3581400"/>
            <a:ext cx="195793" cy="167867"/>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Tree>
    <p:extLst>
      <p:ext uri="{BB962C8B-B14F-4D97-AF65-F5344CB8AC3E}">
        <p14:creationId xmlns:p14="http://schemas.microsoft.com/office/powerpoint/2010/main" val="3981426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RTP-Double Auction Market</a:t>
            </a:r>
          </a:p>
        </p:txBody>
      </p:sp>
      <p:sp>
        <p:nvSpPr>
          <p:cNvPr id="19459" name="Content Placeholder 2"/>
          <p:cNvSpPr>
            <a:spLocks noGrp="1"/>
          </p:cNvSpPr>
          <p:nvPr>
            <p:ph idx="1"/>
          </p:nvPr>
        </p:nvSpPr>
        <p:spPr/>
        <p:txBody>
          <a:bodyPr>
            <a:normAutofit lnSpcReduction="10000"/>
          </a:bodyPr>
          <a:lstStyle/>
          <a:p>
            <a:pPr>
              <a:buClr>
                <a:schemeClr val="tx1"/>
              </a:buClr>
            </a:pPr>
            <a:r>
              <a:rPr lang="en-US" dirty="0" smtClean="0">
                <a:latin typeface="Times New Roman" pitchFamily="-80" charset="0"/>
                <a:cs typeface="Times New Roman" pitchFamily="-80" charset="0"/>
              </a:rPr>
              <a:t>A double auction has the advantage that rebound effect will not be experienced.</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true double auction can address many issues at once, and include bidding from load, central generation, and distributed generation.</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When a market is “cleared” there can be issues of equitable solutions.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double auction market requires a significantly more capable communications system than a RTP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183068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RTP-Double Auction Market:</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The Olympic Peninsula Project</a:t>
            </a:r>
          </a:p>
        </p:txBody>
      </p:sp>
      <p:pic>
        <p:nvPicPr>
          <p:cNvPr id="6" name="Picture 4" descr="map_screensaver"/>
          <p:cNvPicPr>
            <a:picLocks noChangeAspect="1" noChangeArrowheads="1"/>
          </p:cNvPicPr>
          <p:nvPr/>
        </p:nvPicPr>
        <p:blipFill>
          <a:blip r:embed="rId2" cstate="print"/>
          <a:srcRect/>
          <a:stretch>
            <a:fillRect/>
          </a:stretch>
        </p:blipFill>
        <p:spPr bwMode="auto">
          <a:xfrm>
            <a:off x="1808069" y="1892800"/>
            <a:ext cx="5527862" cy="414774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78204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Demand Response?</a:t>
            </a:r>
            <a:endParaRPr lang="en-US" dirty="0"/>
          </a:p>
        </p:txBody>
      </p:sp>
      <p:sp>
        <p:nvSpPr>
          <p:cNvPr id="4" name="Content Placeholder 3"/>
          <p:cNvSpPr>
            <a:spLocks noGrp="1"/>
          </p:cNvSpPr>
          <p:nvPr>
            <p:ph sz="half" idx="2"/>
          </p:nvPr>
        </p:nvSpPr>
        <p:spPr>
          <a:xfrm>
            <a:off x="4724400" y="1828800"/>
            <a:ext cx="4191000" cy="4800600"/>
          </a:xfrm>
        </p:spPr>
        <p:txBody>
          <a:bodyPr>
            <a:normAutofit fontScale="92500" lnSpcReduction="10000"/>
          </a:bodyPr>
          <a:lstStyle/>
          <a:p>
            <a:pPr>
              <a:spcAft>
                <a:spcPts val="600"/>
              </a:spcAft>
            </a:pPr>
            <a:r>
              <a:rPr lang="en-US" dirty="0" smtClean="0"/>
              <a:t>System is designed to support highest peak of the greatest peak day.</a:t>
            </a:r>
          </a:p>
          <a:p>
            <a:pPr lvl="1">
              <a:spcAft>
                <a:spcPts val="600"/>
              </a:spcAft>
            </a:pPr>
            <a:r>
              <a:rPr lang="en-US" dirty="0" smtClean="0"/>
              <a:t>Capital investments are driven by this load.</a:t>
            </a:r>
          </a:p>
          <a:p>
            <a:pPr lvl="1">
              <a:spcAft>
                <a:spcPts val="600"/>
              </a:spcAft>
            </a:pPr>
            <a:r>
              <a:rPr lang="en-US" dirty="0" smtClean="0"/>
              <a:t>Drives up overall cost.</a:t>
            </a:r>
          </a:p>
          <a:p>
            <a:pPr>
              <a:spcAft>
                <a:spcPts val="600"/>
              </a:spcAft>
            </a:pPr>
            <a:r>
              <a:rPr lang="en-US" dirty="0" smtClean="0"/>
              <a:t>Necessary to keep a balance between load and generation every instant.</a:t>
            </a:r>
          </a:p>
          <a:p>
            <a:pPr>
              <a:spcAft>
                <a:spcPts val="600"/>
              </a:spcAft>
            </a:pPr>
            <a:r>
              <a:rPr lang="en-US" dirty="0" smtClean="0"/>
              <a:t>Electrical infrastructure is underutilized on most days.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200099823"/>
              </p:ext>
            </p:extLst>
          </p:nvPr>
        </p:nvGraphicFramePr>
        <p:xfrm>
          <a:off x="304800" y="1524000"/>
          <a:ext cx="4338637" cy="26527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270599492"/>
              </p:ext>
            </p:extLst>
          </p:nvPr>
        </p:nvGraphicFramePr>
        <p:xfrm>
          <a:off x="304800" y="4191000"/>
          <a:ext cx="3805237" cy="2409825"/>
        </p:xfrm>
        <a:graphic>
          <a:graphicData uri="http://schemas.openxmlformats.org/drawingml/2006/chart">
            <c:chart xmlns:c="http://schemas.openxmlformats.org/drawingml/2006/chart" xmlns:r="http://schemas.openxmlformats.org/officeDocument/2006/relationships" r:id="rId3"/>
          </a:graphicData>
        </a:graphic>
      </p:graphicFrame>
      <p:sp>
        <p:nvSpPr>
          <p:cNvPr id="22" name="Right Brace 21"/>
          <p:cNvSpPr/>
          <p:nvPr/>
        </p:nvSpPr>
        <p:spPr>
          <a:xfrm>
            <a:off x="3962399" y="1981200"/>
            <a:ext cx="152401" cy="6096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a:off x="3962398" y="4648200"/>
            <a:ext cx="152402" cy="7620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244143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3295650" y="2181225"/>
            <a:ext cx="2505075" cy="1647825"/>
          </a:xfrm>
          <a:prstGeom prst="rect">
            <a:avLst/>
          </a:prstGeom>
          <a:solidFill>
            <a:srgbClr val="CCFFFF"/>
          </a:solidFill>
          <a:ln w="19050" algn="ctr">
            <a:solidFill>
              <a:schemeClr val="tx1"/>
            </a:solidFill>
            <a:miter lim="800000"/>
            <a:headEnd/>
            <a:tailEnd/>
          </a:ln>
        </p:spPr>
        <p:txBody>
          <a:bodyPr anchor="ctr">
            <a:spAutoFit/>
          </a:bodyPr>
          <a:lstStyle/>
          <a:p>
            <a:endParaRPr lang="en-US">
              <a:solidFill>
                <a:srgbClr val="000000"/>
              </a:solidFill>
            </a:endParaRPr>
          </a:p>
        </p:txBody>
      </p:sp>
      <p:grpSp>
        <p:nvGrpSpPr>
          <p:cNvPr id="2" name="Group 3"/>
          <p:cNvGrpSpPr>
            <a:grpSpLocks/>
          </p:cNvGrpSpPr>
          <p:nvPr/>
        </p:nvGrpSpPr>
        <p:grpSpPr bwMode="auto">
          <a:xfrm>
            <a:off x="3286125" y="2447925"/>
            <a:ext cx="4605338" cy="1381125"/>
            <a:chOff x="1422" y="2250"/>
            <a:chExt cx="2901" cy="870"/>
          </a:xfrm>
        </p:grpSpPr>
        <p:sp>
          <p:nvSpPr>
            <p:cNvPr id="37530" name="Freeform 4"/>
            <p:cNvSpPr>
              <a:spLocks/>
            </p:cNvSpPr>
            <p:nvPr/>
          </p:nvSpPr>
          <p:spPr bwMode="auto">
            <a:xfrm>
              <a:off x="1422" y="2250"/>
              <a:ext cx="1584" cy="870"/>
            </a:xfrm>
            <a:custGeom>
              <a:avLst/>
              <a:gdLst>
                <a:gd name="T0" fmla="*/ 0 w 1584"/>
                <a:gd name="T1" fmla="*/ 4168 h 588"/>
                <a:gd name="T2" fmla="*/ 6 w 1584"/>
                <a:gd name="T3" fmla="*/ 2169 h 588"/>
                <a:gd name="T4" fmla="*/ 108 w 1584"/>
                <a:gd name="T5" fmla="*/ 1830 h 588"/>
                <a:gd name="T6" fmla="*/ 150 w 1584"/>
                <a:gd name="T7" fmla="*/ 1191 h 588"/>
                <a:gd name="T8" fmla="*/ 204 w 1584"/>
                <a:gd name="T9" fmla="*/ 593 h 588"/>
                <a:gd name="T10" fmla="*/ 264 w 1584"/>
                <a:gd name="T11" fmla="*/ 129 h 588"/>
                <a:gd name="T12" fmla="*/ 312 w 1584"/>
                <a:gd name="T13" fmla="*/ 1406 h 588"/>
                <a:gd name="T14" fmla="*/ 408 w 1584"/>
                <a:gd name="T15" fmla="*/ 1912 h 588"/>
                <a:gd name="T16" fmla="*/ 504 w 1584"/>
                <a:gd name="T17" fmla="*/ 1876 h 588"/>
                <a:gd name="T18" fmla="*/ 570 w 1584"/>
                <a:gd name="T19" fmla="*/ 1660 h 588"/>
                <a:gd name="T20" fmla="*/ 642 w 1584"/>
                <a:gd name="T21" fmla="*/ 978 h 588"/>
                <a:gd name="T22" fmla="*/ 672 w 1584"/>
                <a:gd name="T23" fmla="*/ 471 h 588"/>
                <a:gd name="T24" fmla="*/ 702 w 1584"/>
                <a:gd name="T25" fmla="*/ 170 h 588"/>
                <a:gd name="T26" fmla="*/ 804 w 1584"/>
                <a:gd name="T27" fmla="*/ 0 h 588"/>
                <a:gd name="T28" fmla="*/ 882 w 1584"/>
                <a:gd name="T29" fmla="*/ 722 h 588"/>
                <a:gd name="T30" fmla="*/ 1020 w 1584"/>
                <a:gd name="T31" fmla="*/ 937 h 588"/>
                <a:gd name="T32" fmla="*/ 1080 w 1584"/>
                <a:gd name="T33" fmla="*/ 1150 h 588"/>
                <a:gd name="T34" fmla="*/ 1182 w 1584"/>
                <a:gd name="T35" fmla="*/ 1277 h 588"/>
                <a:gd name="T36" fmla="*/ 1278 w 1584"/>
                <a:gd name="T37" fmla="*/ 1912 h 588"/>
                <a:gd name="T38" fmla="*/ 1476 w 1584"/>
                <a:gd name="T39" fmla="*/ 2379 h 588"/>
                <a:gd name="T40" fmla="*/ 1584 w 1584"/>
                <a:gd name="T41" fmla="*/ 2379 h 588"/>
                <a:gd name="T42" fmla="*/ 1578 w 1584"/>
                <a:gd name="T43" fmla="*/ 4168 h 588"/>
                <a:gd name="T44" fmla="*/ 0 w 1584"/>
                <a:gd name="T45" fmla="*/ 4168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008000"/>
            </a:solidFill>
            <a:ln w="9525">
              <a:noFill/>
              <a:round/>
              <a:headEnd/>
              <a:tailEnd/>
            </a:ln>
          </p:spPr>
          <p:txBody>
            <a:bodyPr>
              <a:spAutoFit/>
            </a:bodyPr>
            <a:lstStyle/>
            <a:p>
              <a:endParaRPr lang="en-US"/>
            </a:p>
          </p:txBody>
        </p:sp>
        <p:sp>
          <p:nvSpPr>
            <p:cNvPr id="37531" name="Text Box 5"/>
            <p:cNvSpPr txBox="1">
              <a:spLocks noChangeArrowheads="1"/>
            </p:cNvSpPr>
            <p:nvPr/>
          </p:nvSpPr>
          <p:spPr bwMode="auto">
            <a:xfrm>
              <a:off x="3111" y="2253"/>
              <a:ext cx="1212" cy="231"/>
            </a:xfrm>
            <a:prstGeom prst="rect">
              <a:avLst/>
            </a:prstGeom>
            <a:noFill/>
            <a:ln w="38100">
              <a:noFill/>
              <a:miter lim="800000"/>
              <a:headEnd/>
              <a:tailEnd/>
            </a:ln>
          </p:spPr>
          <p:txBody>
            <a:bodyPr wrap="none">
              <a:spAutoFit/>
            </a:bodyPr>
            <a:lstStyle/>
            <a:p>
              <a:r>
                <a:rPr lang="en-US">
                  <a:solidFill>
                    <a:srgbClr val="000000"/>
                  </a:solidFill>
                </a:rPr>
                <a:t>ancillary services</a:t>
              </a:r>
            </a:p>
          </p:txBody>
        </p:sp>
        <p:sp>
          <p:nvSpPr>
            <p:cNvPr id="37532" name="Line 6"/>
            <p:cNvSpPr>
              <a:spLocks noChangeShapeType="1"/>
            </p:cNvSpPr>
            <p:nvPr/>
          </p:nvSpPr>
          <p:spPr bwMode="auto">
            <a:xfrm flipH="1" flipV="1">
              <a:off x="2274" y="2382"/>
              <a:ext cx="846" cy="12"/>
            </a:xfrm>
            <a:prstGeom prst="line">
              <a:avLst/>
            </a:prstGeom>
            <a:noFill/>
            <a:ln w="28575">
              <a:solidFill>
                <a:schemeClr val="tx1"/>
              </a:solidFill>
              <a:round/>
              <a:headEnd/>
              <a:tailEnd type="triangle" w="med" len="med"/>
            </a:ln>
          </p:spPr>
          <p:txBody>
            <a:bodyPr>
              <a:spAutoFit/>
            </a:bodyPr>
            <a:lstStyle/>
            <a:p>
              <a:endParaRPr lang="en-US"/>
            </a:p>
          </p:txBody>
        </p:sp>
      </p:grpSp>
      <p:sp>
        <p:nvSpPr>
          <p:cNvPr id="614407" name="Text Box 7"/>
          <p:cNvSpPr txBox="1">
            <a:spLocks noChangeArrowheads="1"/>
          </p:cNvSpPr>
          <p:nvPr/>
        </p:nvSpPr>
        <p:spPr bwMode="auto">
          <a:xfrm>
            <a:off x="3200400" y="3829050"/>
            <a:ext cx="2809875" cy="274638"/>
          </a:xfrm>
          <a:prstGeom prst="rect">
            <a:avLst/>
          </a:prstGeom>
          <a:noFill/>
          <a:ln w="9525" algn="ctr">
            <a:noFill/>
            <a:miter lim="800000"/>
            <a:headEnd/>
            <a:tailEnd/>
          </a:ln>
        </p:spPr>
        <p:txBody>
          <a:bodyPr>
            <a:spAutoFit/>
          </a:bodyPr>
          <a:lstStyle/>
          <a:p>
            <a:pPr>
              <a:spcBef>
                <a:spcPct val="50000"/>
              </a:spcBef>
              <a:tabLst>
                <a:tab pos="571500" algn="l"/>
                <a:tab pos="1143000" algn="l"/>
                <a:tab pos="1714500" algn="l"/>
                <a:tab pos="2286000" algn="l"/>
              </a:tabLst>
            </a:pPr>
            <a:r>
              <a:rPr lang="en-US" sz="1200">
                <a:solidFill>
                  <a:srgbClr val="000000"/>
                </a:solidFill>
              </a:rPr>
              <a:t>0	6	12	18	24</a:t>
            </a:r>
          </a:p>
        </p:txBody>
      </p:sp>
      <p:grpSp>
        <p:nvGrpSpPr>
          <p:cNvPr id="3" name="Group 8"/>
          <p:cNvGrpSpPr>
            <a:grpSpLocks/>
          </p:cNvGrpSpPr>
          <p:nvPr/>
        </p:nvGrpSpPr>
        <p:grpSpPr bwMode="auto">
          <a:xfrm>
            <a:off x="2266950" y="923925"/>
            <a:ext cx="4610100" cy="3792538"/>
            <a:chOff x="1428" y="582"/>
            <a:chExt cx="2904" cy="2389"/>
          </a:xfrm>
        </p:grpSpPr>
        <p:sp>
          <p:nvSpPr>
            <p:cNvPr id="37528" name="AutoShape 9"/>
            <p:cNvSpPr>
              <a:spLocks noChangeArrowheads="1"/>
            </p:cNvSpPr>
            <p:nvPr/>
          </p:nvSpPr>
          <p:spPr bwMode="auto">
            <a:xfrm>
              <a:off x="1428" y="582"/>
              <a:ext cx="2904" cy="2389"/>
            </a:xfrm>
            <a:prstGeom prst="cloudCallout">
              <a:avLst>
                <a:gd name="adj1" fmla="val 24639"/>
                <a:gd name="adj2" fmla="val 54551"/>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29" name="Text Box 10"/>
            <p:cNvSpPr txBox="1">
              <a:spLocks noChangeArrowheads="1"/>
            </p:cNvSpPr>
            <p:nvPr/>
          </p:nvSpPr>
          <p:spPr bwMode="auto">
            <a:xfrm>
              <a:off x="2650" y="793"/>
              <a:ext cx="457" cy="288"/>
            </a:xfrm>
            <a:prstGeom prst="rect">
              <a:avLst/>
            </a:prstGeom>
            <a:noFill/>
            <a:ln w="9525" algn="ctr">
              <a:noFill/>
              <a:miter lim="800000"/>
              <a:headEnd/>
              <a:tailEnd/>
            </a:ln>
          </p:spPr>
          <p:txBody>
            <a:bodyPr wrap="none">
              <a:spAutoFit/>
            </a:bodyPr>
            <a:lstStyle/>
            <a:p>
              <a:r>
                <a:rPr lang="en-US" sz="2400" i="1">
                  <a:solidFill>
                    <a:srgbClr val="CC0099"/>
                  </a:solidFill>
                </a:rPr>
                <a:t>IBM</a:t>
              </a:r>
            </a:p>
          </p:txBody>
        </p:sp>
      </p:grpSp>
      <p:grpSp>
        <p:nvGrpSpPr>
          <p:cNvPr id="4" name="Group 11"/>
          <p:cNvGrpSpPr>
            <a:grpSpLocks/>
          </p:cNvGrpSpPr>
          <p:nvPr/>
        </p:nvGrpSpPr>
        <p:grpSpPr bwMode="auto">
          <a:xfrm>
            <a:off x="3295650" y="2609850"/>
            <a:ext cx="5110163" cy="1219200"/>
            <a:chOff x="1428" y="2352"/>
            <a:chExt cx="3219" cy="768"/>
          </a:xfrm>
        </p:grpSpPr>
        <p:sp>
          <p:nvSpPr>
            <p:cNvPr id="37525" name="Freeform 12"/>
            <p:cNvSpPr>
              <a:spLocks/>
            </p:cNvSpPr>
            <p:nvPr/>
          </p:nvSpPr>
          <p:spPr bwMode="auto">
            <a:xfrm>
              <a:off x="1428" y="2352"/>
              <a:ext cx="1584" cy="768"/>
            </a:xfrm>
            <a:custGeom>
              <a:avLst/>
              <a:gdLst>
                <a:gd name="T0" fmla="*/ 0 w 1584"/>
                <a:gd name="T1" fmla="*/ 2235 h 588"/>
                <a:gd name="T2" fmla="*/ 6 w 1584"/>
                <a:gd name="T3" fmla="*/ 1164 h 588"/>
                <a:gd name="T4" fmla="*/ 108 w 1584"/>
                <a:gd name="T5" fmla="*/ 981 h 588"/>
                <a:gd name="T6" fmla="*/ 150 w 1584"/>
                <a:gd name="T7" fmla="*/ 637 h 588"/>
                <a:gd name="T8" fmla="*/ 204 w 1584"/>
                <a:gd name="T9" fmla="*/ 321 h 588"/>
                <a:gd name="T10" fmla="*/ 264 w 1584"/>
                <a:gd name="T11" fmla="*/ 68 h 588"/>
                <a:gd name="T12" fmla="*/ 312 w 1584"/>
                <a:gd name="T13" fmla="*/ 752 h 588"/>
                <a:gd name="T14" fmla="*/ 408 w 1584"/>
                <a:gd name="T15" fmla="*/ 1027 h 588"/>
                <a:gd name="T16" fmla="*/ 504 w 1584"/>
                <a:gd name="T17" fmla="*/ 1004 h 588"/>
                <a:gd name="T18" fmla="*/ 570 w 1584"/>
                <a:gd name="T19" fmla="*/ 891 h 588"/>
                <a:gd name="T20" fmla="*/ 642 w 1584"/>
                <a:gd name="T21" fmla="*/ 524 h 588"/>
                <a:gd name="T22" fmla="*/ 672 w 1584"/>
                <a:gd name="T23" fmla="*/ 249 h 588"/>
                <a:gd name="T24" fmla="*/ 702 w 1584"/>
                <a:gd name="T25" fmla="*/ 89 h 588"/>
                <a:gd name="T26" fmla="*/ 804 w 1584"/>
                <a:gd name="T27" fmla="*/ 0 h 588"/>
                <a:gd name="T28" fmla="*/ 882 w 1584"/>
                <a:gd name="T29" fmla="*/ 387 h 588"/>
                <a:gd name="T30" fmla="*/ 1020 w 1584"/>
                <a:gd name="T31" fmla="*/ 502 h 588"/>
                <a:gd name="T32" fmla="*/ 1080 w 1584"/>
                <a:gd name="T33" fmla="*/ 618 h 588"/>
                <a:gd name="T34" fmla="*/ 1182 w 1584"/>
                <a:gd name="T35" fmla="*/ 684 h 588"/>
                <a:gd name="T36" fmla="*/ 1278 w 1584"/>
                <a:gd name="T37" fmla="*/ 1027 h 588"/>
                <a:gd name="T38" fmla="*/ 1476 w 1584"/>
                <a:gd name="T39" fmla="*/ 1276 h 588"/>
                <a:gd name="T40" fmla="*/ 1584 w 1584"/>
                <a:gd name="T41" fmla="*/ 1276 h 588"/>
                <a:gd name="T42" fmla="*/ 1578 w 1584"/>
                <a:gd name="T43" fmla="*/ 2235 h 588"/>
                <a:gd name="T44" fmla="*/ 0 w 1584"/>
                <a:gd name="T45" fmla="*/ 2235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FF0000"/>
            </a:solidFill>
            <a:ln w="9525">
              <a:noFill/>
              <a:round/>
              <a:headEnd/>
              <a:tailEnd/>
            </a:ln>
          </p:spPr>
          <p:txBody>
            <a:bodyPr>
              <a:spAutoFit/>
            </a:bodyPr>
            <a:lstStyle/>
            <a:p>
              <a:endParaRPr lang="en-US"/>
            </a:p>
          </p:txBody>
        </p:sp>
        <p:sp>
          <p:nvSpPr>
            <p:cNvPr id="37526" name="Text Box 13"/>
            <p:cNvSpPr txBox="1">
              <a:spLocks noChangeArrowheads="1"/>
            </p:cNvSpPr>
            <p:nvPr/>
          </p:nvSpPr>
          <p:spPr bwMode="auto">
            <a:xfrm>
              <a:off x="3099" y="2463"/>
              <a:ext cx="1548" cy="231"/>
            </a:xfrm>
            <a:prstGeom prst="rect">
              <a:avLst/>
            </a:prstGeom>
            <a:noFill/>
            <a:ln w="38100">
              <a:noFill/>
              <a:miter lim="800000"/>
              <a:headEnd/>
              <a:tailEnd/>
            </a:ln>
          </p:spPr>
          <p:txBody>
            <a:bodyPr wrap="none">
              <a:spAutoFit/>
            </a:bodyPr>
            <a:lstStyle/>
            <a:p>
              <a:r>
                <a:rPr lang="en-US">
                  <a:solidFill>
                    <a:srgbClr val="000000"/>
                  </a:solidFill>
                </a:rPr>
                <a:t>distribution congestion</a:t>
              </a:r>
            </a:p>
          </p:txBody>
        </p:sp>
        <p:sp>
          <p:nvSpPr>
            <p:cNvPr id="37527" name="Line 14"/>
            <p:cNvSpPr>
              <a:spLocks noChangeShapeType="1"/>
            </p:cNvSpPr>
            <p:nvPr/>
          </p:nvSpPr>
          <p:spPr bwMode="auto">
            <a:xfrm flipH="1" flipV="1">
              <a:off x="2412" y="2586"/>
              <a:ext cx="708" cy="6"/>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5" name="Group 15"/>
          <p:cNvGrpSpPr>
            <a:grpSpLocks/>
          </p:cNvGrpSpPr>
          <p:nvPr/>
        </p:nvGrpSpPr>
        <p:grpSpPr bwMode="auto">
          <a:xfrm>
            <a:off x="3286125" y="2981325"/>
            <a:ext cx="5326063" cy="847725"/>
            <a:chOff x="1422" y="2586"/>
            <a:chExt cx="3355" cy="534"/>
          </a:xfrm>
        </p:grpSpPr>
        <p:sp>
          <p:nvSpPr>
            <p:cNvPr id="37522" name="Freeform 16"/>
            <p:cNvSpPr>
              <a:spLocks/>
            </p:cNvSpPr>
            <p:nvPr/>
          </p:nvSpPr>
          <p:spPr bwMode="auto">
            <a:xfrm>
              <a:off x="1422" y="2586"/>
              <a:ext cx="1578" cy="534"/>
            </a:xfrm>
            <a:custGeom>
              <a:avLst/>
              <a:gdLst>
                <a:gd name="T0" fmla="*/ 6 w 1578"/>
                <a:gd name="T1" fmla="*/ 893 h 468"/>
                <a:gd name="T2" fmla="*/ 0 w 1578"/>
                <a:gd name="T3" fmla="*/ 567 h 468"/>
                <a:gd name="T4" fmla="*/ 96 w 1578"/>
                <a:gd name="T5" fmla="*/ 523 h 468"/>
                <a:gd name="T6" fmla="*/ 144 w 1578"/>
                <a:gd name="T7" fmla="*/ 430 h 468"/>
                <a:gd name="T8" fmla="*/ 204 w 1578"/>
                <a:gd name="T9" fmla="*/ 359 h 468"/>
                <a:gd name="T10" fmla="*/ 228 w 1578"/>
                <a:gd name="T11" fmla="*/ 196 h 468"/>
                <a:gd name="T12" fmla="*/ 264 w 1578"/>
                <a:gd name="T13" fmla="*/ 243 h 468"/>
                <a:gd name="T14" fmla="*/ 324 w 1578"/>
                <a:gd name="T15" fmla="*/ 302 h 468"/>
                <a:gd name="T16" fmla="*/ 402 w 1578"/>
                <a:gd name="T17" fmla="*/ 371 h 468"/>
                <a:gd name="T18" fmla="*/ 552 w 1578"/>
                <a:gd name="T19" fmla="*/ 359 h 468"/>
                <a:gd name="T20" fmla="*/ 678 w 1578"/>
                <a:gd name="T21" fmla="*/ 196 h 468"/>
                <a:gd name="T22" fmla="*/ 756 w 1578"/>
                <a:gd name="T23" fmla="*/ 0 h 468"/>
                <a:gd name="T24" fmla="*/ 846 w 1578"/>
                <a:gd name="T25" fmla="*/ 46 h 468"/>
                <a:gd name="T26" fmla="*/ 954 w 1578"/>
                <a:gd name="T27" fmla="*/ 151 h 468"/>
                <a:gd name="T28" fmla="*/ 1050 w 1578"/>
                <a:gd name="T29" fmla="*/ 243 h 468"/>
                <a:gd name="T30" fmla="*/ 1188 w 1578"/>
                <a:gd name="T31" fmla="*/ 196 h 468"/>
                <a:gd name="T32" fmla="*/ 1266 w 1578"/>
                <a:gd name="T33" fmla="*/ 464 h 468"/>
                <a:gd name="T34" fmla="*/ 1434 w 1578"/>
                <a:gd name="T35" fmla="*/ 591 h 468"/>
                <a:gd name="T36" fmla="*/ 1578 w 1578"/>
                <a:gd name="T37" fmla="*/ 591 h 468"/>
                <a:gd name="T38" fmla="*/ 1578 w 1578"/>
                <a:gd name="T39" fmla="*/ 905 h 468"/>
                <a:gd name="T40" fmla="*/ 6 w 1578"/>
                <a:gd name="T41" fmla="*/ 893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8"/>
                <a:gd name="T64" fmla="*/ 0 h 468"/>
                <a:gd name="T65" fmla="*/ 1578 w 1578"/>
                <a:gd name="T66" fmla="*/ 468 h 4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8" h="468">
                  <a:moveTo>
                    <a:pt x="6" y="462"/>
                  </a:moveTo>
                  <a:lnTo>
                    <a:pt x="0" y="294"/>
                  </a:lnTo>
                  <a:lnTo>
                    <a:pt x="96" y="270"/>
                  </a:lnTo>
                  <a:lnTo>
                    <a:pt x="144" y="222"/>
                  </a:lnTo>
                  <a:lnTo>
                    <a:pt x="204" y="186"/>
                  </a:lnTo>
                  <a:lnTo>
                    <a:pt x="228" y="102"/>
                  </a:lnTo>
                  <a:lnTo>
                    <a:pt x="264" y="126"/>
                  </a:lnTo>
                  <a:lnTo>
                    <a:pt x="324" y="156"/>
                  </a:lnTo>
                  <a:lnTo>
                    <a:pt x="402" y="192"/>
                  </a:lnTo>
                  <a:lnTo>
                    <a:pt x="552" y="186"/>
                  </a:lnTo>
                  <a:lnTo>
                    <a:pt x="678" y="102"/>
                  </a:lnTo>
                  <a:lnTo>
                    <a:pt x="756" y="0"/>
                  </a:lnTo>
                  <a:lnTo>
                    <a:pt x="846" y="24"/>
                  </a:lnTo>
                  <a:lnTo>
                    <a:pt x="954" y="78"/>
                  </a:lnTo>
                  <a:lnTo>
                    <a:pt x="1050" y="126"/>
                  </a:lnTo>
                  <a:lnTo>
                    <a:pt x="1188" y="102"/>
                  </a:lnTo>
                  <a:lnTo>
                    <a:pt x="1266" y="240"/>
                  </a:lnTo>
                  <a:lnTo>
                    <a:pt x="1434" y="306"/>
                  </a:lnTo>
                  <a:lnTo>
                    <a:pt x="1578" y="306"/>
                  </a:lnTo>
                  <a:lnTo>
                    <a:pt x="1578" y="468"/>
                  </a:lnTo>
                  <a:lnTo>
                    <a:pt x="6" y="462"/>
                  </a:lnTo>
                  <a:close/>
                </a:path>
              </a:pathLst>
            </a:custGeom>
            <a:solidFill>
              <a:schemeClr val="hlink"/>
            </a:solidFill>
            <a:ln w="9525">
              <a:noFill/>
              <a:round/>
              <a:headEnd/>
              <a:tailEnd/>
            </a:ln>
          </p:spPr>
          <p:txBody>
            <a:bodyPr>
              <a:spAutoFit/>
            </a:bodyPr>
            <a:lstStyle/>
            <a:p>
              <a:endParaRPr lang="en-US"/>
            </a:p>
          </p:txBody>
        </p:sp>
        <p:sp>
          <p:nvSpPr>
            <p:cNvPr id="37523" name="Text Box 17"/>
            <p:cNvSpPr txBox="1">
              <a:spLocks noChangeArrowheads="1"/>
            </p:cNvSpPr>
            <p:nvPr/>
          </p:nvSpPr>
          <p:spPr bwMode="auto">
            <a:xfrm>
              <a:off x="3117" y="2691"/>
              <a:ext cx="1660" cy="231"/>
            </a:xfrm>
            <a:prstGeom prst="rect">
              <a:avLst/>
            </a:prstGeom>
            <a:noFill/>
            <a:ln w="38100">
              <a:noFill/>
              <a:miter lim="800000"/>
              <a:headEnd/>
              <a:tailEnd/>
            </a:ln>
          </p:spPr>
          <p:txBody>
            <a:bodyPr wrap="none">
              <a:spAutoFit/>
            </a:bodyPr>
            <a:lstStyle/>
            <a:p>
              <a:r>
                <a:rPr lang="en-US">
                  <a:solidFill>
                    <a:srgbClr val="000000"/>
                  </a:solidFill>
                </a:rPr>
                <a:t>transmission congestion</a:t>
              </a:r>
            </a:p>
          </p:txBody>
        </p:sp>
        <p:sp>
          <p:nvSpPr>
            <p:cNvPr id="37524" name="Line 18"/>
            <p:cNvSpPr>
              <a:spLocks noChangeShapeType="1"/>
            </p:cNvSpPr>
            <p:nvPr/>
          </p:nvSpPr>
          <p:spPr bwMode="auto">
            <a:xfrm flipH="1" flipV="1">
              <a:off x="2622" y="2814"/>
              <a:ext cx="516" cy="0"/>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6" name="Group 19"/>
          <p:cNvGrpSpPr>
            <a:grpSpLocks/>
          </p:cNvGrpSpPr>
          <p:nvPr/>
        </p:nvGrpSpPr>
        <p:grpSpPr bwMode="auto">
          <a:xfrm>
            <a:off x="3286125" y="3267075"/>
            <a:ext cx="4383088" cy="628650"/>
            <a:chOff x="1422" y="2766"/>
            <a:chExt cx="2761" cy="396"/>
          </a:xfrm>
        </p:grpSpPr>
        <p:sp>
          <p:nvSpPr>
            <p:cNvPr id="37519" name="Freeform 20"/>
            <p:cNvSpPr>
              <a:spLocks/>
            </p:cNvSpPr>
            <p:nvPr/>
          </p:nvSpPr>
          <p:spPr bwMode="auto">
            <a:xfrm>
              <a:off x="1422" y="2766"/>
              <a:ext cx="1584" cy="354"/>
            </a:xfrm>
            <a:custGeom>
              <a:avLst/>
              <a:gdLst>
                <a:gd name="T0" fmla="*/ 6 w 1584"/>
                <a:gd name="T1" fmla="*/ 348 h 354"/>
                <a:gd name="T2" fmla="*/ 0 w 1584"/>
                <a:gd name="T3" fmla="*/ 228 h 354"/>
                <a:gd name="T4" fmla="*/ 90 w 1584"/>
                <a:gd name="T5" fmla="*/ 198 h 354"/>
                <a:gd name="T6" fmla="*/ 162 w 1584"/>
                <a:gd name="T7" fmla="*/ 138 h 354"/>
                <a:gd name="T8" fmla="*/ 240 w 1584"/>
                <a:gd name="T9" fmla="*/ 72 h 354"/>
                <a:gd name="T10" fmla="*/ 294 w 1584"/>
                <a:gd name="T11" fmla="*/ 96 h 354"/>
                <a:gd name="T12" fmla="*/ 378 w 1584"/>
                <a:gd name="T13" fmla="*/ 120 h 354"/>
                <a:gd name="T14" fmla="*/ 534 w 1584"/>
                <a:gd name="T15" fmla="*/ 120 h 354"/>
                <a:gd name="T16" fmla="*/ 600 w 1584"/>
                <a:gd name="T17" fmla="*/ 72 h 354"/>
                <a:gd name="T18" fmla="*/ 708 w 1584"/>
                <a:gd name="T19" fmla="*/ 12 h 354"/>
                <a:gd name="T20" fmla="*/ 774 w 1584"/>
                <a:gd name="T21" fmla="*/ 0 h 354"/>
                <a:gd name="T22" fmla="*/ 864 w 1584"/>
                <a:gd name="T23" fmla="*/ 0 h 354"/>
                <a:gd name="T24" fmla="*/ 972 w 1584"/>
                <a:gd name="T25" fmla="*/ 36 h 354"/>
                <a:gd name="T26" fmla="*/ 1110 w 1584"/>
                <a:gd name="T27" fmla="*/ 60 h 354"/>
                <a:gd name="T28" fmla="*/ 1170 w 1584"/>
                <a:gd name="T29" fmla="*/ 84 h 354"/>
                <a:gd name="T30" fmla="*/ 1236 w 1584"/>
                <a:gd name="T31" fmla="*/ 144 h 354"/>
                <a:gd name="T32" fmla="*/ 1350 w 1584"/>
                <a:gd name="T33" fmla="*/ 216 h 354"/>
                <a:gd name="T34" fmla="*/ 1446 w 1584"/>
                <a:gd name="T35" fmla="*/ 240 h 354"/>
                <a:gd name="T36" fmla="*/ 1512 w 1584"/>
                <a:gd name="T37" fmla="*/ 240 h 354"/>
                <a:gd name="T38" fmla="*/ 1578 w 1584"/>
                <a:gd name="T39" fmla="*/ 234 h 354"/>
                <a:gd name="T40" fmla="*/ 1584 w 1584"/>
                <a:gd name="T41" fmla="*/ 354 h 354"/>
                <a:gd name="T42" fmla="*/ 6 w 1584"/>
                <a:gd name="T43" fmla="*/ 348 h 3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84"/>
                <a:gd name="T67" fmla="*/ 0 h 354"/>
                <a:gd name="T68" fmla="*/ 1584 w 1584"/>
                <a:gd name="T69" fmla="*/ 354 h 3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84" h="354">
                  <a:moveTo>
                    <a:pt x="6" y="348"/>
                  </a:moveTo>
                  <a:lnTo>
                    <a:pt x="0" y="228"/>
                  </a:lnTo>
                  <a:lnTo>
                    <a:pt x="90" y="198"/>
                  </a:lnTo>
                  <a:lnTo>
                    <a:pt x="162" y="138"/>
                  </a:lnTo>
                  <a:lnTo>
                    <a:pt x="240" y="72"/>
                  </a:lnTo>
                  <a:lnTo>
                    <a:pt x="294" y="96"/>
                  </a:lnTo>
                  <a:lnTo>
                    <a:pt x="378" y="120"/>
                  </a:lnTo>
                  <a:lnTo>
                    <a:pt x="534" y="120"/>
                  </a:lnTo>
                  <a:lnTo>
                    <a:pt x="600" y="72"/>
                  </a:lnTo>
                  <a:lnTo>
                    <a:pt x="708" y="12"/>
                  </a:lnTo>
                  <a:lnTo>
                    <a:pt x="774" y="0"/>
                  </a:lnTo>
                  <a:lnTo>
                    <a:pt x="864" y="0"/>
                  </a:lnTo>
                  <a:lnTo>
                    <a:pt x="972" y="36"/>
                  </a:lnTo>
                  <a:lnTo>
                    <a:pt x="1110" y="60"/>
                  </a:lnTo>
                  <a:lnTo>
                    <a:pt x="1170" y="84"/>
                  </a:lnTo>
                  <a:lnTo>
                    <a:pt x="1236" y="144"/>
                  </a:lnTo>
                  <a:lnTo>
                    <a:pt x="1350" y="216"/>
                  </a:lnTo>
                  <a:lnTo>
                    <a:pt x="1446" y="240"/>
                  </a:lnTo>
                  <a:lnTo>
                    <a:pt x="1512" y="240"/>
                  </a:lnTo>
                  <a:lnTo>
                    <a:pt x="1578" y="234"/>
                  </a:lnTo>
                  <a:lnTo>
                    <a:pt x="1584" y="354"/>
                  </a:lnTo>
                  <a:lnTo>
                    <a:pt x="6" y="348"/>
                  </a:lnTo>
                  <a:close/>
                </a:path>
              </a:pathLst>
            </a:custGeom>
            <a:solidFill>
              <a:srgbClr val="0033CC"/>
            </a:solidFill>
            <a:ln w="9525">
              <a:solidFill>
                <a:schemeClr val="accent2"/>
              </a:solidFill>
              <a:round/>
              <a:headEnd/>
              <a:tailEnd/>
            </a:ln>
          </p:spPr>
          <p:txBody>
            <a:bodyPr wrap="none">
              <a:spAutoFit/>
            </a:bodyPr>
            <a:lstStyle/>
            <a:p>
              <a:endParaRPr lang="en-US"/>
            </a:p>
          </p:txBody>
        </p:sp>
        <p:sp>
          <p:nvSpPr>
            <p:cNvPr id="37520" name="Text Box 21"/>
            <p:cNvSpPr txBox="1">
              <a:spLocks noChangeArrowheads="1"/>
            </p:cNvSpPr>
            <p:nvPr/>
          </p:nvSpPr>
          <p:spPr bwMode="auto">
            <a:xfrm>
              <a:off x="3123" y="2931"/>
              <a:ext cx="1060" cy="231"/>
            </a:xfrm>
            <a:prstGeom prst="rect">
              <a:avLst/>
            </a:prstGeom>
            <a:noFill/>
            <a:ln w="38100">
              <a:noFill/>
              <a:miter lim="800000"/>
              <a:headEnd/>
              <a:tailEnd/>
            </a:ln>
          </p:spPr>
          <p:txBody>
            <a:bodyPr wrap="none">
              <a:spAutoFit/>
            </a:bodyPr>
            <a:lstStyle/>
            <a:p>
              <a:r>
                <a:rPr lang="en-US">
                  <a:solidFill>
                    <a:srgbClr val="000000"/>
                  </a:solidFill>
                </a:rPr>
                <a:t>wholesale cost</a:t>
              </a:r>
            </a:p>
          </p:txBody>
        </p:sp>
        <p:sp>
          <p:nvSpPr>
            <p:cNvPr id="37521" name="Line 22"/>
            <p:cNvSpPr>
              <a:spLocks noChangeShapeType="1"/>
            </p:cNvSpPr>
            <p:nvPr/>
          </p:nvSpPr>
          <p:spPr bwMode="auto">
            <a:xfrm flipH="1">
              <a:off x="2886" y="3054"/>
              <a:ext cx="252" cy="0"/>
            </a:xfrm>
            <a:prstGeom prst="line">
              <a:avLst/>
            </a:prstGeom>
            <a:noFill/>
            <a:ln w="19050">
              <a:solidFill>
                <a:schemeClr val="tx1"/>
              </a:solidFill>
              <a:round/>
              <a:headEnd/>
              <a:tailEnd type="triangle" w="med" len="med"/>
            </a:ln>
          </p:spPr>
          <p:txBody>
            <a:bodyPr>
              <a:spAutoFit/>
            </a:bodyPr>
            <a:lstStyle/>
            <a:p>
              <a:endParaRPr lang="en-US"/>
            </a:p>
          </p:txBody>
        </p:sp>
      </p:grpSp>
      <p:sp>
        <p:nvSpPr>
          <p:cNvPr id="614423" name="Oval 23"/>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sp>
        <p:nvSpPr>
          <p:cNvPr id="614424" name="Oval 24"/>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grpSp>
        <p:nvGrpSpPr>
          <p:cNvPr id="7" name="Group 25"/>
          <p:cNvGrpSpPr>
            <a:grpSpLocks/>
          </p:cNvGrpSpPr>
          <p:nvPr/>
        </p:nvGrpSpPr>
        <p:grpSpPr bwMode="auto">
          <a:xfrm>
            <a:off x="3771900" y="2454275"/>
            <a:ext cx="5922963" cy="3943350"/>
            <a:chOff x="2376" y="1546"/>
            <a:chExt cx="3731" cy="2484"/>
          </a:xfrm>
        </p:grpSpPr>
        <p:grpSp>
          <p:nvGrpSpPr>
            <p:cNvPr id="8" name="Group 26"/>
            <p:cNvGrpSpPr>
              <a:grpSpLocks/>
            </p:cNvGrpSpPr>
            <p:nvPr/>
          </p:nvGrpSpPr>
          <p:grpSpPr bwMode="auto">
            <a:xfrm>
              <a:off x="2376" y="1546"/>
              <a:ext cx="3731" cy="2484"/>
              <a:chOff x="2586" y="1546"/>
              <a:chExt cx="3521" cy="2352"/>
            </a:xfrm>
          </p:grpSpPr>
          <p:sp>
            <p:nvSpPr>
              <p:cNvPr id="37517" name="AutoShape 27"/>
              <p:cNvSpPr>
                <a:spLocks noChangeArrowheads="1"/>
              </p:cNvSpPr>
              <p:nvPr/>
            </p:nvSpPr>
            <p:spPr bwMode="auto">
              <a:xfrm rot="-2015157">
                <a:off x="2586" y="1546"/>
                <a:ext cx="3521" cy="2320"/>
              </a:xfrm>
              <a:prstGeom prst="cloudCallout">
                <a:avLst>
                  <a:gd name="adj1" fmla="val 21782"/>
                  <a:gd name="adj2" fmla="val 65273"/>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8" name="Oval 28"/>
              <p:cNvSpPr>
                <a:spLocks noChangeArrowheads="1"/>
              </p:cNvSpPr>
              <p:nvPr/>
            </p:nvSpPr>
            <p:spPr bwMode="auto">
              <a:xfrm rot="1961406">
                <a:off x="5226" y="3136"/>
                <a:ext cx="864" cy="762"/>
              </a:xfrm>
              <a:prstGeom prst="ellipse">
                <a:avLst/>
              </a:prstGeom>
              <a:solidFill>
                <a:srgbClr val="DDDDDD"/>
              </a:solidFill>
              <a:ln w="9525" algn="ctr">
                <a:noFill/>
                <a:round/>
                <a:headEnd/>
                <a:tailEnd/>
              </a:ln>
            </p:spPr>
            <p:txBody>
              <a:bodyPr anchor="ctr">
                <a:spAutoFit/>
              </a:bodyPr>
              <a:lstStyle/>
              <a:p>
                <a:endParaRPr lang="en-US">
                  <a:solidFill>
                    <a:srgbClr val="000000"/>
                  </a:solidFill>
                </a:endParaRPr>
              </a:p>
            </p:txBody>
          </p:sp>
        </p:grpSp>
        <p:sp>
          <p:nvSpPr>
            <p:cNvPr id="37516" name="Text Box 29"/>
            <p:cNvSpPr txBox="1">
              <a:spLocks noChangeArrowheads="1"/>
            </p:cNvSpPr>
            <p:nvPr/>
          </p:nvSpPr>
          <p:spPr bwMode="auto">
            <a:xfrm>
              <a:off x="3935" y="3282"/>
              <a:ext cx="843" cy="517"/>
            </a:xfrm>
            <a:prstGeom prst="rect">
              <a:avLst/>
            </a:prstGeom>
            <a:noFill/>
            <a:ln w="9525" algn="ctr">
              <a:noFill/>
              <a:miter lim="800000"/>
              <a:headEnd/>
              <a:tailEnd/>
            </a:ln>
          </p:spPr>
          <p:txBody>
            <a:bodyPr wrap="none">
              <a:spAutoFit/>
            </a:bodyPr>
            <a:lstStyle/>
            <a:p>
              <a:r>
                <a:rPr lang="en-US" sz="2400" i="1">
                  <a:solidFill>
                    <a:srgbClr val="CC0099"/>
                  </a:solidFill>
                </a:rPr>
                <a:t>Johnson</a:t>
              </a:r>
              <a:br>
                <a:rPr lang="en-US" sz="2400" i="1">
                  <a:solidFill>
                    <a:srgbClr val="CC0099"/>
                  </a:solidFill>
                </a:rPr>
              </a:br>
              <a:r>
                <a:rPr lang="en-US" sz="2400" i="1">
                  <a:solidFill>
                    <a:srgbClr val="CC0099"/>
                  </a:solidFill>
                </a:rPr>
                <a:t>Controls</a:t>
              </a:r>
            </a:p>
          </p:txBody>
        </p:sp>
      </p:grpSp>
      <p:grpSp>
        <p:nvGrpSpPr>
          <p:cNvPr id="9" name="Group 30"/>
          <p:cNvGrpSpPr>
            <a:grpSpLocks/>
          </p:cNvGrpSpPr>
          <p:nvPr/>
        </p:nvGrpSpPr>
        <p:grpSpPr bwMode="auto">
          <a:xfrm>
            <a:off x="-333375" y="1533525"/>
            <a:ext cx="3357563" cy="3514725"/>
            <a:chOff x="-72" y="1008"/>
            <a:chExt cx="2115" cy="2214"/>
          </a:xfrm>
        </p:grpSpPr>
        <p:grpSp>
          <p:nvGrpSpPr>
            <p:cNvPr id="10" name="Group 31"/>
            <p:cNvGrpSpPr>
              <a:grpSpLocks/>
            </p:cNvGrpSpPr>
            <p:nvPr/>
          </p:nvGrpSpPr>
          <p:grpSpPr bwMode="auto">
            <a:xfrm>
              <a:off x="-72" y="1008"/>
              <a:ext cx="2115" cy="2214"/>
              <a:chOff x="-72" y="1008"/>
              <a:chExt cx="2115" cy="2214"/>
            </a:xfrm>
          </p:grpSpPr>
          <p:sp>
            <p:nvSpPr>
              <p:cNvPr id="37513" name="AutoShape 32"/>
              <p:cNvSpPr>
                <a:spLocks noChangeArrowheads="1"/>
              </p:cNvSpPr>
              <p:nvPr/>
            </p:nvSpPr>
            <p:spPr bwMode="auto">
              <a:xfrm>
                <a:off x="-72" y="1008"/>
                <a:ext cx="2028" cy="1968"/>
              </a:xfrm>
              <a:prstGeom prst="cloudCallout">
                <a:avLst>
                  <a:gd name="adj1" fmla="val 51134"/>
                  <a:gd name="adj2" fmla="val 52796"/>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4" name="Oval 33"/>
              <p:cNvSpPr>
                <a:spLocks noChangeArrowheads="1"/>
              </p:cNvSpPr>
              <p:nvPr/>
            </p:nvSpPr>
            <p:spPr bwMode="auto">
              <a:xfrm rot="3296582">
                <a:off x="1488" y="2666"/>
                <a:ext cx="650" cy="461"/>
              </a:xfrm>
              <a:prstGeom prst="ellipse">
                <a:avLst/>
              </a:prstGeom>
              <a:solidFill>
                <a:schemeClr val="bg1"/>
              </a:solidFill>
              <a:ln w="9525" algn="ctr">
                <a:noFill/>
                <a:round/>
                <a:headEnd/>
                <a:tailEnd/>
              </a:ln>
            </p:spPr>
            <p:txBody>
              <a:bodyPr anchor="ctr">
                <a:spAutoFit/>
              </a:bodyPr>
              <a:lstStyle/>
              <a:p>
                <a:endParaRPr lang="en-US">
                  <a:solidFill>
                    <a:srgbClr val="000000"/>
                  </a:solidFill>
                </a:endParaRPr>
              </a:p>
            </p:txBody>
          </p:sp>
        </p:grpSp>
        <p:sp>
          <p:nvSpPr>
            <p:cNvPr id="37512" name="Text Box 34"/>
            <p:cNvSpPr txBox="1">
              <a:spLocks noChangeArrowheads="1"/>
            </p:cNvSpPr>
            <p:nvPr/>
          </p:nvSpPr>
          <p:spPr bwMode="auto">
            <a:xfrm>
              <a:off x="620" y="1171"/>
              <a:ext cx="874" cy="288"/>
            </a:xfrm>
            <a:prstGeom prst="rect">
              <a:avLst/>
            </a:prstGeom>
            <a:noFill/>
            <a:ln w="9525" algn="ctr">
              <a:noFill/>
              <a:miter lim="800000"/>
              <a:headEnd/>
              <a:tailEnd/>
            </a:ln>
          </p:spPr>
          <p:txBody>
            <a:bodyPr wrap="none">
              <a:spAutoFit/>
            </a:bodyPr>
            <a:lstStyle/>
            <a:p>
              <a:r>
                <a:rPr lang="en-US" sz="2400" i="1">
                  <a:solidFill>
                    <a:srgbClr val="CC0099"/>
                  </a:solidFill>
                </a:rPr>
                <a:t>Invensys</a:t>
              </a:r>
            </a:p>
          </p:txBody>
        </p:sp>
      </p:grpSp>
      <p:grpSp>
        <p:nvGrpSpPr>
          <p:cNvPr id="11" name="Group 35"/>
          <p:cNvGrpSpPr>
            <a:grpSpLocks/>
          </p:cNvGrpSpPr>
          <p:nvPr/>
        </p:nvGrpSpPr>
        <p:grpSpPr bwMode="auto">
          <a:xfrm>
            <a:off x="1282700" y="3951288"/>
            <a:ext cx="3436938" cy="3730625"/>
            <a:chOff x="406" y="2423"/>
            <a:chExt cx="2501" cy="2536"/>
          </a:xfrm>
        </p:grpSpPr>
        <p:grpSp>
          <p:nvGrpSpPr>
            <p:cNvPr id="12" name="Group 36"/>
            <p:cNvGrpSpPr>
              <a:grpSpLocks/>
            </p:cNvGrpSpPr>
            <p:nvPr/>
          </p:nvGrpSpPr>
          <p:grpSpPr bwMode="auto">
            <a:xfrm>
              <a:off x="406" y="2423"/>
              <a:ext cx="2501" cy="2536"/>
              <a:chOff x="682" y="2423"/>
              <a:chExt cx="2225" cy="2536"/>
            </a:xfrm>
          </p:grpSpPr>
          <p:sp>
            <p:nvSpPr>
              <p:cNvPr id="37509" name="AutoShape 37"/>
              <p:cNvSpPr>
                <a:spLocks noChangeArrowheads="1"/>
              </p:cNvSpPr>
              <p:nvPr/>
            </p:nvSpPr>
            <p:spPr bwMode="auto">
              <a:xfrm rot="817620">
                <a:off x="682" y="2423"/>
                <a:ext cx="2214" cy="2035"/>
              </a:xfrm>
              <a:prstGeom prst="cloudCallout">
                <a:avLst>
                  <a:gd name="adj1" fmla="val 58171"/>
                  <a:gd name="adj2" fmla="val 53625"/>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0" name="Oval 38"/>
              <p:cNvSpPr>
                <a:spLocks noChangeArrowheads="1"/>
              </p:cNvSpPr>
              <p:nvPr/>
            </p:nvSpPr>
            <p:spPr bwMode="auto">
              <a:xfrm rot="3248687">
                <a:off x="2226" y="4278"/>
                <a:ext cx="774" cy="588"/>
              </a:xfrm>
              <a:prstGeom prst="ellipse">
                <a:avLst/>
              </a:prstGeom>
              <a:solidFill>
                <a:srgbClr val="DDDDDD"/>
              </a:solidFill>
              <a:ln w="9525" algn="ctr">
                <a:noFill/>
                <a:round/>
                <a:headEnd/>
                <a:tailEnd/>
              </a:ln>
            </p:spPr>
            <p:txBody>
              <a:bodyPr wrap="none" anchor="ctr">
                <a:spAutoFit/>
              </a:bodyPr>
              <a:lstStyle/>
              <a:p>
                <a:endParaRPr lang="en-US">
                  <a:solidFill>
                    <a:srgbClr val="000000"/>
                  </a:solidFill>
                </a:endParaRPr>
              </a:p>
            </p:txBody>
          </p:sp>
        </p:grpSp>
        <p:sp>
          <p:nvSpPr>
            <p:cNvPr id="37508" name="Text Box 39"/>
            <p:cNvSpPr txBox="1">
              <a:spLocks noChangeArrowheads="1"/>
            </p:cNvSpPr>
            <p:nvPr/>
          </p:nvSpPr>
          <p:spPr bwMode="auto">
            <a:xfrm>
              <a:off x="488" y="3163"/>
              <a:ext cx="1019" cy="559"/>
            </a:xfrm>
            <a:prstGeom prst="rect">
              <a:avLst/>
            </a:prstGeom>
            <a:noFill/>
            <a:ln w="9525" algn="ctr">
              <a:noFill/>
              <a:miter lim="800000"/>
              <a:headEnd/>
              <a:tailEnd/>
            </a:ln>
          </p:spPr>
          <p:txBody>
            <a:bodyPr>
              <a:spAutoFit/>
            </a:bodyPr>
            <a:lstStyle/>
            <a:p>
              <a:r>
                <a:rPr lang="en-US" sz="2400" i="1">
                  <a:solidFill>
                    <a:srgbClr val="CC0099"/>
                  </a:solidFill>
                </a:rPr>
                <a:t>Johnson</a:t>
              </a:r>
            </a:p>
            <a:p>
              <a:r>
                <a:rPr lang="en-US" sz="2400" i="1">
                  <a:solidFill>
                    <a:srgbClr val="CC0099"/>
                  </a:solidFill>
                </a:rPr>
                <a:t>Controls</a:t>
              </a:r>
            </a:p>
          </p:txBody>
        </p:sp>
      </p:grpSp>
      <p:grpSp>
        <p:nvGrpSpPr>
          <p:cNvPr id="13" name="Group 40"/>
          <p:cNvGrpSpPr>
            <a:grpSpLocks/>
          </p:cNvGrpSpPr>
          <p:nvPr/>
        </p:nvGrpSpPr>
        <p:grpSpPr bwMode="auto">
          <a:xfrm>
            <a:off x="3219450" y="2190750"/>
            <a:ext cx="2571750" cy="1692275"/>
            <a:chOff x="2034" y="1380"/>
            <a:chExt cx="1620" cy="1066"/>
          </a:xfrm>
        </p:grpSpPr>
        <p:sp>
          <p:nvSpPr>
            <p:cNvPr id="37502" name="Rectangle 41"/>
            <p:cNvSpPr>
              <a:spLocks noChangeArrowheads="1"/>
            </p:cNvSpPr>
            <p:nvPr/>
          </p:nvSpPr>
          <p:spPr bwMode="auto">
            <a:xfrm>
              <a:off x="2076" y="1380"/>
              <a:ext cx="1578" cy="1032"/>
            </a:xfrm>
            <a:prstGeom prst="rect">
              <a:avLst/>
            </a:prstGeom>
            <a:solidFill>
              <a:schemeClr val="bg1"/>
            </a:solidFill>
            <a:ln w="19050">
              <a:solidFill>
                <a:schemeClr val="tx1"/>
              </a:solidFill>
              <a:miter lim="800000"/>
              <a:headEnd/>
              <a:tailEnd/>
            </a:ln>
          </p:spPr>
          <p:txBody>
            <a:bodyPr wrap="none" anchor="ctr"/>
            <a:lstStyle/>
            <a:p>
              <a:pPr algn="ctr"/>
              <a:endParaRPr lang="en-US">
                <a:solidFill>
                  <a:srgbClr val="000000"/>
                </a:solidFill>
              </a:endParaRPr>
            </a:p>
          </p:txBody>
        </p:sp>
        <p:sp>
          <p:nvSpPr>
            <p:cNvPr id="37503" name="Freeform 42"/>
            <p:cNvSpPr>
              <a:spLocks/>
            </p:cNvSpPr>
            <p:nvPr/>
          </p:nvSpPr>
          <p:spPr bwMode="auto">
            <a:xfrm>
              <a:off x="2232" y="1446"/>
              <a:ext cx="1266" cy="900"/>
            </a:xfrm>
            <a:custGeom>
              <a:avLst/>
              <a:gdLst>
                <a:gd name="T0" fmla="*/ 0 w 1548"/>
                <a:gd name="T1" fmla="*/ 322 h 1164"/>
                <a:gd name="T2" fmla="*/ 0 w 1548"/>
                <a:gd name="T3" fmla="*/ 265 h 1164"/>
                <a:gd name="T4" fmla="*/ 176 w 1548"/>
                <a:gd name="T5" fmla="*/ 265 h 1164"/>
                <a:gd name="T6" fmla="*/ 176 w 1548"/>
                <a:gd name="T7" fmla="*/ 209 h 1164"/>
                <a:gd name="T8" fmla="*/ 365 w 1548"/>
                <a:gd name="T9" fmla="*/ 209 h 1164"/>
                <a:gd name="T10" fmla="*/ 365 w 1548"/>
                <a:gd name="T11" fmla="*/ 123 h 1164"/>
                <a:gd name="T12" fmla="*/ 562 w 1548"/>
                <a:gd name="T13" fmla="*/ 124 h 1164"/>
                <a:gd name="T14" fmla="*/ 566 w 1548"/>
                <a:gd name="T15" fmla="*/ 0 h 1164"/>
                <a:gd name="T16" fmla="*/ 0 60000 65536"/>
                <a:gd name="T17" fmla="*/ 0 60000 65536"/>
                <a:gd name="T18" fmla="*/ 0 60000 65536"/>
                <a:gd name="T19" fmla="*/ 0 60000 65536"/>
                <a:gd name="T20" fmla="*/ 0 60000 65536"/>
                <a:gd name="T21" fmla="*/ 0 60000 65536"/>
                <a:gd name="T22" fmla="*/ 0 60000 65536"/>
                <a:gd name="T23" fmla="*/ 0 60000 65536"/>
                <a:gd name="T24" fmla="*/ 0 w 1548"/>
                <a:gd name="T25" fmla="*/ 0 h 1164"/>
                <a:gd name="T26" fmla="*/ 1548 w 1548"/>
                <a:gd name="T27" fmla="*/ 1164 h 1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48" h="1164">
                  <a:moveTo>
                    <a:pt x="0" y="1164"/>
                  </a:moveTo>
                  <a:lnTo>
                    <a:pt x="0" y="960"/>
                  </a:lnTo>
                  <a:lnTo>
                    <a:pt x="480" y="960"/>
                  </a:lnTo>
                  <a:lnTo>
                    <a:pt x="480" y="756"/>
                  </a:lnTo>
                  <a:lnTo>
                    <a:pt x="996" y="756"/>
                  </a:lnTo>
                  <a:lnTo>
                    <a:pt x="996" y="444"/>
                  </a:lnTo>
                  <a:lnTo>
                    <a:pt x="1536" y="450"/>
                  </a:lnTo>
                  <a:lnTo>
                    <a:pt x="1548" y="0"/>
                  </a:lnTo>
                </a:path>
              </a:pathLst>
            </a:custGeom>
            <a:noFill/>
            <a:ln w="76200">
              <a:solidFill>
                <a:srgbClr val="008000"/>
              </a:solidFill>
              <a:round/>
              <a:headEnd/>
              <a:tailEnd type="triangle" w="med" len="med"/>
            </a:ln>
          </p:spPr>
          <p:txBody>
            <a:bodyPr/>
            <a:lstStyle/>
            <a:p>
              <a:endParaRPr lang="en-US"/>
            </a:p>
          </p:txBody>
        </p:sp>
        <p:sp>
          <p:nvSpPr>
            <p:cNvPr id="37504" name="Freeform 43"/>
            <p:cNvSpPr>
              <a:spLocks/>
            </p:cNvSpPr>
            <p:nvPr/>
          </p:nvSpPr>
          <p:spPr bwMode="auto">
            <a:xfrm>
              <a:off x="2178" y="1476"/>
              <a:ext cx="1284" cy="858"/>
            </a:xfrm>
            <a:custGeom>
              <a:avLst/>
              <a:gdLst>
                <a:gd name="T0" fmla="*/ 0 w 1284"/>
                <a:gd name="T1" fmla="*/ 0 h 858"/>
                <a:gd name="T2" fmla="*/ 144 w 1284"/>
                <a:gd name="T3" fmla="*/ 0 h 858"/>
                <a:gd name="T4" fmla="*/ 144 w 1284"/>
                <a:gd name="T5" fmla="*/ 210 h 858"/>
                <a:gd name="T6" fmla="*/ 282 w 1284"/>
                <a:gd name="T7" fmla="*/ 210 h 858"/>
                <a:gd name="T8" fmla="*/ 282 w 1284"/>
                <a:gd name="T9" fmla="*/ 396 h 858"/>
                <a:gd name="T10" fmla="*/ 552 w 1284"/>
                <a:gd name="T11" fmla="*/ 396 h 858"/>
                <a:gd name="T12" fmla="*/ 552 w 1284"/>
                <a:gd name="T13" fmla="*/ 468 h 858"/>
                <a:gd name="T14" fmla="*/ 720 w 1284"/>
                <a:gd name="T15" fmla="*/ 468 h 858"/>
                <a:gd name="T16" fmla="*/ 720 w 1284"/>
                <a:gd name="T17" fmla="*/ 666 h 858"/>
                <a:gd name="T18" fmla="*/ 984 w 1284"/>
                <a:gd name="T19" fmla="*/ 666 h 858"/>
                <a:gd name="T20" fmla="*/ 984 w 1284"/>
                <a:gd name="T21" fmla="*/ 858 h 858"/>
                <a:gd name="T22" fmla="*/ 1284 w 1284"/>
                <a:gd name="T23" fmla="*/ 858 h 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4"/>
                <a:gd name="T37" fmla="*/ 0 h 858"/>
                <a:gd name="T38" fmla="*/ 1284 w 1284"/>
                <a:gd name="T39" fmla="*/ 858 h 8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4" h="858">
                  <a:moveTo>
                    <a:pt x="0" y="0"/>
                  </a:moveTo>
                  <a:lnTo>
                    <a:pt x="144" y="0"/>
                  </a:lnTo>
                  <a:lnTo>
                    <a:pt x="144" y="210"/>
                  </a:lnTo>
                  <a:lnTo>
                    <a:pt x="282" y="210"/>
                  </a:lnTo>
                  <a:lnTo>
                    <a:pt x="282" y="396"/>
                  </a:lnTo>
                  <a:lnTo>
                    <a:pt x="552" y="396"/>
                  </a:lnTo>
                  <a:lnTo>
                    <a:pt x="552" y="468"/>
                  </a:lnTo>
                  <a:lnTo>
                    <a:pt x="720" y="468"/>
                  </a:lnTo>
                  <a:lnTo>
                    <a:pt x="720" y="666"/>
                  </a:lnTo>
                  <a:lnTo>
                    <a:pt x="984" y="666"/>
                  </a:lnTo>
                  <a:lnTo>
                    <a:pt x="984" y="858"/>
                  </a:lnTo>
                  <a:lnTo>
                    <a:pt x="1284" y="858"/>
                  </a:lnTo>
                </a:path>
              </a:pathLst>
            </a:custGeom>
            <a:noFill/>
            <a:ln w="76200">
              <a:solidFill>
                <a:srgbClr val="FF0000"/>
              </a:solidFill>
              <a:round/>
              <a:headEnd/>
              <a:tailEnd type="triangle" w="med" len="med"/>
            </a:ln>
          </p:spPr>
          <p:txBody>
            <a:bodyPr/>
            <a:lstStyle/>
            <a:p>
              <a:endParaRPr lang="en-US"/>
            </a:p>
          </p:txBody>
        </p:sp>
        <p:sp>
          <p:nvSpPr>
            <p:cNvPr id="37505" name="Text Box 44"/>
            <p:cNvSpPr txBox="1">
              <a:spLocks noChangeArrowheads="1"/>
            </p:cNvSpPr>
            <p:nvPr/>
          </p:nvSpPr>
          <p:spPr bwMode="auto">
            <a:xfrm>
              <a:off x="2034" y="1686"/>
              <a:ext cx="186" cy="288"/>
            </a:xfrm>
            <a:prstGeom prst="rect">
              <a:avLst/>
            </a:prstGeom>
            <a:noFill/>
            <a:ln w="9525" algn="ctr">
              <a:noFill/>
              <a:miter lim="800000"/>
              <a:headEnd/>
              <a:tailEnd/>
            </a:ln>
          </p:spPr>
          <p:txBody>
            <a:bodyPr>
              <a:spAutoFit/>
            </a:bodyPr>
            <a:lstStyle/>
            <a:p>
              <a:pPr>
                <a:spcBef>
                  <a:spcPct val="50000"/>
                </a:spcBef>
              </a:pPr>
              <a:r>
                <a:rPr lang="en-US" sz="2400" b="1">
                  <a:solidFill>
                    <a:srgbClr val="000000"/>
                  </a:solidFill>
                </a:rPr>
                <a:t>$</a:t>
              </a:r>
            </a:p>
          </p:txBody>
        </p:sp>
        <p:sp>
          <p:nvSpPr>
            <p:cNvPr id="37506" name="Text Box 45"/>
            <p:cNvSpPr txBox="1">
              <a:spLocks noChangeArrowheads="1"/>
            </p:cNvSpPr>
            <p:nvPr/>
          </p:nvSpPr>
          <p:spPr bwMode="auto">
            <a:xfrm>
              <a:off x="2664" y="2196"/>
              <a:ext cx="522" cy="250"/>
            </a:xfrm>
            <a:prstGeom prst="rect">
              <a:avLst/>
            </a:prstGeom>
            <a:noFill/>
            <a:ln w="9525" algn="ctr">
              <a:noFill/>
              <a:miter lim="800000"/>
              <a:headEnd/>
              <a:tailEnd/>
            </a:ln>
          </p:spPr>
          <p:txBody>
            <a:bodyPr>
              <a:spAutoFit/>
            </a:bodyPr>
            <a:lstStyle/>
            <a:p>
              <a:pPr>
                <a:spcBef>
                  <a:spcPct val="50000"/>
                </a:spcBef>
              </a:pPr>
              <a:r>
                <a:rPr lang="en-US" sz="2000" b="1">
                  <a:solidFill>
                    <a:srgbClr val="000000"/>
                  </a:solidFill>
                </a:rPr>
                <a:t>MW</a:t>
              </a:r>
            </a:p>
          </p:txBody>
        </p:sp>
      </p:grpSp>
      <p:sp>
        <p:nvSpPr>
          <p:cNvPr id="614446" name="AutoShape 46"/>
          <p:cNvSpPr>
            <a:spLocks noChangeArrowheads="1"/>
          </p:cNvSpPr>
          <p:nvPr/>
        </p:nvSpPr>
        <p:spPr bwMode="auto">
          <a:xfrm>
            <a:off x="3771900" y="1804988"/>
            <a:ext cx="1631950" cy="558800"/>
          </a:xfrm>
          <a:prstGeom prst="cube">
            <a:avLst>
              <a:gd name="adj" fmla="val 16667"/>
            </a:avLst>
          </a:prstGeom>
          <a:solidFill>
            <a:schemeClr val="bg1"/>
          </a:solidFill>
          <a:ln w="28575">
            <a:solidFill>
              <a:schemeClr val="tx1"/>
            </a:solidFill>
            <a:miter lim="800000"/>
            <a:headEnd/>
            <a:tailEnd/>
          </a:ln>
          <a:effectLst/>
        </p:spPr>
        <p:txBody>
          <a:bodyPr anchor="ctr">
            <a:spAutoFit/>
          </a:bodyPr>
          <a:lstStyle/>
          <a:p>
            <a:pPr algn="ctr">
              <a:defRPr/>
            </a:pPr>
            <a:r>
              <a:rPr lang="en-US" sz="2400" b="1">
                <a:solidFill>
                  <a:srgbClr val="000000"/>
                </a:solidFill>
                <a:effectLst>
                  <a:outerShdw blurRad="38100" dist="38100" dir="2700000" algn="tl">
                    <a:srgbClr val="C0C0C0"/>
                  </a:outerShdw>
                </a:effectLst>
              </a:rPr>
              <a:t>Market</a:t>
            </a:r>
          </a:p>
        </p:txBody>
      </p:sp>
      <p:grpSp>
        <p:nvGrpSpPr>
          <p:cNvPr id="14" name="Group 47"/>
          <p:cNvGrpSpPr>
            <a:grpSpLocks/>
          </p:cNvGrpSpPr>
          <p:nvPr/>
        </p:nvGrpSpPr>
        <p:grpSpPr bwMode="auto">
          <a:xfrm>
            <a:off x="176213" y="2663825"/>
            <a:ext cx="1651000" cy="1284288"/>
            <a:chOff x="111" y="1678"/>
            <a:chExt cx="1040" cy="809"/>
          </a:xfrm>
        </p:grpSpPr>
        <p:sp>
          <p:nvSpPr>
            <p:cNvPr id="37479" name="AutoShape 48"/>
            <p:cNvSpPr>
              <a:spLocks noChangeArrowheads="1"/>
            </p:cNvSpPr>
            <p:nvPr/>
          </p:nvSpPr>
          <p:spPr bwMode="auto">
            <a:xfrm rot="1082171">
              <a:off x="292" y="1693"/>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0" name="AutoShape 49"/>
            <p:cNvSpPr>
              <a:spLocks noChangeArrowheads="1"/>
            </p:cNvSpPr>
            <p:nvPr/>
          </p:nvSpPr>
          <p:spPr bwMode="auto">
            <a:xfrm rot="-239065">
              <a:off x="629" y="1717"/>
              <a:ext cx="160" cy="488"/>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1" name="AutoShape 50"/>
            <p:cNvSpPr>
              <a:spLocks noChangeArrowheads="1"/>
            </p:cNvSpPr>
            <p:nvPr/>
          </p:nvSpPr>
          <p:spPr bwMode="auto">
            <a:xfrm rot="-1259591">
              <a:off x="923" y="1678"/>
              <a:ext cx="143" cy="506"/>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15" name="Group 51"/>
            <p:cNvGrpSpPr>
              <a:grpSpLocks/>
            </p:cNvGrpSpPr>
            <p:nvPr/>
          </p:nvGrpSpPr>
          <p:grpSpPr bwMode="auto">
            <a:xfrm>
              <a:off x="501" y="2140"/>
              <a:ext cx="387" cy="347"/>
              <a:chOff x="501" y="2140"/>
              <a:chExt cx="387" cy="347"/>
            </a:xfrm>
          </p:grpSpPr>
          <p:sp>
            <p:nvSpPr>
              <p:cNvPr id="37490" name="AutoShape 52"/>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491" name="Line 53"/>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492" name="Line 54"/>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493" name="Line 55"/>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494" name="Line 56"/>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495" name="Line 57"/>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496" name="Line 58"/>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497" name="Line 59"/>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498" name="Line 60"/>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499" name="Line 61"/>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500" name="Line 62"/>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501" name="Line 63"/>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grpSp>
          <p:nvGrpSpPr>
            <p:cNvPr id="16" name="Group 64"/>
            <p:cNvGrpSpPr>
              <a:grpSpLocks/>
            </p:cNvGrpSpPr>
            <p:nvPr/>
          </p:nvGrpSpPr>
          <p:grpSpPr bwMode="auto">
            <a:xfrm>
              <a:off x="111" y="2134"/>
              <a:ext cx="341" cy="336"/>
              <a:chOff x="111" y="2134"/>
              <a:chExt cx="341" cy="336"/>
            </a:xfrm>
          </p:grpSpPr>
          <p:sp>
            <p:nvSpPr>
              <p:cNvPr id="37488" name="AutoShape 65"/>
              <p:cNvSpPr>
                <a:spLocks noChangeArrowheads="1"/>
              </p:cNvSpPr>
              <p:nvPr/>
            </p:nvSpPr>
            <p:spPr bwMode="auto">
              <a:xfrm>
                <a:off x="111" y="2134"/>
                <a:ext cx="341" cy="336"/>
              </a:xfrm>
              <a:prstGeom prst="cube">
                <a:avLst>
                  <a:gd name="adj" fmla="val 25222"/>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37489" name="Rectangle 66"/>
              <p:cNvSpPr>
                <a:spLocks noChangeArrowheads="1"/>
              </p:cNvSpPr>
              <p:nvPr/>
            </p:nvSpPr>
            <p:spPr bwMode="auto">
              <a:xfrm>
                <a:off x="166" y="2260"/>
                <a:ext cx="151" cy="140"/>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17" name="Group 67"/>
            <p:cNvGrpSpPr>
              <a:grpSpLocks/>
            </p:cNvGrpSpPr>
            <p:nvPr/>
          </p:nvGrpSpPr>
          <p:grpSpPr bwMode="auto">
            <a:xfrm>
              <a:off x="1011" y="2014"/>
              <a:ext cx="140" cy="461"/>
              <a:chOff x="15866" y="12816"/>
              <a:chExt cx="590" cy="1842"/>
            </a:xfrm>
          </p:grpSpPr>
          <p:sp>
            <p:nvSpPr>
              <p:cNvPr id="37485" name="AutoShape 68"/>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37486" name="Line 69"/>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37487" name="Line 70"/>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18" name="Group 71"/>
          <p:cNvGrpSpPr>
            <a:grpSpLocks/>
          </p:cNvGrpSpPr>
          <p:nvPr/>
        </p:nvGrpSpPr>
        <p:grpSpPr bwMode="auto">
          <a:xfrm>
            <a:off x="279400" y="2365375"/>
            <a:ext cx="1744663" cy="617538"/>
            <a:chOff x="4634" y="3212"/>
            <a:chExt cx="493" cy="95"/>
          </a:xfrm>
        </p:grpSpPr>
        <p:sp>
          <p:nvSpPr>
            <p:cNvPr id="37341" name="Rectangle 72"/>
            <p:cNvSpPr>
              <a:spLocks noChangeArrowheads="1"/>
            </p:cNvSpPr>
            <p:nvPr/>
          </p:nvSpPr>
          <p:spPr bwMode="auto">
            <a:xfrm>
              <a:off x="4987" y="3249"/>
              <a:ext cx="136"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42" name="Rectangle 73"/>
            <p:cNvSpPr>
              <a:spLocks noChangeArrowheads="1"/>
            </p:cNvSpPr>
            <p:nvPr/>
          </p:nvSpPr>
          <p:spPr bwMode="auto">
            <a:xfrm>
              <a:off x="4987" y="3275"/>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3" name="Rectangle 74"/>
            <p:cNvSpPr>
              <a:spLocks noChangeArrowheads="1"/>
            </p:cNvSpPr>
            <p:nvPr/>
          </p:nvSpPr>
          <p:spPr bwMode="auto">
            <a:xfrm>
              <a:off x="4987" y="3283"/>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4" name="Rectangle 75"/>
            <p:cNvSpPr>
              <a:spLocks noChangeArrowheads="1"/>
            </p:cNvSpPr>
            <p:nvPr/>
          </p:nvSpPr>
          <p:spPr bwMode="auto">
            <a:xfrm>
              <a:off x="4987" y="3291"/>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5" name="Rectangle 76"/>
            <p:cNvSpPr>
              <a:spLocks noChangeArrowheads="1"/>
            </p:cNvSpPr>
            <p:nvPr/>
          </p:nvSpPr>
          <p:spPr bwMode="auto">
            <a:xfrm>
              <a:off x="4987" y="3299"/>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6" name="Rectangle 77"/>
            <p:cNvSpPr>
              <a:spLocks noChangeArrowheads="1"/>
            </p:cNvSpPr>
            <p:nvPr/>
          </p:nvSpPr>
          <p:spPr bwMode="auto">
            <a:xfrm>
              <a:off x="4987" y="3267"/>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7" name="Rectangle 78"/>
            <p:cNvSpPr>
              <a:spLocks noChangeArrowheads="1"/>
            </p:cNvSpPr>
            <p:nvPr/>
          </p:nvSpPr>
          <p:spPr bwMode="auto">
            <a:xfrm>
              <a:off x="4987"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8" name="Rectangle 79"/>
            <p:cNvSpPr>
              <a:spLocks noChangeArrowheads="1"/>
            </p:cNvSpPr>
            <p:nvPr/>
          </p:nvSpPr>
          <p:spPr bwMode="auto">
            <a:xfrm>
              <a:off x="5119"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9" name="Rectangle 80"/>
            <p:cNvSpPr>
              <a:spLocks noChangeArrowheads="1"/>
            </p:cNvSpPr>
            <p:nvPr/>
          </p:nvSpPr>
          <p:spPr bwMode="auto">
            <a:xfrm>
              <a:off x="4987" y="3222"/>
              <a:ext cx="140" cy="32"/>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50" name="Rectangle 81"/>
            <p:cNvSpPr>
              <a:spLocks noChangeArrowheads="1"/>
            </p:cNvSpPr>
            <p:nvPr/>
          </p:nvSpPr>
          <p:spPr bwMode="auto">
            <a:xfrm>
              <a:off x="4987" y="3222"/>
              <a:ext cx="140" cy="32"/>
            </a:xfrm>
            <a:prstGeom prst="rect">
              <a:avLst/>
            </a:prstGeom>
            <a:noFill/>
            <a:ln w="0">
              <a:solidFill>
                <a:srgbClr val="C0C0C0"/>
              </a:solidFill>
              <a:miter lim="800000"/>
              <a:headEnd/>
              <a:tailEnd/>
            </a:ln>
          </p:spPr>
          <p:txBody>
            <a:bodyPr/>
            <a:lstStyle/>
            <a:p>
              <a:endParaRPr lang="en-US">
                <a:solidFill>
                  <a:srgbClr val="000000"/>
                </a:solidFill>
              </a:endParaRPr>
            </a:p>
          </p:txBody>
        </p:sp>
        <p:sp>
          <p:nvSpPr>
            <p:cNvPr id="37351" name="Rectangle 82"/>
            <p:cNvSpPr>
              <a:spLocks noChangeArrowheads="1"/>
            </p:cNvSpPr>
            <p:nvPr/>
          </p:nvSpPr>
          <p:spPr bwMode="auto">
            <a:xfrm>
              <a:off x="4987" y="3256"/>
              <a:ext cx="136" cy="8"/>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352" name="Rectangle 83"/>
            <p:cNvSpPr>
              <a:spLocks noChangeArrowheads="1"/>
            </p:cNvSpPr>
            <p:nvPr/>
          </p:nvSpPr>
          <p:spPr bwMode="auto">
            <a:xfrm>
              <a:off x="5004" y="3264"/>
              <a:ext cx="101" cy="41"/>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53" name="Rectangle 84"/>
            <p:cNvSpPr>
              <a:spLocks noChangeArrowheads="1"/>
            </p:cNvSpPr>
            <p:nvPr/>
          </p:nvSpPr>
          <p:spPr bwMode="auto">
            <a:xfrm>
              <a:off x="5004" y="3264"/>
              <a:ext cx="101" cy="41"/>
            </a:xfrm>
            <a:prstGeom prst="rect">
              <a:avLst/>
            </a:prstGeom>
            <a:noFill/>
            <a:ln w="0">
              <a:solidFill>
                <a:srgbClr val="FF8000"/>
              </a:solidFill>
              <a:miter lim="800000"/>
              <a:headEnd/>
              <a:tailEnd/>
            </a:ln>
          </p:spPr>
          <p:txBody>
            <a:bodyPr/>
            <a:lstStyle/>
            <a:p>
              <a:endParaRPr lang="en-US">
                <a:solidFill>
                  <a:srgbClr val="000000"/>
                </a:solidFill>
              </a:endParaRPr>
            </a:p>
          </p:txBody>
        </p:sp>
        <p:sp>
          <p:nvSpPr>
            <p:cNvPr id="37354" name="Rectangle 85"/>
            <p:cNvSpPr>
              <a:spLocks noChangeArrowheads="1"/>
            </p:cNvSpPr>
            <p:nvPr/>
          </p:nvSpPr>
          <p:spPr bwMode="auto">
            <a:xfrm>
              <a:off x="5009"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5" name="Rectangle 86"/>
            <p:cNvSpPr>
              <a:spLocks noChangeArrowheads="1"/>
            </p:cNvSpPr>
            <p:nvPr/>
          </p:nvSpPr>
          <p:spPr bwMode="auto">
            <a:xfrm>
              <a:off x="5009"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6" name="Rectangle 87"/>
            <p:cNvSpPr>
              <a:spLocks noChangeArrowheads="1"/>
            </p:cNvSpPr>
            <p:nvPr/>
          </p:nvSpPr>
          <p:spPr bwMode="auto">
            <a:xfrm>
              <a:off x="5032"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7" name="Rectangle 88"/>
            <p:cNvSpPr>
              <a:spLocks noChangeArrowheads="1"/>
            </p:cNvSpPr>
            <p:nvPr/>
          </p:nvSpPr>
          <p:spPr bwMode="auto">
            <a:xfrm>
              <a:off x="5032"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8" name="Rectangle 89"/>
            <p:cNvSpPr>
              <a:spLocks noChangeArrowheads="1"/>
            </p:cNvSpPr>
            <p:nvPr/>
          </p:nvSpPr>
          <p:spPr bwMode="auto">
            <a:xfrm>
              <a:off x="5056"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9" name="Rectangle 90"/>
            <p:cNvSpPr>
              <a:spLocks noChangeArrowheads="1"/>
            </p:cNvSpPr>
            <p:nvPr/>
          </p:nvSpPr>
          <p:spPr bwMode="auto">
            <a:xfrm>
              <a:off x="5056"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0" name="Rectangle 91"/>
            <p:cNvSpPr>
              <a:spLocks noChangeArrowheads="1"/>
            </p:cNvSpPr>
            <p:nvPr/>
          </p:nvSpPr>
          <p:spPr bwMode="auto">
            <a:xfrm>
              <a:off x="5080"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1" name="Rectangle 92"/>
            <p:cNvSpPr>
              <a:spLocks noChangeArrowheads="1"/>
            </p:cNvSpPr>
            <p:nvPr/>
          </p:nvSpPr>
          <p:spPr bwMode="auto">
            <a:xfrm>
              <a:off x="5080"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2" name="Rectangle 93"/>
            <p:cNvSpPr>
              <a:spLocks noChangeArrowheads="1"/>
            </p:cNvSpPr>
            <p:nvPr/>
          </p:nvSpPr>
          <p:spPr bwMode="auto">
            <a:xfrm>
              <a:off x="5009"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3" name="Rectangle 94"/>
            <p:cNvSpPr>
              <a:spLocks noChangeArrowheads="1"/>
            </p:cNvSpPr>
            <p:nvPr/>
          </p:nvSpPr>
          <p:spPr bwMode="auto">
            <a:xfrm>
              <a:off x="5009"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4" name="Rectangle 95"/>
            <p:cNvSpPr>
              <a:spLocks noChangeArrowheads="1"/>
            </p:cNvSpPr>
            <p:nvPr/>
          </p:nvSpPr>
          <p:spPr bwMode="auto">
            <a:xfrm>
              <a:off x="5032"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5" name="Rectangle 96"/>
            <p:cNvSpPr>
              <a:spLocks noChangeArrowheads="1"/>
            </p:cNvSpPr>
            <p:nvPr/>
          </p:nvSpPr>
          <p:spPr bwMode="auto">
            <a:xfrm>
              <a:off x="5032"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6" name="Rectangle 97"/>
            <p:cNvSpPr>
              <a:spLocks noChangeArrowheads="1"/>
            </p:cNvSpPr>
            <p:nvPr/>
          </p:nvSpPr>
          <p:spPr bwMode="auto">
            <a:xfrm>
              <a:off x="5056"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7" name="Rectangle 98"/>
            <p:cNvSpPr>
              <a:spLocks noChangeArrowheads="1"/>
            </p:cNvSpPr>
            <p:nvPr/>
          </p:nvSpPr>
          <p:spPr bwMode="auto">
            <a:xfrm>
              <a:off x="5056"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8" name="Rectangle 99"/>
            <p:cNvSpPr>
              <a:spLocks noChangeArrowheads="1"/>
            </p:cNvSpPr>
            <p:nvPr/>
          </p:nvSpPr>
          <p:spPr bwMode="auto">
            <a:xfrm>
              <a:off x="5080"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9" name="Rectangle 100"/>
            <p:cNvSpPr>
              <a:spLocks noChangeArrowheads="1"/>
            </p:cNvSpPr>
            <p:nvPr/>
          </p:nvSpPr>
          <p:spPr bwMode="auto">
            <a:xfrm>
              <a:off x="5080"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0" name="Rectangle 101"/>
            <p:cNvSpPr>
              <a:spLocks noChangeArrowheads="1"/>
            </p:cNvSpPr>
            <p:nvPr/>
          </p:nvSpPr>
          <p:spPr bwMode="auto">
            <a:xfrm>
              <a:off x="5009"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1" name="Rectangle 102"/>
            <p:cNvSpPr>
              <a:spLocks noChangeArrowheads="1"/>
            </p:cNvSpPr>
            <p:nvPr/>
          </p:nvSpPr>
          <p:spPr bwMode="auto">
            <a:xfrm>
              <a:off x="5009"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2" name="Rectangle 103"/>
            <p:cNvSpPr>
              <a:spLocks noChangeArrowheads="1"/>
            </p:cNvSpPr>
            <p:nvPr/>
          </p:nvSpPr>
          <p:spPr bwMode="auto">
            <a:xfrm>
              <a:off x="5032"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3" name="Rectangle 104"/>
            <p:cNvSpPr>
              <a:spLocks noChangeArrowheads="1"/>
            </p:cNvSpPr>
            <p:nvPr/>
          </p:nvSpPr>
          <p:spPr bwMode="auto">
            <a:xfrm>
              <a:off x="5032" y="3276"/>
              <a:ext cx="22"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4" name="Rectangle 105"/>
            <p:cNvSpPr>
              <a:spLocks noChangeArrowheads="1"/>
            </p:cNvSpPr>
            <p:nvPr/>
          </p:nvSpPr>
          <p:spPr bwMode="auto">
            <a:xfrm>
              <a:off x="5056"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5" name="Rectangle 106"/>
            <p:cNvSpPr>
              <a:spLocks noChangeArrowheads="1"/>
            </p:cNvSpPr>
            <p:nvPr/>
          </p:nvSpPr>
          <p:spPr bwMode="auto">
            <a:xfrm>
              <a:off x="5056"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6" name="Rectangle 107"/>
            <p:cNvSpPr>
              <a:spLocks noChangeArrowheads="1"/>
            </p:cNvSpPr>
            <p:nvPr/>
          </p:nvSpPr>
          <p:spPr bwMode="auto">
            <a:xfrm>
              <a:off x="5080"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7" name="Rectangle 108"/>
            <p:cNvSpPr>
              <a:spLocks noChangeArrowheads="1"/>
            </p:cNvSpPr>
            <p:nvPr/>
          </p:nvSpPr>
          <p:spPr bwMode="auto">
            <a:xfrm>
              <a:off x="5080"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8" name="Rectangle 109"/>
            <p:cNvSpPr>
              <a:spLocks noChangeArrowheads="1"/>
            </p:cNvSpPr>
            <p:nvPr/>
          </p:nvSpPr>
          <p:spPr bwMode="auto">
            <a:xfrm>
              <a:off x="5009"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9" name="Rectangle 110"/>
            <p:cNvSpPr>
              <a:spLocks noChangeArrowheads="1"/>
            </p:cNvSpPr>
            <p:nvPr/>
          </p:nvSpPr>
          <p:spPr bwMode="auto">
            <a:xfrm>
              <a:off x="5009"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0" name="Rectangle 111"/>
            <p:cNvSpPr>
              <a:spLocks noChangeArrowheads="1"/>
            </p:cNvSpPr>
            <p:nvPr/>
          </p:nvSpPr>
          <p:spPr bwMode="auto">
            <a:xfrm>
              <a:off x="5032"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1" name="Rectangle 112"/>
            <p:cNvSpPr>
              <a:spLocks noChangeArrowheads="1"/>
            </p:cNvSpPr>
            <p:nvPr/>
          </p:nvSpPr>
          <p:spPr bwMode="auto">
            <a:xfrm>
              <a:off x="5032"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2" name="Rectangle 113"/>
            <p:cNvSpPr>
              <a:spLocks noChangeArrowheads="1"/>
            </p:cNvSpPr>
            <p:nvPr/>
          </p:nvSpPr>
          <p:spPr bwMode="auto">
            <a:xfrm>
              <a:off x="5056"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3" name="Rectangle 114"/>
            <p:cNvSpPr>
              <a:spLocks noChangeArrowheads="1"/>
            </p:cNvSpPr>
            <p:nvPr/>
          </p:nvSpPr>
          <p:spPr bwMode="auto">
            <a:xfrm>
              <a:off x="5056"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4" name="Rectangle 115"/>
            <p:cNvSpPr>
              <a:spLocks noChangeArrowheads="1"/>
            </p:cNvSpPr>
            <p:nvPr/>
          </p:nvSpPr>
          <p:spPr bwMode="auto">
            <a:xfrm>
              <a:off x="5080"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5" name="Rectangle 116"/>
            <p:cNvSpPr>
              <a:spLocks noChangeArrowheads="1"/>
            </p:cNvSpPr>
            <p:nvPr/>
          </p:nvSpPr>
          <p:spPr bwMode="auto">
            <a:xfrm>
              <a:off x="5080"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6" name="Rectangle 117"/>
            <p:cNvSpPr>
              <a:spLocks noChangeArrowheads="1"/>
            </p:cNvSpPr>
            <p:nvPr/>
          </p:nvSpPr>
          <p:spPr bwMode="auto">
            <a:xfrm>
              <a:off x="4987" y="3254"/>
              <a:ext cx="140" cy="8"/>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387" name="Rectangle 118"/>
            <p:cNvSpPr>
              <a:spLocks noChangeArrowheads="1"/>
            </p:cNvSpPr>
            <p:nvPr/>
          </p:nvSpPr>
          <p:spPr bwMode="auto">
            <a:xfrm>
              <a:off x="4787" y="3249"/>
              <a:ext cx="200" cy="5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88" name="Rectangle 119"/>
            <p:cNvSpPr>
              <a:spLocks noChangeArrowheads="1"/>
            </p:cNvSpPr>
            <p:nvPr/>
          </p:nvSpPr>
          <p:spPr bwMode="auto">
            <a:xfrm>
              <a:off x="4837" y="3249"/>
              <a:ext cx="150"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89" name="Rectangle 120"/>
            <p:cNvSpPr>
              <a:spLocks noChangeArrowheads="1"/>
            </p:cNvSpPr>
            <p:nvPr/>
          </p:nvSpPr>
          <p:spPr bwMode="auto">
            <a:xfrm>
              <a:off x="4841"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0" name="Rectangle 121"/>
            <p:cNvSpPr>
              <a:spLocks noChangeArrowheads="1"/>
            </p:cNvSpPr>
            <p:nvPr/>
          </p:nvSpPr>
          <p:spPr bwMode="auto">
            <a:xfrm>
              <a:off x="485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1" name="Rectangle 122"/>
            <p:cNvSpPr>
              <a:spLocks noChangeArrowheads="1"/>
            </p:cNvSpPr>
            <p:nvPr/>
          </p:nvSpPr>
          <p:spPr bwMode="auto">
            <a:xfrm>
              <a:off x="486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2" name="Rectangle 123"/>
            <p:cNvSpPr>
              <a:spLocks noChangeArrowheads="1"/>
            </p:cNvSpPr>
            <p:nvPr/>
          </p:nvSpPr>
          <p:spPr bwMode="auto">
            <a:xfrm>
              <a:off x="4869"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3" name="Rectangle 124"/>
            <p:cNvSpPr>
              <a:spLocks noChangeArrowheads="1"/>
            </p:cNvSpPr>
            <p:nvPr/>
          </p:nvSpPr>
          <p:spPr bwMode="auto">
            <a:xfrm>
              <a:off x="487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4" name="Rectangle 125"/>
            <p:cNvSpPr>
              <a:spLocks noChangeArrowheads="1"/>
            </p:cNvSpPr>
            <p:nvPr/>
          </p:nvSpPr>
          <p:spPr bwMode="auto">
            <a:xfrm>
              <a:off x="488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5" name="Rectangle 126"/>
            <p:cNvSpPr>
              <a:spLocks noChangeArrowheads="1"/>
            </p:cNvSpPr>
            <p:nvPr/>
          </p:nvSpPr>
          <p:spPr bwMode="auto">
            <a:xfrm>
              <a:off x="4897"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6" name="Rectangle 127"/>
            <p:cNvSpPr>
              <a:spLocks noChangeArrowheads="1"/>
            </p:cNvSpPr>
            <p:nvPr/>
          </p:nvSpPr>
          <p:spPr bwMode="auto">
            <a:xfrm>
              <a:off x="490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7" name="Rectangle 128"/>
            <p:cNvSpPr>
              <a:spLocks noChangeArrowheads="1"/>
            </p:cNvSpPr>
            <p:nvPr/>
          </p:nvSpPr>
          <p:spPr bwMode="auto">
            <a:xfrm>
              <a:off x="491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8" name="Rectangle 129"/>
            <p:cNvSpPr>
              <a:spLocks noChangeArrowheads="1"/>
            </p:cNvSpPr>
            <p:nvPr/>
          </p:nvSpPr>
          <p:spPr bwMode="auto">
            <a:xfrm>
              <a:off x="4925"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9" name="Rectangle 130"/>
            <p:cNvSpPr>
              <a:spLocks noChangeArrowheads="1"/>
            </p:cNvSpPr>
            <p:nvPr/>
          </p:nvSpPr>
          <p:spPr bwMode="auto">
            <a:xfrm>
              <a:off x="493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0" name="Rectangle 131"/>
            <p:cNvSpPr>
              <a:spLocks noChangeArrowheads="1"/>
            </p:cNvSpPr>
            <p:nvPr/>
          </p:nvSpPr>
          <p:spPr bwMode="auto">
            <a:xfrm>
              <a:off x="494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1" name="Rectangle 132"/>
            <p:cNvSpPr>
              <a:spLocks noChangeArrowheads="1"/>
            </p:cNvSpPr>
            <p:nvPr/>
          </p:nvSpPr>
          <p:spPr bwMode="auto">
            <a:xfrm>
              <a:off x="4953"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2" name="Rectangle 133"/>
            <p:cNvSpPr>
              <a:spLocks noChangeArrowheads="1"/>
            </p:cNvSpPr>
            <p:nvPr/>
          </p:nvSpPr>
          <p:spPr bwMode="auto">
            <a:xfrm>
              <a:off x="496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3" name="Rectangle 134"/>
            <p:cNvSpPr>
              <a:spLocks noChangeArrowheads="1"/>
            </p:cNvSpPr>
            <p:nvPr/>
          </p:nvSpPr>
          <p:spPr bwMode="auto">
            <a:xfrm>
              <a:off x="497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4" name="Rectangle 135"/>
            <p:cNvSpPr>
              <a:spLocks noChangeArrowheads="1"/>
            </p:cNvSpPr>
            <p:nvPr/>
          </p:nvSpPr>
          <p:spPr bwMode="auto">
            <a:xfrm>
              <a:off x="4846" y="3255"/>
              <a:ext cx="48" cy="20"/>
            </a:xfrm>
            <a:prstGeom prst="rect">
              <a:avLst/>
            </a:prstGeom>
            <a:solidFill>
              <a:srgbClr val="6A6371"/>
            </a:solidFill>
            <a:ln w="0">
              <a:solidFill>
                <a:srgbClr val="606060"/>
              </a:solidFill>
              <a:miter lim="800000"/>
              <a:headEnd/>
              <a:tailEnd/>
            </a:ln>
          </p:spPr>
          <p:txBody>
            <a:bodyPr/>
            <a:lstStyle/>
            <a:p>
              <a:endParaRPr lang="en-US">
                <a:solidFill>
                  <a:srgbClr val="000000"/>
                </a:solidFill>
              </a:endParaRPr>
            </a:p>
          </p:txBody>
        </p:sp>
        <p:sp>
          <p:nvSpPr>
            <p:cNvPr id="37405" name="Rectangle 136"/>
            <p:cNvSpPr>
              <a:spLocks noChangeArrowheads="1"/>
            </p:cNvSpPr>
            <p:nvPr/>
          </p:nvSpPr>
          <p:spPr bwMode="auto">
            <a:xfrm>
              <a:off x="4848" y="3257"/>
              <a:ext cx="44"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06" name="Rectangle 137"/>
            <p:cNvSpPr>
              <a:spLocks noChangeArrowheads="1"/>
            </p:cNvSpPr>
            <p:nvPr/>
          </p:nvSpPr>
          <p:spPr bwMode="auto">
            <a:xfrm>
              <a:off x="4862"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7" name="Rectangle 138"/>
            <p:cNvSpPr>
              <a:spLocks noChangeArrowheads="1"/>
            </p:cNvSpPr>
            <p:nvPr/>
          </p:nvSpPr>
          <p:spPr bwMode="auto">
            <a:xfrm>
              <a:off x="4877"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8" name="Rectangle 139"/>
            <p:cNvSpPr>
              <a:spLocks noChangeArrowheads="1"/>
            </p:cNvSpPr>
            <p:nvPr/>
          </p:nvSpPr>
          <p:spPr bwMode="auto">
            <a:xfrm>
              <a:off x="4840"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09" name="Rectangle 140"/>
            <p:cNvSpPr>
              <a:spLocks noChangeArrowheads="1"/>
            </p:cNvSpPr>
            <p:nvPr/>
          </p:nvSpPr>
          <p:spPr bwMode="auto">
            <a:xfrm>
              <a:off x="4896"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10" name="Freeform 141"/>
            <p:cNvSpPr>
              <a:spLocks/>
            </p:cNvSpPr>
            <p:nvPr/>
          </p:nvSpPr>
          <p:spPr bwMode="auto">
            <a:xfrm>
              <a:off x="4889"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1" y="75"/>
                  </a:lnTo>
                  <a:lnTo>
                    <a:pt x="89" y="75"/>
                  </a:lnTo>
                  <a:lnTo>
                    <a:pt x="141" y="0"/>
                  </a:lnTo>
                  <a:lnTo>
                    <a:pt x="0" y="0"/>
                  </a:lnTo>
                  <a:close/>
                </a:path>
              </a:pathLst>
            </a:custGeom>
            <a:solidFill>
              <a:srgbClr val="C06000"/>
            </a:solidFill>
            <a:ln w="9525">
              <a:noFill/>
              <a:round/>
              <a:headEnd/>
              <a:tailEnd/>
            </a:ln>
          </p:spPr>
          <p:txBody>
            <a:bodyPr/>
            <a:lstStyle/>
            <a:p>
              <a:endParaRPr lang="en-US"/>
            </a:p>
          </p:txBody>
        </p:sp>
        <p:sp>
          <p:nvSpPr>
            <p:cNvPr id="37411" name="Freeform 142"/>
            <p:cNvSpPr>
              <a:spLocks/>
            </p:cNvSpPr>
            <p:nvPr/>
          </p:nvSpPr>
          <p:spPr bwMode="auto">
            <a:xfrm>
              <a:off x="4834"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A05000"/>
            </a:solidFill>
            <a:ln w="9525">
              <a:noFill/>
              <a:round/>
              <a:headEnd/>
              <a:tailEnd/>
            </a:ln>
          </p:spPr>
          <p:txBody>
            <a:bodyPr/>
            <a:lstStyle/>
            <a:p>
              <a:endParaRPr lang="en-US"/>
            </a:p>
          </p:txBody>
        </p:sp>
        <p:sp>
          <p:nvSpPr>
            <p:cNvPr id="37412" name="Rectangle 143"/>
            <p:cNvSpPr>
              <a:spLocks noChangeArrowheads="1"/>
            </p:cNvSpPr>
            <p:nvPr/>
          </p:nvSpPr>
          <p:spPr bwMode="auto">
            <a:xfrm>
              <a:off x="4652" y="3249"/>
              <a:ext cx="135"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413" name="Rectangle 144"/>
            <p:cNvSpPr>
              <a:spLocks noChangeArrowheads="1"/>
            </p:cNvSpPr>
            <p:nvPr/>
          </p:nvSpPr>
          <p:spPr bwMode="auto">
            <a:xfrm>
              <a:off x="4652" y="3263"/>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4" name="Rectangle 145"/>
            <p:cNvSpPr>
              <a:spLocks noChangeArrowheads="1"/>
            </p:cNvSpPr>
            <p:nvPr/>
          </p:nvSpPr>
          <p:spPr bwMode="auto">
            <a:xfrm>
              <a:off x="4652" y="3270"/>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5" name="Rectangle 146"/>
            <p:cNvSpPr>
              <a:spLocks noChangeArrowheads="1"/>
            </p:cNvSpPr>
            <p:nvPr/>
          </p:nvSpPr>
          <p:spPr bwMode="auto">
            <a:xfrm>
              <a:off x="4652" y="3277"/>
              <a:ext cx="135" cy="2"/>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6" name="Rectangle 147"/>
            <p:cNvSpPr>
              <a:spLocks noChangeArrowheads="1"/>
            </p:cNvSpPr>
            <p:nvPr/>
          </p:nvSpPr>
          <p:spPr bwMode="auto">
            <a:xfrm>
              <a:off x="4652" y="3285"/>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7" name="Rectangle 148"/>
            <p:cNvSpPr>
              <a:spLocks noChangeArrowheads="1"/>
            </p:cNvSpPr>
            <p:nvPr/>
          </p:nvSpPr>
          <p:spPr bwMode="auto">
            <a:xfrm>
              <a:off x="4652" y="3292"/>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8" name="Rectangle 149"/>
            <p:cNvSpPr>
              <a:spLocks noChangeArrowheads="1"/>
            </p:cNvSpPr>
            <p:nvPr/>
          </p:nvSpPr>
          <p:spPr bwMode="auto">
            <a:xfrm>
              <a:off x="4652" y="3299"/>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9" name="Rectangle 150"/>
            <p:cNvSpPr>
              <a:spLocks noChangeArrowheads="1"/>
            </p:cNvSpPr>
            <p:nvPr/>
          </p:nvSpPr>
          <p:spPr bwMode="auto">
            <a:xfrm>
              <a:off x="4652" y="3249"/>
              <a:ext cx="6" cy="56"/>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420" name="Rectangle 151"/>
            <p:cNvSpPr>
              <a:spLocks noChangeArrowheads="1"/>
            </p:cNvSpPr>
            <p:nvPr/>
          </p:nvSpPr>
          <p:spPr bwMode="auto">
            <a:xfrm>
              <a:off x="4907" y="3256"/>
              <a:ext cx="66" cy="33"/>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1" name="Rectangle 152"/>
            <p:cNvSpPr>
              <a:spLocks noChangeArrowheads="1"/>
            </p:cNvSpPr>
            <p:nvPr/>
          </p:nvSpPr>
          <p:spPr bwMode="auto">
            <a:xfrm>
              <a:off x="4910" y="3259"/>
              <a:ext cx="59" cy="27"/>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22" name="Rectangle 153"/>
            <p:cNvSpPr>
              <a:spLocks noChangeArrowheads="1"/>
            </p:cNvSpPr>
            <p:nvPr/>
          </p:nvSpPr>
          <p:spPr bwMode="auto">
            <a:xfrm>
              <a:off x="4928"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3" name="Rectangle 154"/>
            <p:cNvSpPr>
              <a:spLocks noChangeArrowheads="1"/>
            </p:cNvSpPr>
            <p:nvPr/>
          </p:nvSpPr>
          <p:spPr bwMode="auto">
            <a:xfrm>
              <a:off x="4949"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4" name="Rectangle 155"/>
            <p:cNvSpPr>
              <a:spLocks noChangeArrowheads="1"/>
            </p:cNvSpPr>
            <p:nvPr/>
          </p:nvSpPr>
          <p:spPr bwMode="auto">
            <a:xfrm>
              <a:off x="4979"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25" name="Freeform 156"/>
            <p:cNvSpPr>
              <a:spLocks/>
            </p:cNvSpPr>
            <p:nvPr/>
          </p:nvSpPr>
          <p:spPr bwMode="auto">
            <a:xfrm>
              <a:off x="4973" y="3254"/>
              <a:ext cx="17"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C06000"/>
            </a:solidFill>
            <a:ln w="0">
              <a:solidFill>
                <a:srgbClr val="C06000"/>
              </a:solidFill>
              <a:round/>
              <a:headEnd/>
              <a:tailEnd/>
            </a:ln>
          </p:spPr>
          <p:txBody>
            <a:bodyPr/>
            <a:lstStyle/>
            <a:p>
              <a:endParaRPr lang="en-US"/>
            </a:p>
          </p:txBody>
        </p:sp>
        <p:sp>
          <p:nvSpPr>
            <p:cNvPr id="37426" name="Rectangle 157"/>
            <p:cNvSpPr>
              <a:spLocks noChangeArrowheads="1"/>
            </p:cNvSpPr>
            <p:nvPr/>
          </p:nvSpPr>
          <p:spPr bwMode="auto">
            <a:xfrm>
              <a:off x="4667"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27" name="Rectangle 158"/>
            <p:cNvSpPr>
              <a:spLocks noChangeArrowheads="1"/>
            </p:cNvSpPr>
            <p:nvPr/>
          </p:nvSpPr>
          <p:spPr bwMode="auto">
            <a:xfrm>
              <a:off x="4669" y="3264"/>
              <a:ext cx="39"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8" name="Rectangle 159"/>
            <p:cNvSpPr>
              <a:spLocks noChangeArrowheads="1"/>
            </p:cNvSpPr>
            <p:nvPr/>
          </p:nvSpPr>
          <p:spPr bwMode="auto">
            <a:xfrm>
              <a:off x="4681"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29" name="Rectangle 160"/>
            <p:cNvSpPr>
              <a:spLocks noChangeArrowheads="1"/>
            </p:cNvSpPr>
            <p:nvPr/>
          </p:nvSpPr>
          <p:spPr bwMode="auto">
            <a:xfrm>
              <a:off x="4694"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0" name="Rectangle 161"/>
            <p:cNvSpPr>
              <a:spLocks noChangeArrowheads="1"/>
            </p:cNvSpPr>
            <p:nvPr/>
          </p:nvSpPr>
          <p:spPr bwMode="auto">
            <a:xfrm>
              <a:off x="4729"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1" name="Rectangle 162"/>
            <p:cNvSpPr>
              <a:spLocks noChangeArrowheads="1"/>
            </p:cNvSpPr>
            <p:nvPr/>
          </p:nvSpPr>
          <p:spPr bwMode="auto">
            <a:xfrm>
              <a:off x="4732" y="3264"/>
              <a:ext cx="38"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32" name="Rectangle 163"/>
            <p:cNvSpPr>
              <a:spLocks noChangeArrowheads="1"/>
            </p:cNvSpPr>
            <p:nvPr/>
          </p:nvSpPr>
          <p:spPr bwMode="auto">
            <a:xfrm>
              <a:off x="4743"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3" name="Rectangle 164"/>
            <p:cNvSpPr>
              <a:spLocks noChangeArrowheads="1"/>
            </p:cNvSpPr>
            <p:nvPr/>
          </p:nvSpPr>
          <p:spPr bwMode="auto">
            <a:xfrm>
              <a:off x="4757" y="3264"/>
              <a:ext cx="1"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4" name="Rectangle 165"/>
            <p:cNvSpPr>
              <a:spLocks noChangeArrowheads="1"/>
            </p:cNvSpPr>
            <p:nvPr/>
          </p:nvSpPr>
          <p:spPr bwMode="auto">
            <a:xfrm>
              <a:off x="4787" y="3261"/>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5" name="Rectangle 166"/>
            <p:cNvSpPr>
              <a:spLocks noChangeArrowheads="1"/>
            </p:cNvSpPr>
            <p:nvPr/>
          </p:nvSpPr>
          <p:spPr bwMode="auto">
            <a:xfrm>
              <a:off x="4787" y="3268"/>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6" name="Rectangle 167"/>
            <p:cNvSpPr>
              <a:spLocks noChangeArrowheads="1"/>
            </p:cNvSpPr>
            <p:nvPr/>
          </p:nvSpPr>
          <p:spPr bwMode="auto">
            <a:xfrm>
              <a:off x="4787" y="3275"/>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7" name="Rectangle 168"/>
            <p:cNvSpPr>
              <a:spLocks noChangeArrowheads="1"/>
            </p:cNvSpPr>
            <p:nvPr/>
          </p:nvSpPr>
          <p:spPr bwMode="auto">
            <a:xfrm>
              <a:off x="4787" y="3283"/>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8" name="Rectangle 169"/>
            <p:cNvSpPr>
              <a:spLocks noChangeArrowheads="1"/>
            </p:cNvSpPr>
            <p:nvPr/>
          </p:nvSpPr>
          <p:spPr bwMode="auto">
            <a:xfrm>
              <a:off x="4787" y="3290"/>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9" name="Rectangle 170"/>
            <p:cNvSpPr>
              <a:spLocks noChangeArrowheads="1"/>
            </p:cNvSpPr>
            <p:nvPr/>
          </p:nvSpPr>
          <p:spPr bwMode="auto">
            <a:xfrm>
              <a:off x="4787" y="3297"/>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40" name="Rectangle 171"/>
            <p:cNvSpPr>
              <a:spLocks noChangeArrowheads="1"/>
            </p:cNvSpPr>
            <p:nvPr/>
          </p:nvSpPr>
          <p:spPr bwMode="auto">
            <a:xfrm>
              <a:off x="4792" y="3249"/>
              <a:ext cx="42" cy="56"/>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41" name="Rectangle 172"/>
            <p:cNvSpPr>
              <a:spLocks noChangeArrowheads="1"/>
            </p:cNvSpPr>
            <p:nvPr/>
          </p:nvSpPr>
          <p:spPr bwMode="auto">
            <a:xfrm>
              <a:off x="4792" y="3249"/>
              <a:ext cx="42" cy="56"/>
            </a:xfrm>
            <a:prstGeom prst="rect">
              <a:avLst/>
            </a:prstGeom>
            <a:noFill/>
            <a:ln w="0">
              <a:solidFill>
                <a:srgbClr val="808080"/>
              </a:solidFill>
              <a:miter lim="800000"/>
              <a:headEnd/>
              <a:tailEnd/>
            </a:ln>
          </p:spPr>
          <p:txBody>
            <a:bodyPr/>
            <a:lstStyle/>
            <a:p>
              <a:endParaRPr lang="en-US">
                <a:solidFill>
                  <a:srgbClr val="000000"/>
                </a:solidFill>
              </a:endParaRPr>
            </a:p>
          </p:txBody>
        </p:sp>
        <p:sp>
          <p:nvSpPr>
            <p:cNvPr id="37442" name="Rectangle 173"/>
            <p:cNvSpPr>
              <a:spLocks noChangeArrowheads="1"/>
            </p:cNvSpPr>
            <p:nvPr/>
          </p:nvSpPr>
          <p:spPr bwMode="auto">
            <a:xfrm>
              <a:off x="4814" y="3255"/>
              <a:ext cx="17"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43" name="Rectangle 174"/>
            <p:cNvSpPr>
              <a:spLocks noChangeArrowheads="1"/>
            </p:cNvSpPr>
            <p:nvPr/>
          </p:nvSpPr>
          <p:spPr bwMode="auto">
            <a:xfrm>
              <a:off x="481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44" name="Rectangle 175"/>
            <p:cNvSpPr>
              <a:spLocks noChangeArrowheads="1"/>
            </p:cNvSpPr>
            <p:nvPr/>
          </p:nvSpPr>
          <p:spPr bwMode="auto">
            <a:xfrm>
              <a:off x="482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5" name="Rectangle 176"/>
            <p:cNvSpPr>
              <a:spLocks noChangeArrowheads="1"/>
            </p:cNvSpPr>
            <p:nvPr/>
          </p:nvSpPr>
          <p:spPr bwMode="auto">
            <a:xfrm>
              <a:off x="4822"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6" name="Rectangle 177"/>
            <p:cNvSpPr>
              <a:spLocks noChangeArrowheads="1"/>
            </p:cNvSpPr>
            <p:nvPr/>
          </p:nvSpPr>
          <p:spPr bwMode="auto">
            <a:xfrm>
              <a:off x="4818"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7" name="Rectangle 178"/>
            <p:cNvSpPr>
              <a:spLocks noChangeArrowheads="1"/>
            </p:cNvSpPr>
            <p:nvPr/>
          </p:nvSpPr>
          <p:spPr bwMode="auto">
            <a:xfrm>
              <a:off x="481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8" name="Rectangle 179"/>
            <p:cNvSpPr>
              <a:spLocks noChangeArrowheads="1"/>
            </p:cNvSpPr>
            <p:nvPr/>
          </p:nvSpPr>
          <p:spPr bwMode="auto">
            <a:xfrm>
              <a:off x="481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9" name="Rectangle 180"/>
            <p:cNvSpPr>
              <a:spLocks noChangeArrowheads="1"/>
            </p:cNvSpPr>
            <p:nvPr/>
          </p:nvSpPr>
          <p:spPr bwMode="auto">
            <a:xfrm>
              <a:off x="481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0" name="Rectangle 181"/>
            <p:cNvSpPr>
              <a:spLocks noChangeArrowheads="1"/>
            </p:cNvSpPr>
            <p:nvPr/>
          </p:nvSpPr>
          <p:spPr bwMode="auto">
            <a:xfrm>
              <a:off x="4794" y="3255"/>
              <a:ext cx="18"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51" name="Rectangle 182"/>
            <p:cNvSpPr>
              <a:spLocks noChangeArrowheads="1"/>
            </p:cNvSpPr>
            <p:nvPr/>
          </p:nvSpPr>
          <p:spPr bwMode="auto">
            <a:xfrm>
              <a:off x="479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52" name="Rectangle 183"/>
            <p:cNvSpPr>
              <a:spLocks noChangeArrowheads="1"/>
            </p:cNvSpPr>
            <p:nvPr/>
          </p:nvSpPr>
          <p:spPr bwMode="auto">
            <a:xfrm>
              <a:off x="480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3" name="Rectangle 184"/>
            <p:cNvSpPr>
              <a:spLocks noChangeArrowheads="1"/>
            </p:cNvSpPr>
            <p:nvPr/>
          </p:nvSpPr>
          <p:spPr bwMode="auto">
            <a:xfrm>
              <a:off x="4803"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4" name="Rectangle 185"/>
            <p:cNvSpPr>
              <a:spLocks noChangeArrowheads="1"/>
            </p:cNvSpPr>
            <p:nvPr/>
          </p:nvSpPr>
          <p:spPr bwMode="auto">
            <a:xfrm>
              <a:off x="4799"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5" name="Rectangle 186"/>
            <p:cNvSpPr>
              <a:spLocks noChangeArrowheads="1"/>
            </p:cNvSpPr>
            <p:nvPr/>
          </p:nvSpPr>
          <p:spPr bwMode="auto">
            <a:xfrm>
              <a:off x="4782"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56" name="Rectangle 187"/>
            <p:cNvSpPr>
              <a:spLocks noChangeArrowheads="1"/>
            </p:cNvSpPr>
            <p:nvPr/>
          </p:nvSpPr>
          <p:spPr bwMode="auto">
            <a:xfrm>
              <a:off x="481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7" name="Rectangle 188"/>
            <p:cNvSpPr>
              <a:spLocks noChangeArrowheads="1"/>
            </p:cNvSpPr>
            <p:nvPr/>
          </p:nvSpPr>
          <p:spPr bwMode="auto">
            <a:xfrm>
              <a:off x="479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8" name="Rectangle 189"/>
            <p:cNvSpPr>
              <a:spLocks noChangeArrowheads="1"/>
            </p:cNvSpPr>
            <p:nvPr/>
          </p:nvSpPr>
          <p:spPr bwMode="auto">
            <a:xfrm>
              <a:off x="479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9" name="Rectangle 190"/>
            <p:cNvSpPr>
              <a:spLocks noChangeArrowheads="1"/>
            </p:cNvSpPr>
            <p:nvPr/>
          </p:nvSpPr>
          <p:spPr bwMode="auto">
            <a:xfrm>
              <a:off x="479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0" name="Rectangle 191"/>
            <p:cNvSpPr>
              <a:spLocks noChangeArrowheads="1"/>
            </p:cNvSpPr>
            <p:nvPr/>
          </p:nvSpPr>
          <p:spPr bwMode="auto">
            <a:xfrm>
              <a:off x="479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1" name="Freeform 192"/>
            <p:cNvSpPr>
              <a:spLocks/>
            </p:cNvSpPr>
            <p:nvPr/>
          </p:nvSpPr>
          <p:spPr bwMode="auto">
            <a:xfrm>
              <a:off x="4720" y="3212"/>
              <a:ext cx="267" cy="37"/>
            </a:xfrm>
            <a:custGeom>
              <a:avLst/>
              <a:gdLst>
                <a:gd name="T0" fmla="*/ 0 w 2137"/>
                <a:gd name="T1" fmla="*/ 0 h 293"/>
                <a:gd name="T2" fmla="*/ 0 w 2137"/>
                <a:gd name="T3" fmla="*/ 0 h 293"/>
                <a:gd name="T4" fmla="*/ 0 w 2137"/>
                <a:gd name="T5" fmla="*/ 0 h 293"/>
                <a:gd name="T6" fmla="*/ 0 w 2137"/>
                <a:gd name="T7" fmla="*/ 0 h 293"/>
                <a:gd name="T8" fmla="*/ 0 w 2137"/>
                <a:gd name="T9" fmla="*/ 0 h 293"/>
                <a:gd name="T10" fmla="*/ 0 60000 65536"/>
                <a:gd name="T11" fmla="*/ 0 60000 65536"/>
                <a:gd name="T12" fmla="*/ 0 60000 65536"/>
                <a:gd name="T13" fmla="*/ 0 60000 65536"/>
                <a:gd name="T14" fmla="*/ 0 60000 65536"/>
                <a:gd name="T15" fmla="*/ 0 w 2137"/>
                <a:gd name="T16" fmla="*/ 0 h 293"/>
                <a:gd name="T17" fmla="*/ 2137 w 2137"/>
                <a:gd name="T18" fmla="*/ 293 h 293"/>
              </a:gdLst>
              <a:ahLst/>
              <a:cxnLst>
                <a:cxn ang="T10">
                  <a:pos x="T0" y="T1"/>
                </a:cxn>
                <a:cxn ang="T11">
                  <a:pos x="T2" y="T3"/>
                </a:cxn>
                <a:cxn ang="T12">
                  <a:pos x="T4" y="T5"/>
                </a:cxn>
                <a:cxn ang="T13">
                  <a:pos x="T6" y="T7"/>
                </a:cxn>
                <a:cxn ang="T14">
                  <a:pos x="T8" y="T9"/>
                </a:cxn>
              </a:cxnLst>
              <a:rect l="T15" t="T16" r="T17" b="T18"/>
              <a:pathLst>
                <a:path w="2137" h="293">
                  <a:moveTo>
                    <a:pt x="0" y="0"/>
                  </a:moveTo>
                  <a:lnTo>
                    <a:pt x="2137" y="0"/>
                  </a:lnTo>
                  <a:lnTo>
                    <a:pt x="2137" y="293"/>
                  </a:lnTo>
                  <a:lnTo>
                    <a:pt x="540" y="293"/>
                  </a:lnTo>
                  <a:lnTo>
                    <a:pt x="0" y="0"/>
                  </a:lnTo>
                  <a:close/>
                </a:path>
              </a:pathLst>
            </a:custGeom>
            <a:solidFill>
              <a:srgbClr val="A0A0A0"/>
            </a:solidFill>
            <a:ln w="9525">
              <a:noFill/>
              <a:round/>
              <a:headEnd/>
              <a:tailEnd/>
            </a:ln>
          </p:spPr>
          <p:txBody>
            <a:bodyPr/>
            <a:lstStyle/>
            <a:p>
              <a:endParaRPr lang="en-US"/>
            </a:p>
          </p:txBody>
        </p:sp>
        <p:sp>
          <p:nvSpPr>
            <p:cNvPr id="37462" name="Freeform 193"/>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path>
              </a:pathLst>
            </a:custGeom>
            <a:noFill/>
            <a:ln w="0">
              <a:solidFill>
                <a:srgbClr val="606060"/>
              </a:solidFill>
              <a:round/>
              <a:headEnd/>
              <a:tailEnd/>
            </a:ln>
          </p:spPr>
          <p:txBody>
            <a:bodyPr/>
            <a:lstStyle/>
            <a:p>
              <a:endParaRPr lang="en-US"/>
            </a:p>
          </p:txBody>
        </p:sp>
        <p:sp>
          <p:nvSpPr>
            <p:cNvPr id="37463" name="Rectangle 194"/>
            <p:cNvSpPr>
              <a:spLocks noChangeArrowheads="1"/>
            </p:cNvSpPr>
            <p:nvPr/>
          </p:nvSpPr>
          <p:spPr bwMode="auto">
            <a:xfrm>
              <a:off x="4652" y="3249"/>
              <a:ext cx="135" cy="9"/>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4" name="Rectangle 195"/>
            <p:cNvSpPr>
              <a:spLocks noChangeArrowheads="1"/>
            </p:cNvSpPr>
            <p:nvPr/>
          </p:nvSpPr>
          <p:spPr bwMode="auto">
            <a:xfrm>
              <a:off x="4787" y="3251"/>
              <a:ext cx="200" cy="7"/>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5" name="Freeform 196"/>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close/>
                </a:path>
              </a:pathLst>
            </a:custGeom>
            <a:solidFill>
              <a:srgbClr val="FFC080"/>
            </a:solidFill>
            <a:ln w="9525">
              <a:noFill/>
              <a:round/>
              <a:headEnd/>
              <a:tailEnd/>
            </a:ln>
          </p:spPr>
          <p:txBody>
            <a:bodyPr/>
            <a:lstStyle/>
            <a:p>
              <a:endParaRPr lang="en-US"/>
            </a:p>
          </p:txBody>
        </p:sp>
        <p:sp>
          <p:nvSpPr>
            <p:cNvPr id="37466" name="Freeform 197"/>
            <p:cNvSpPr>
              <a:spLocks/>
            </p:cNvSpPr>
            <p:nvPr/>
          </p:nvSpPr>
          <p:spPr bwMode="auto">
            <a:xfrm>
              <a:off x="4658" y="3219"/>
              <a:ext cx="123" cy="30"/>
            </a:xfrm>
            <a:custGeom>
              <a:avLst/>
              <a:gdLst>
                <a:gd name="T0" fmla="*/ 0 w 981"/>
                <a:gd name="T1" fmla="*/ 0 h 243"/>
                <a:gd name="T2" fmla="*/ 0 w 981"/>
                <a:gd name="T3" fmla="*/ 0 h 243"/>
                <a:gd name="T4" fmla="*/ 0 w 981"/>
                <a:gd name="T5" fmla="*/ 0 h 243"/>
                <a:gd name="T6" fmla="*/ 0 w 981"/>
                <a:gd name="T7" fmla="*/ 0 h 243"/>
                <a:gd name="T8" fmla="*/ 0 60000 65536"/>
                <a:gd name="T9" fmla="*/ 0 60000 65536"/>
                <a:gd name="T10" fmla="*/ 0 60000 65536"/>
                <a:gd name="T11" fmla="*/ 0 60000 65536"/>
                <a:gd name="T12" fmla="*/ 0 w 981"/>
                <a:gd name="T13" fmla="*/ 0 h 243"/>
                <a:gd name="T14" fmla="*/ 981 w 981"/>
                <a:gd name="T15" fmla="*/ 243 h 243"/>
              </a:gdLst>
              <a:ahLst/>
              <a:cxnLst>
                <a:cxn ang="T8">
                  <a:pos x="T0" y="T1"/>
                </a:cxn>
                <a:cxn ang="T9">
                  <a:pos x="T2" y="T3"/>
                </a:cxn>
                <a:cxn ang="T10">
                  <a:pos x="T4" y="T5"/>
                </a:cxn>
                <a:cxn ang="T11">
                  <a:pos x="T6" y="T7"/>
                </a:cxn>
              </a:cxnLst>
              <a:rect l="T12" t="T13" r="T14" b="T15"/>
              <a:pathLst>
                <a:path w="981" h="243">
                  <a:moveTo>
                    <a:pt x="0" y="243"/>
                  </a:moveTo>
                  <a:lnTo>
                    <a:pt x="491" y="0"/>
                  </a:lnTo>
                  <a:lnTo>
                    <a:pt x="981" y="243"/>
                  </a:lnTo>
                  <a:lnTo>
                    <a:pt x="0" y="243"/>
                  </a:lnTo>
                </a:path>
              </a:pathLst>
            </a:custGeom>
            <a:noFill/>
            <a:ln w="0">
              <a:solidFill>
                <a:srgbClr val="A0A0A0"/>
              </a:solidFill>
              <a:round/>
              <a:headEnd/>
              <a:tailEnd/>
            </a:ln>
          </p:spPr>
          <p:txBody>
            <a:bodyPr/>
            <a:lstStyle/>
            <a:p>
              <a:endParaRPr lang="en-US"/>
            </a:p>
          </p:txBody>
        </p:sp>
        <p:sp>
          <p:nvSpPr>
            <p:cNvPr id="37467" name="Rectangle 198"/>
            <p:cNvSpPr>
              <a:spLocks noChangeArrowheads="1"/>
            </p:cNvSpPr>
            <p:nvPr/>
          </p:nvSpPr>
          <p:spPr bwMode="auto">
            <a:xfrm>
              <a:off x="4720" y="3249"/>
              <a:ext cx="267" cy="7"/>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468" name="Rectangle 199"/>
            <p:cNvSpPr>
              <a:spLocks noChangeArrowheads="1"/>
            </p:cNvSpPr>
            <p:nvPr/>
          </p:nvSpPr>
          <p:spPr bwMode="auto">
            <a:xfrm>
              <a:off x="4648" y="3248"/>
              <a:ext cx="143" cy="8"/>
            </a:xfrm>
            <a:prstGeom prst="rect">
              <a:avLst/>
            </a:prstGeom>
            <a:solidFill>
              <a:srgbClr val="E0E0E0"/>
            </a:solidFill>
            <a:ln w="9525">
              <a:noFill/>
              <a:miter lim="800000"/>
              <a:headEnd/>
              <a:tailEnd/>
            </a:ln>
          </p:spPr>
          <p:txBody>
            <a:bodyPr/>
            <a:lstStyle/>
            <a:p>
              <a:endParaRPr lang="en-US">
                <a:solidFill>
                  <a:srgbClr val="000000"/>
                </a:solidFill>
              </a:endParaRPr>
            </a:p>
          </p:txBody>
        </p:sp>
        <p:sp>
          <p:nvSpPr>
            <p:cNvPr id="37469" name="Freeform 200"/>
            <p:cNvSpPr>
              <a:spLocks/>
            </p:cNvSpPr>
            <p:nvPr/>
          </p:nvSpPr>
          <p:spPr bwMode="auto">
            <a:xfrm>
              <a:off x="4817" y="3288"/>
              <a:ext cx="24" cy="18"/>
            </a:xfrm>
            <a:custGeom>
              <a:avLst/>
              <a:gdLst>
                <a:gd name="T0" fmla="*/ 0 w 190"/>
                <a:gd name="T1" fmla="*/ 0 h 142"/>
                <a:gd name="T2" fmla="*/ 0 w 190"/>
                <a:gd name="T3" fmla="*/ 0 h 142"/>
                <a:gd name="T4" fmla="*/ 0 w 190"/>
                <a:gd name="T5" fmla="*/ 0 h 142"/>
                <a:gd name="T6" fmla="*/ 0 w 190"/>
                <a:gd name="T7" fmla="*/ 0 h 142"/>
                <a:gd name="T8" fmla="*/ 0 w 190"/>
                <a:gd name="T9" fmla="*/ 0 h 142"/>
                <a:gd name="T10" fmla="*/ 0 w 190"/>
                <a:gd name="T11" fmla="*/ 0 h 142"/>
                <a:gd name="T12" fmla="*/ 0 w 190"/>
                <a:gd name="T13" fmla="*/ 0 h 142"/>
                <a:gd name="T14" fmla="*/ 0 w 190"/>
                <a:gd name="T15" fmla="*/ 0 h 142"/>
                <a:gd name="T16" fmla="*/ 0 w 190"/>
                <a:gd name="T17" fmla="*/ 0 h 142"/>
                <a:gd name="T18" fmla="*/ 0 w 190"/>
                <a:gd name="T19" fmla="*/ 0 h 142"/>
                <a:gd name="T20" fmla="*/ 0 w 190"/>
                <a:gd name="T21" fmla="*/ 0 h 142"/>
                <a:gd name="T22" fmla="*/ 0 w 190"/>
                <a:gd name="T23" fmla="*/ 0 h 142"/>
                <a:gd name="T24" fmla="*/ 0 w 190"/>
                <a:gd name="T25" fmla="*/ 0 h 142"/>
                <a:gd name="T26" fmla="*/ 0 w 190"/>
                <a:gd name="T27" fmla="*/ 0 h 142"/>
                <a:gd name="T28" fmla="*/ 0 w 190"/>
                <a:gd name="T29" fmla="*/ 0 h 142"/>
                <a:gd name="T30" fmla="*/ 0 w 190"/>
                <a:gd name="T31" fmla="*/ 0 h 142"/>
                <a:gd name="T32" fmla="*/ 0 w 190"/>
                <a:gd name="T33" fmla="*/ 0 h 142"/>
                <a:gd name="T34" fmla="*/ 0 w 190"/>
                <a:gd name="T35" fmla="*/ 0 h 142"/>
                <a:gd name="T36" fmla="*/ 0 w 190"/>
                <a:gd name="T37" fmla="*/ 0 h 142"/>
                <a:gd name="T38" fmla="*/ 0 w 190"/>
                <a:gd name="T39" fmla="*/ 0 h 142"/>
                <a:gd name="T40" fmla="*/ 0 w 190"/>
                <a:gd name="T41" fmla="*/ 0 h 142"/>
                <a:gd name="T42" fmla="*/ 0 w 190"/>
                <a:gd name="T43" fmla="*/ 0 h 142"/>
                <a:gd name="T44" fmla="*/ 0 w 190"/>
                <a:gd name="T45" fmla="*/ 0 h 142"/>
                <a:gd name="T46" fmla="*/ 0 w 190"/>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0"/>
                <a:gd name="T73" fmla="*/ 0 h 142"/>
                <a:gd name="T74" fmla="*/ 190 w 190"/>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0" h="142">
                  <a:moveTo>
                    <a:pt x="155" y="137"/>
                  </a:moveTo>
                  <a:lnTo>
                    <a:pt x="164" y="123"/>
                  </a:lnTo>
                  <a:lnTo>
                    <a:pt x="174" y="97"/>
                  </a:lnTo>
                  <a:lnTo>
                    <a:pt x="183" y="76"/>
                  </a:lnTo>
                  <a:lnTo>
                    <a:pt x="188" y="57"/>
                  </a:lnTo>
                  <a:lnTo>
                    <a:pt x="190" y="38"/>
                  </a:lnTo>
                  <a:lnTo>
                    <a:pt x="188" y="23"/>
                  </a:lnTo>
                  <a:lnTo>
                    <a:pt x="181" y="12"/>
                  </a:lnTo>
                  <a:lnTo>
                    <a:pt x="171" y="2"/>
                  </a:lnTo>
                  <a:lnTo>
                    <a:pt x="152" y="0"/>
                  </a:lnTo>
                  <a:lnTo>
                    <a:pt x="123" y="1"/>
                  </a:lnTo>
                  <a:lnTo>
                    <a:pt x="98" y="7"/>
                  </a:lnTo>
                  <a:lnTo>
                    <a:pt x="81" y="5"/>
                  </a:lnTo>
                  <a:lnTo>
                    <a:pt x="64" y="2"/>
                  </a:lnTo>
                  <a:lnTo>
                    <a:pt x="52" y="2"/>
                  </a:lnTo>
                  <a:lnTo>
                    <a:pt x="39" y="10"/>
                  </a:lnTo>
                  <a:lnTo>
                    <a:pt x="23" y="12"/>
                  </a:lnTo>
                  <a:lnTo>
                    <a:pt x="11" y="18"/>
                  </a:lnTo>
                  <a:lnTo>
                    <a:pt x="6" y="32"/>
                  </a:lnTo>
                  <a:lnTo>
                    <a:pt x="0" y="53"/>
                  </a:lnTo>
                  <a:lnTo>
                    <a:pt x="1" y="78"/>
                  </a:lnTo>
                  <a:lnTo>
                    <a:pt x="6" y="106"/>
                  </a:lnTo>
                  <a:lnTo>
                    <a:pt x="32" y="142"/>
                  </a:lnTo>
                  <a:lnTo>
                    <a:pt x="155" y="137"/>
                  </a:lnTo>
                  <a:close/>
                </a:path>
              </a:pathLst>
            </a:custGeom>
            <a:solidFill>
              <a:srgbClr val="004000"/>
            </a:solidFill>
            <a:ln w="9525">
              <a:noFill/>
              <a:round/>
              <a:headEnd/>
              <a:tailEnd/>
            </a:ln>
          </p:spPr>
          <p:txBody>
            <a:bodyPr/>
            <a:lstStyle/>
            <a:p>
              <a:endParaRPr lang="en-US"/>
            </a:p>
          </p:txBody>
        </p:sp>
        <p:sp>
          <p:nvSpPr>
            <p:cNvPr id="37470" name="Freeform 201"/>
            <p:cNvSpPr>
              <a:spLocks/>
            </p:cNvSpPr>
            <p:nvPr/>
          </p:nvSpPr>
          <p:spPr bwMode="auto">
            <a:xfrm>
              <a:off x="4794" y="3288"/>
              <a:ext cx="25" cy="18"/>
            </a:xfrm>
            <a:custGeom>
              <a:avLst/>
              <a:gdLst>
                <a:gd name="T0" fmla="*/ 0 w 198"/>
                <a:gd name="T1" fmla="*/ 0 h 142"/>
                <a:gd name="T2" fmla="*/ 0 w 198"/>
                <a:gd name="T3" fmla="*/ 0 h 142"/>
                <a:gd name="T4" fmla="*/ 0 w 198"/>
                <a:gd name="T5" fmla="*/ 0 h 142"/>
                <a:gd name="T6" fmla="*/ 0 w 198"/>
                <a:gd name="T7" fmla="*/ 0 h 142"/>
                <a:gd name="T8" fmla="*/ 0 w 198"/>
                <a:gd name="T9" fmla="*/ 0 h 142"/>
                <a:gd name="T10" fmla="*/ 0 w 198"/>
                <a:gd name="T11" fmla="*/ 0 h 142"/>
                <a:gd name="T12" fmla="*/ 0 w 198"/>
                <a:gd name="T13" fmla="*/ 0 h 142"/>
                <a:gd name="T14" fmla="*/ 0 w 198"/>
                <a:gd name="T15" fmla="*/ 0 h 142"/>
                <a:gd name="T16" fmla="*/ 0 w 198"/>
                <a:gd name="T17" fmla="*/ 0 h 142"/>
                <a:gd name="T18" fmla="*/ 0 w 198"/>
                <a:gd name="T19" fmla="*/ 0 h 142"/>
                <a:gd name="T20" fmla="*/ 0 w 198"/>
                <a:gd name="T21" fmla="*/ 0 h 142"/>
                <a:gd name="T22" fmla="*/ 0 w 198"/>
                <a:gd name="T23" fmla="*/ 0 h 142"/>
                <a:gd name="T24" fmla="*/ 0 w 198"/>
                <a:gd name="T25" fmla="*/ 0 h 142"/>
                <a:gd name="T26" fmla="*/ 0 w 198"/>
                <a:gd name="T27" fmla="*/ 0 h 142"/>
                <a:gd name="T28" fmla="*/ 0 w 198"/>
                <a:gd name="T29" fmla="*/ 0 h 142"/>
                <a:gd name="T30" fmla="*/ 0 w 198"/>
                <a:gd name="T31" fmla="*/ 0 h 142"/>
                <a:gd name="T32" fmla="*/ 0 w 198"/>
                <a:gd name="T33" fmla="*/ 0 h 142"/>
                <a:gd name="T34" fmla="*/ 0 w 198"/>
                <a:gd name="T35" fmla="*/ 0 h 142"/>
                <a:gd name="T36" fmla="*/ 0 w 198"/>
                <a:gd name="T37" fmla="*/ 0 h 142"/>
                <a:gd name="T38" fmla="*/ 0 w 198"/>
                <a:gd name="T39" fmla="*/ 0 h 142"/>
                <a:gd name="T40" fmla="*/ 0 w 198"/>
                <a:gd name="T41" fmla="*/ 0 h 142"/>
                <a:gd name="T42" fmla="*/ 0 w 198"/>
                <a:gd name="T43" fmla="*/ 0 h 142"/>
                <a:gd name="T44" fmla="*/ 0 w 198"/>
                <a:gd name="T45" fmla="*/ 0 h 142"/>
                <a:gd name="T46" fmla="*/ 0 w 198"/>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8"/>
                <a:gd name="T73" fmla="*/ 0 h 142"/>
                <a:gd name="T74" fmla="*/ 198 w 198"/>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8" h="142">
                  <a:moveTo>
                    <a:pt x="175" y="134"/>
                  </a:moveTo>
                  <a:lnTo>
                    <a:pt x="179" y="119"/>
                  </a:lnTo>
                  <a:lnTo>
                    <a:pt x="186" y="103"/>
                  </a:lnTo>
                  <a:lnTo>
                    <a:pt x="194" y="79"/>
                  </a:lnTo>
                  <a:lnTo>
                    <a:pt x="198" y="58"/>
                  </a:lnTo>
                  <a:lnTo>
                    <a:pt x="198" y="41"/>
                  </a:lnTo>
                  <a:lnTo>
                    <a:pt x="198" y="24"/>
                  </a:lnTo>
                  <a:lnTo>
                    <a:pt x="193" y="11"/>
                  </a:lnTo>
                  <a:lnTo>
                    <a:pt x="185" y="4"/>
                  </a:lnTo>
                  <a:lnTo>
                    <a:pt x="167" y="1"/>
                  </a:lnTo>
                  <a:lnTo>
                    <a:pt x="133" y="1"/>
                  </a:lnTo>
                  <a:lnTo>
                    <a:pt x="102" y="0"/>
                  </a:lnTo>
                  <a:lnTo>
                    <a:pt x="72" y="2"/>
                  </a:lnTo>
                  <a:lnTo>
                    <a:pt x="42" y="3"/>
                  </a:lnTo>
                  <a:lnTo>
                    <a:pt x="26" y="5"/>
                  </a:lnTo>
                  <a:lnTo>
                    <a:pt x="16" y="10"/>
                  </a:lnTo>
                  <a:lnTo>
                    <a:pt x="8" y="17"/>
                  </a:lnTo>
                  <a:lnTo>
                    <a:pt x="1" y="39"/>
                  </a:lnTo>
                  <a:lnTo>
                    <a:pt x="0" y="49"/>
                  </a:lnTo>
                  <a:lnTo>
                    <a:pt x="4" y="66"/>
                  </a:lnTo>
                  <a:lnTo>
                    <a:pt x="14" y="95"/>
                  </a:lnTo>
                  <a:lnTo>
                    <a:pt x="24" y="119"/>
                  </a:lnTo>
                  <a:lnTo>
                    <a:pt x="39" y="142"/>
                  </a:lnTo>
                  <a:lnTo>
                    <a:pt x="175" y="134"/>
                  </a:lnTo>
                  <a:close/>
                </a:path>
              </a:pathLst>
            </a:custGeom>
            <a:solidFill>
              <a:srgbClr val="006000"/>
            </a:solidFill>
            <a:ln w="9525">
              <a:noFill/>
              <a:round/>
              <a:headEnd/>
              <a:tailEnd/>
            </a:ln>
          </p:spPr>
          <p:txBody>
            <a:bodyPr/>
            <a:lstStyle/>
            <a:p>
              <a:endParaRPr lang="en-US"/>
            </a:p>
          </p:txBody>
        </p:sp>
        <p:sp>
          <p:nvSpPr>
            <p:cNvPr id="37471" name="Freeform 202"/>
            <p:cNvSpPr>
              <a:spLocks/>
            </p:cNvSpPr>
            <p:nvPr/>
          </p:nvSpPr>
          <p:spPr bwMode="auto">
            <a:xfrm>
              <a:off x="4776" y="3266"/>
              <a:ext cx="20" cy="40"/>
            </a:xfrm>
            <a:custGeom>
              <a:avLst/>
              <a:gdLst>
                <a:gd name="T0" fmla="*/ 0 w 166"/>
                <a:gd name="T1" fmla="*/ 0 h 320"/>
                <a:gd name="T2" fmla="*/ 0 w 166"/>
                <a:gd name="T3" fmla="*/ 0 h 320"/>
                <a:gd name="T4" fmla="*/ 0 w 166"/>
                <a:gd name="T5" fmla="*/ 0 h 320"/>
                <a:gd name="T6" fmla="*/ 0 w 166"/>
                <a:gd name="T7" fmla="*/ 0 h 320"/>
                <a:gd name="T8" fmla="*/ 0 w 166"/>
                <a:gd name="T9" fmla="*/ 0 h 320"/>
                <a:gd name="T10" fmla="*/ 0 w 166"/>
                <a:gd name="T11" fmla="*/ 0 h 320"/>
                <a:gd name="T12" fmla="*/ 0 w 166"/>
                <a:gd name="T13" fmla="*/ 0 h 320"/>
                <a:gd name="T14" fmla="*/ 0 w 166"/>
                <a:gd name="T15" fmla="*/ 0 h 320"/>
                <a:gd name="T16" fmla="*/ 0 w 166"/>
                <a:gd name="T17" fmla="*/ 0 h 320"/>
                <a:gd name="T18" fmla="*/ 0 w 166"/>
                <a:gd name="T19" fmla="*/ 0 h 320"/>
                <a:gd name="T20" fmla="*/ 0 w 166"/>
                <a:gd name="T21" fmla="*/ 0 h 320"/>
                <a:gd name="T22" fmla="*/ 0 w 166"/>
                <a:gd name="T23" fmla="*/ 0 h 320"/>
                <a:gd name="T24" fmla="*/ 0 w 166"/>
                <a:gd name="T25" fmla="*/ 0 h 320"/>
                <a:gd name="T26" fmla="*/ 0 w 166"/>
                <a:gd name="T27" fmla="*/ 0 h 320"/>
                <a:gd name="T28" fmla="*/ 0 w 166"/>
                <a:gd name="T29" fmla="*/ 0 h 320"/>
                <a:gd name="T30" fmla="*/ 0 w 166"/>
                <a:gd name="T31" fmla="*/ 0 h 320"/>
                <a:gd name="T32" fmla="*/ 0 w 166"/>
                <a:gd name="T33" fmla="*/ 0 h 320"/>
                <a:gd name="T34" fmla="*/ 0 w 166"/>
                <a:gd name="T35" fmla="*/ 0 h 320"/>
                <a:gd name="T36" fmla="*/ 0 w 166"/>
                <a:gd name="T37" fmla="*/ 0 h 320"/>
                <a:gd name="T38" fmla="*/ 0 w 166"/>
                <a:gd name="T39" fmla="*/ 0 h 320"/>
                <a:gd name="T40" fmla="*/ 0 w 166"/>
                <a:gd name="T41" fmla="*/ 0 h 320"/>
                <a:gd name="T42" fmla="*/ 0 w 166"/>
                <a:gd name="T43" fmla="*/ 0 h 320"/>
                <a:gd name="T44" fmla="*/ 0 w 166"/>
                <a:gd name="T45" fmla="*/ 0 h 320"/>
                <a:gd name="T46" fmla="*/ 0 w 166"/>
                <a:gd name="T47" fmla="*/ 0 h 320"/>
                <a:gd name="T48" fmla="*/ 0 w 166"/>
                <a:gd name="T49" fmla="*/ 0 h 320"/>
                <a:gd name="T50" fmla="*/ 0 w 166"/>
                <a:gd name="T51" fmla="*/ 0 h 320"/>
                <a:gd name="T52" fmla="*/ 0 w 166"/>
                <a:gd name="T53" fmla="*/ 0 h 320"/>
                <a:gd name="T54" fmla="*/ 0 w 166"/>
                <a:gd name="T55" fmla="*/ 0 h 320"/>
                <a:gd name="T56" fmla="*/ 0 w 166"/>
                <a:gd name="T57" fmla="*/ 0 h 320"/>
                <a:gd name="T58" fmla="*/ 0 w 166"/>
                <a:gd name="T59" fmla="*/ 0 h 320"/>
                <a:gd name="T60" fmla="*/ 0 w 166"/>
                <a:gd name="T61" fmla="*/ 0 h 320"/>
                <a:gd name="T62" fmla="*/ 0 w 166"/>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6"/>
                <a:gd name="T97" fmla="*/ 0 h 320"/>
                <a:gd name="T98" fmla="*/ 166 w 166"/>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6" h="320">
                  <a:moveTo>
                    <a:pt x="150" y="315"/>
                  </a:moveTo>
                  <a:lnTo>
                    <a:pt x="159" y="311"/>
                  </a:lnTo>
                  <a:lnTo>
                    <a:pt x="166" y="300"/>
                  </a:lnTo>
                  <a:lnTo>
                    <a:pt x="165" y="281"/>
                  </a:lnTo>
                  <a:lnTo>
                    <a:pt x="161" y="254"/>
                  </a:lnTo>
                  <a:lnTo>
                    <a:pt x="155" y="230"/>
                  </a:lnTo>
                  <a:lnTo>
                    <a:pt x="147" y="209"/>
                  </a:lnTo>
                  <a:lnTo>
                    <a:pt x="136" y="163"/>
                  </a:lnTo>
                  <a:lnTo>
                    <a:pt x="122" y="100"/>
                  </a:lnTo>
                  <a:lnTo>
                    <a:pt x="113" y="64"/>
                  </a:lnTo>
                  <a:lnTo>
                    <a:pt x="108" y="47"/>
                  </a:lnTo>
                  <a:lnTo>
                    <a:pt x="98" y="25"/>
                  </a:lnTo>
                  <a:lnTo>
                    <a:pt x="88" y="10"/>
                  </a:lnTo>
                  <a:lnTo>
                    <a:pt x="79" y="2"/>
                  </a:lnTo>
                  <a:lnTo>
                    <a:pt x="71" y="0"/>
                  </a:lnTo>
                  <a:lnTo>
                    <a:pt x="65" y="9"/>
                  </a:lnTo>
                  <a:lnTo>
                    <a:pt x="56" y="38"/>
                  </a:lnTo>
                  <a:lnTo>
                    <a:pt x="48" y="68"/>
                  </a:lnTo>
                  <a:lnTo>
                    <a:pt x="40" y="88"/>
                  </a:lnTo>
                  <a:lnTo>
                    <a:pt x="34" y="105"/>
                  </a:lnTo>
                  <a:lnTo>
                    <a:pt x="33" y="141"/>
                  </a:lnTo>
                  <a:lnTo>
                    <a:pt x="30" y="173"/>
                  </a:lnTo>
                  <a:lnTo>
                    <a:pt x="24" y="191"/>
                  </a:lnTo>
                  <a:lnTo>
                    <a:pt x="11" y="216"/>
                  </a:lnTo>
                  <a:lnTo>
                    <a:pt x="3" y="234"/>
                  </a:lnTo>
                  <a:lnTo>
                    <a:pt x="0" y="252"/>
                  </a:lnTo>
                  <a:lnTo>
                    <a:pt x="0" y="271"/>
                  </a:lnTo>
                  <a:lnTo>
                    <a:pt x="2" y="284"/>
                  </a:lnTo>
                  <a:lnTo>
                    <a:pt x="10" y="299"/>
                  </a:lnTo>
                  <a:lnTo>
                    <a:pt x="19" y="311"/>
                  </a:lnTo>
                  <a:lnTo>
                    <a:pt x="33" y="320"/>
                  </a:lnTo>
                  <a:lnTo>
                    <a:pt x="150" y="315"/>
                  </a:lnTo>
                  <a:close/>
                </a:path>
              </a:pathLst>
            </a:custGeom>
            <a:solidFill>
              <a:srgbClr val="00A000"/>
            </a:solidFill>
            <a:ln w="9525">
              <a:noFill/>
              <a:round/>
              <a:headEnd/>
              <a:tailEnd/>
            </a:ln>
          </p:spPr>
          <p:txBody>
            <a:bodyPr/>
            <a:lstStyle/>
            <a:p>
              <a:endParaRPr lang="en-US"/>
            </a:p>
          </p:txBody>
        </p:sp>
        <p:sp>
          <p:nvSpPr>
            <p:cNvPr id="37472" name="Rectangle 203"/>
            <p:cNvSpPr>
              <a:spLocks noChangeArrowheads="1"/>
            </p:cNvSpPr>
            <p:nvPr/>
          </p:nvSpPr>
          <p:spPr bwMode="auto">
            <a:xfrm>
              <a:off x="4775" y="3304"/>
              <a:ext cx="69"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3" name="Freeform 204"/>
            <p:cNvSpPr>
              <a:spLocks/>
            </p:cNvSpPr>
            <p:nvPr/>
          </p:nvSpPr>
          <p:spPr bwMode="auto">
            <a:xfrm>
              <a:off x="4915" y="3293"/>
              <a:ext cx="24" cy="13"/>
            </a:xfrm>
            <a:custGeom>
              <a:avLst/>
              <a:gdLst>
                <a:gd name="T0" fmla="*/ 0 w 191"/>
                <a:gd name="T1" fmla="*/ 0 h 99"/>
                <a:gd name="T2" fmla="*/ 0 w 191"/>
                <a:gd name="T3" fmla="*/ 0 h 99"/>
                <a:gd name="T4" fmla="*/ 0 w 191"/>
                <a:gd name="T5" fmla="*/ 0 h 99"/>
                <a:gd name="T6" fmla="*/ 0 w 191"/>
                <a:gd name="T7" fmla="*/ 0 h 99"/>
                <a:gd name="T8" fmla="*/ 0 w 191"/>
                <a:gd name="T9" fmla="*/ 0 h 99"/>
                <a:gd name="T10" fmla="*/ 0 w 191"/>
                <a:gd name="T11" fmla="*/ 0 h 99"/>
                <a:gd name="T12" fmla="*/ 0 w 191"/>
                <a:gd name="T13" fmla="*/ 0 h 99"/>
                <a:gd name="T14" fmla="*/ 0 w 191"/>
                <a:gd name="T15" fmla="*/ 0 h 99"/>
                <a:gd name="T16" fmla="*/ 0 w 191"/>
                <a:gd name="T17" fmla="*/ 0 h 99"/>
                <a:gd name="T18" fmla="*/ 0 w 191"/>
                <a:gd name="T19" fmla="*/ 0 h 99"/>
                <a:gd name="T20" fmla="*/ 0 w 191"/>
                <a:gd name="T21" fmla="*/ 0 h 99"/>
                <a:gd name="T22" fmla="*/ 0 w 191"/>
                <a:gd name="T23" fmla="*/ 0 h 99"/>
                <a:gd name="T24" fmla="*/ 0 w 191"/>
                <a:gd name="T25" fmla="*/ 0 h 99"/>
                <a:gd name="T26" fmla="*/ 0 w 191"/>
                <a:gd name="T27" fmla="*/ 0 h 99"/>
                <a:gd name="T28" fmla="*/ 0 w 191"/>
                <a:gd name="T29" fmla="*/ 0 h 99"/>
                <a:gd name="T30" fmla="*/ 0 w 191"/>
                <a:gd name="T31" fmla="*/ 0 h 99"/>
                <a:gd name="T32" fmla="*/ 0 w 191"/>
                <a:gd name="T33" fmla="*/ 0 h 99"/>
                <a:gd name="T34" fmla="*/ 0 w 191"/>
                <a:gd name="T35" fmla="*/ 0 h 99"/>
                <a:gd name="T36" fmla="*/ 0 w 191"/>
                <a:gd name="T37" fmla="*/ 0 h 99"/>
                <a:gd name="T38" fmla="*/ 0 w 191"/>
                <a:gd name="T39" fmla="*/ 0 h 99"/>
                <a:gd name="T40" fmla="*/ 0 w 191"/>
                <a:gd name="T41" fmla="*/ 0 h 99"/>
                <a:gd name="T42" fmla="*/ 0 w 191"/>
                <a:gd name="T43" fmla="*/ 0 h 99"/>
                <a:gd name="T44" fmla="*/ 0 w 191"/>
                <a:gd name="T45" fmla="*/ 0 h 99"/>
                <a:gd name="T46" fmla="*/ 0 w 191"/>
                <a:gd name="T47" fmla="*/ 0 h 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1"/>
                <a:gd name="T73" fmla="*/ 0 h 99"/>
                <a:gd name="T74" fmla="*/ 191 w 191"/>
                <a:gd name="T75" fmla="*/ 99 h 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1" h="99">
                  <a:moveTo>
                    <a:pt x="35" y="95"/>
                  </a:moveTo>
                  <a:lnTo>
                    <a:pt x="28" y="86"/>
                  </a:lnTo>
                  <a:lnTo>
                    <a:pt x="18" y="68"/>
                  </a:lnTo>
                  <a:lnTo>
                    <a:pt x="8" y="54"/>
                  </a:lnTo>
                  <a:lnTo>
                    <a:pt x="3" y="39"/>
                  </a:lnTo>
                  <a:lnTo>
                    <a:pt x="0" y="27"/>
                  </a:lnTo>
                  <a:lnTo>
                    <a:pt x="3" y="16"/>
                  </a:lnTo>
                  <a:lnTo>
                    <a:pt x="10" y="8"/>
                  </a:lnTo>
                  <a:lnTo>
                    <a:pt x="20" y="2"/>
                  </a:lnTo>
                  <a:lnTo>
                    <a:pt x="40" y="0"/>
                  </a:lnTo>
                  <a:lnTo>
                    <a:pt x="67" y="1"/>
                  </a:lnTo>
                  <a:lnTo>
                    <a:pt x="93" y="5"/>
                  </a:lnTo>
                  <a:lnTo>
                    <a:pt x="110" y="5"/>
                  </a:lnTo>
                  <a:lnTo>
                    <a:pt x="127" y="1"/>
                  </a:lnTo>
                  <a:lnTo>
                    <a:pt x="139" y="1"/>
                  </a:lnTo>
                  <a:lnTo>
                    <a:pt x="153" y="7"/>
                  </a:lnTo>
                  <a:lnTo>
                    <a:pt x="167" y="9"/>
                  </a:lnTo>
                  <a:lnTo>
                    <a:pt x="179" y="12"/>
                  </a:lnTo>
                  <a:lnTo>
                    <a:pt x="186" y="23"/>
                  </a:lnTo>
                  <a:lnTo>
                    <a:pt x="191" y="37"/>
                  </a:lnTo>
                  <a:lnTo>
                    <a:pt x="190" y="55"/>
                  </a:lnTo>
                  <a:lnTo>
                    <a:pt x="186" y="74"/>
                  </a:lnTo>
                  <a:lnTo>
                    <a:pt x="158" y="99"/>
                  </a:lnTo>
                  <a:lnTo>
                    <a:pt x="35" y="95"/>
                  </a:lnTo>
                  <a:close/>
                </a:path>
              </a:pathLst>
            </a:custGeom>
            <a:solidFill>
              <a:srgbClr val="006000"/>
            </a:solidFill>
            <a:ln w="9525">
              <a:noFill/>
              <a:round/>
              <a:headEnd/>
              <a:tailEnd/>
            </a:ln>
          </p:spPr>
          <p:txBody>
            <a:bodyPr/>
            <a:lstStyle/>
            <a:p>
              <a:endParaRPr lang="en-US"/>
            </a:p>
          </p:txBody>
        </p:sp>
        <p:sp>
          <p:nvSpPr>
            <p:cNvPr id="37474" name="Freeform 205"/>
            <p:cNvSpPr>
              <a:spLocks/>
            </p:cNvSpPr>
            <p:nvPr/>
          </p:nvSpPr>
          <p:spPr bwMode="auto">
            <a:xfrm>
              <a:off x="4937" y="3286"/>
              <a:ext cx="33" cy="20"/>
            </a:xfrm>
            <a:custGeom>
              <a:avLst/>
              <a:gdLst>
                <a:gd name="T0" fmla="*/ 0 w 262"/>
                <a:gd name="T1" fmla="*/ 0 h 153"/>
                <a:gd name="T2" fmla="*/ 0 w 262"/>
                <a:gd name="T3" fmla="*/ 0 h 153"/>
                <a:gd name="T4" fmla="*/ 0 w 262"/>
                <a:gd name="T5" fmla="*/ 0 h 153"/>
                <a:gd name="T6" fmla="*/ 0 w 262"/>
                <a:gd name="T7" fmla="*/ 0 h 153"/>
                <a:gd name="T8" fmla="*/ 0 w 262"/>
                <a:gd name="T9" fmla="*/ 0 h 153"/>
                <a:gd name="T10" fmla="*/ 0 w 262"/>
                <a:gd name="T11" fmla="*/ 0 h 153"/>
                <a:gd name="T12" fmla="*/ 0 w 262"/>
                <a:gd name="T13" fmla="*/ 0 h 153"/>
                <a:gd name="T14" fmla="*/ 0 w 262"/>
                <a:gd name="T15" fmla="*/ 0 h 153"/>
                <a:gd name="T16" fmla="*/ 0 w 262"/>
                <a:gd name="T17" fmla="*/ 0 h 153"/>
                <a:gd name="T18" fmla="*/ 0 w 262"/>
                <a:gd name="T19" fmla="*/ 0 h 153"/>
                <a:gd name="T20" fmla="*/ 0 w 262"/>
                <a:gd name="T21" fmla="*/ 0 h 153"/>
                <a:gd name="T22" fmla="*/ 0 w 262"/>
                <a:gd name="T23" fmla="*/ 0 h 153"/>
                <a:gd name="T24" fmla="*/ 0 w 262"/>
                <a:gd name="T25" fmla="*/ 0 h 153"/>
                <a:gd name="T26" fmla="*/ 0 w 262"/>
                <a:gd name="T27" fmla="*/ 0 h 153"/>
                <a:gd name="T28" fmla="*/ 0 w 262"/>
                <a:gd name="T29" fmla="*/ 0 h 153"/>
                <a:gd name="T30" fmla="*/ 0 w 262"/>
                <a:gd name="T31" fmla="*/ 0 h 153"/>
                <a:gd name="T32" fmla="*/ 0 w 262"/>
                <a:gd name="T33" fmla="*/ 0 h 153"/>
                <a:gd name="T34" fmla="*/ 0 w 262"/>
                <a:gd name="T35" fmla="*/ 0 h 153"/>
                <a:gd name="T36" fmla="*/ 0 w 262"/>
                <a:gd name="T37" fmla="*/ 0 h 153"/>
                <a:gd name="T38" fmla="*/ 0 w 262"/>
                <a:gd name="T39" fmla="*/ 0 h 153"/>
                <a:gd name="T40" fmla="*/ 0 w 262"/>
                <a:gd name="T41" fmla="*/ 0 h 153"/>
                <a:gd name="T42" fmla="*/ 0 w 262"/>
                <a:gd name="T43" fmla="*/ 0 h 153"/>
                <a:gd name="T44" fmla="*/ 0 w 262"/>
                <a:gd name="T45" fmla="*/ 0 h 153"/>
                <a:gd name="T46" fmla="*/ 0 w 262"/>
                <a:gd name="T47" fmla="*/ 0 h 15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2"/>
                <a:gd name="T73" fmla="*/ 0 h 153"/>
                <a:gd name="T74" fmla="*/ 262 w 262"/>
                <a:gd name="T75" fmla="*/ 153 h 15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2" h="153">
                  <a:moveTo>
                    <a:pt x="31" y="145"/>
                  </a:moveTo>
                  <a:lnTo>
                    <a:pt x="26" y="129"/>
                  </a:lnTo>
                  <a:lnTo>
                    <a:pt x="18" y="111"/>
                  </a:lnTo>
                  <a:lnTo>
                    <a:pt x="7" y="85"/>
                  </a:lnTo>
                  <a:lnTo>
                    <a:pt x="1" y="63"/>
                  </a:lnTo>
                  <a:lnTo>
                    <a:pt x="0" y="44"/>
                  </a:lnTo>
                  <a:lnTo>
                    <a:pt x="1" y="26"/>
                  </a:lnTo>
                  <a:lnTo>
                    <a:pt x="9" y="11"/>
                  </a:lnTo>
                  <a:lnTo>
                    <a:pt x="19" y="4"/>
                  </a:lnTo>
                  <a:lnTo>
                    <a:pt x="43" y="1"/>
                  </a:lnTo>
                  <a:lnTo>
                    <a:pt x="87" y="1"/>
                  </a:lnTo>
                  <a:lnTo>
                    <a:pt x="127" y="0"/>
                  </a:lnTo>
                  <a:lnTo>
                    <a:pt x="167" y="2"/>
                  </a:lnTo>
                  <a:lnTo>
                    <a:pt x="207" y="3"/>
                  </a:lnTo>
                  <a:lnTo>
                    <a:pt x="227" y="5"/>
                  </a:lnTo>
                  <a:lnTo>
                    <a:pt x="240" y="10"/>
                  </a:lnTo>
                  <a:lnTo>
                    <a:pt x="251" y="18"/>
                  </a:lnTo>
                  <a:lnTo>
                    <a:pt x="261" y="42"/>
                  </a:lnTo>
                  <a:lnTo>
                    <a:pt x="262" y="52"/>
                  </a:lnTo>
                  <a:lnTo>
                    <a:pt x="256" y="70"/>
                  </a:lnTo>
                  <a:lnTo>
                    <a:pt x="242" y="102"/>
                  </a:lnTo>
                  <a:lnTo>
                    <a:pt x="230" y="129"/>
                  </a:lnTo>
                  <a:lnTo>
                    <a:pt x="210" y="153"/>
                  </a:lnTo>
                  <a:lnTo>
                    <a:pt x="31" y="145"/>
                  </a:lnTo>
                  <a:close/>
                </a:path>
              </a:pathLst>
            </a:custGeom>
            <a:solidFill>
              <a:srgbClr val="004000"/>
            </a:solidFill>
            <a:ln w="9525">
              <a:noFill/>
              <a:round/>
              <a:headEnd/>
              <a:tailEnd/>
            </a:ln>
          </p:spPr>
          <p:txBody>
            <a:bodyPr/>
            <a:lstStyle/>
            <a:p>
              <a:endParaRPr lang="en-US"/>
            </a:p>
          </p:txBody>
        </p:sp>
        <p:sp>
          <p:nvSpPr>
            <p:cNvPr id="37475" name="Freeform 206"/>
            <p:cNvSpPr>
              <a:spLocks/>
            </p:cNvSpPr>
            <p:nvPr/>
          </p:nvSpPr>
          <p:spPr bwMode="auto">
            <a:xfrm>
              <a:off x="4959" y="3266"/>
              <a:ext cx="21" cy="40"/>
            </a:xfrm>
            <a:custGeom>
              <a:avLst/>
              <a:gdLst>
                <a:gd name="T0" fmla="*/ 0 w 165"/>
                <a:gd name="T1" fmla="*/ 0 h 320"/>
                <a:gd name="T2" fmla="*/ 0 w 165"/>
                <a:gd name="T3" fmla="*/ 0 h 320"/>
                <a:gd name="T4" fmla="*/ 0 w 165"/>
                <a:gd name="T5" fmla="*/ 0 h 320"/>
                <a:gd name="T6" fmla="*/ 0 w 165"/>
                <a:gd name="T7" fmla="*/ 0 h 320"/>
                <a:gd name="T8" fmla="*/ 0 w 165"/>
                <a:gd name="T9" fmla="*/ 0 h 320"/>
                <a:gd name="T10" fmla="*/ 0 w 165"/>
                <a:gd name="T11" fmla="*/ 0 h 320"/>
                <a:gd name="T12" fmla="*/ 0 w 165"/>
                <a:gd name="T13" fmla="*/ 0 h 320"/>
                <a:gd name="T14" fmla="*/ 0 w 165"/>
                <a:gd name="T15" fmla="*/ 0 h 320"/>
                <a:gd name="T16" fmla="*/ 0 w 165"/>
                <a:gd name="T17" fmla="*/ 0 h 320"/>
                <a:gd name="T18" fmla="*/ 0 w 165"/>
                <a:gd name="T19" fmla="*/ 0 h 320"/>
                <a:gd name="T20" fmla="*/ 0 w 165"/>
                <a:gd name="T21" fmla="*/ 0 h 320"/>
                <a:gd name="T22" fmla="*/ 0 w 165"/>
                <a:gd name="T23" fmla="*/ 0 h 320"/>
                <a:gd name="T24" fmla="*/ 0 w 165"/>
                <a:gd name="T25" fmla="*/ 0 h 320"/>
                <a:gd name="T26" fmla="*/ 0 w 165"/>
                <a:gd name="T27" fmla="*/ 0 h 320"/>
                <a:gd name="T28" fmla="*/ 0 w 165"/>
                <a:gd name="T29" fmla="*/ 0 h 320"/>
                <a:gd name="T30" fmla="*/ 0 w 165"/>
                <a:gd name="T31" fmla="*/ 0 h 320"/>
                <a:gd name="T32" fmla="*/ 0 w 165"/>
                <a:gd name="T33" fmla="*/ 0 h 320"/>
                <a:gd name="T34" fmla="*/ 0 w 165"/>
                <a:gd name="T35" fmla="*/ 0 h 320"/>
                <a:gd name="T36" fmla="*/ 0 w 165"/>
                <a:gd name="T37" fmla="*/ 0 h 320"/>
                <a:gd name="T38" fmla="*/ 0 w 165"/>
                <a:gd name="T39" fmla="*/ 0 h 320"/>
                <a:gd name="T40" fmla="*/ 0 w 165"/>
                <a:gd name="T41" fmla="*/ 0 h 320"/>
                <a:gd name="T42" fmla="*/ 0 w 165"/>
                <a:gd name="T43" fmla="*/ 0 h 320"/>
                <a:gd name="T44" fmla="*/ 0 w 165"/>
                <a:gd name="T45" fmla="*/ 0 h 320"/>
                <a:gd name="T46" fmla="*/ 0 w 165"/>
                <a:gd name="T47" fmla="*/ 0 h 320"/>
                <a:gd name="T48" fmla="*/ 0 w 165"/>
                <a:gd name="T49" fmla="*/ 0 h 320"/>
                <a:gd name="T50" fmla="*/ 0 w 165"/>
                <a:gd name="T51" fmla="*/ 0 h 320"/>
                <a:gd name="T52" fmla="*/ 0 w 165"/>
                <a:gd name="T53" fmla="*/ 0 h 320"/>
                <a:gd name="T54" fmla="*/ 0 w 165"/>
                <a:gd name="T55" fmla="*/ 0 h 320"/>
                <a:gd name="T56" fmla="*/ 0 w 165"/>
                <a:gd name="T57" fmla="*/ 0 h 320"/>
                <a:gd name="T58" fmla="*/ 0 w 165"/>
                <a:gd name="T59" fmla="*/ 0 h 320"/>
                <a:gd name="T60" fmla="*/ 0 w 165"/>
                <a:gd name="T61" fmla="*/ 0 h 320"/>
                <a:gd name="T62" fmla="*/ 0 w 165"/>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5"/>
                <a:gd name="T97" fmla="*/ 0 h 320"/>
                <a:gd name="T98" fmla="*/ 165 w 165"/>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5" h="320">
                  <a:moveTo>
                    <a:pt x="14" y="315"/>
                  </a:moveTo>
                  <a:lnTo>
                    <a:pt x="6" y="311"/>
                  </a:lnTo>
                  <a:lnTo>
                    <a:pt x="0" y="300"/>
                  </a:lnTo>
                  <a:lnTo>
                    <a:pt x="1" y="281"/>
                  </a:lnTo>
                  <a:lnTo>
                    <a:pt x="5" y="254"/>
                  </a:lnTo>
                  <a:lnTo>
                    <a:pt x="10" y="230"/>
                  </a:lnTo>
                  <a:lnTo>
                    <a:pt x="19" y="209"/>
                  </a:lnTo>
                  <a:lnTo>
                    <a:pt x="29" y="163"/>
                  </a:lnTo>
                  <a:lnTo>
                    <a:pt x="43" y="100"/>
                  </a:lnTo>
                  <a:lnTo>
                    <a:pt x="51" y="64"/>
                  </a:lnTo>
                  <a:lnTo>
                    <a:pt x="58" y="47"/>
                  </a:lnTo>
                  <a:lnTo>
                    <a:pt x="68" y="25"/>
                  </a:lnTo>
                  <a:lnTo>
                    <a:pt x="78" y="10"/>
                  </a:lnTo>
                  <a:lnTo>
                    <a:pt x="85" y="2"/>
                  </a:lnTo>
                  <a:lnTo>
                    <a:pt x="94" y="0"/>
                  </a:lnTo>
                  <a:lnTo>
                    <a:pt x="101" y="9"/>
                  </a:lnTo>
                  <a:lnTo>
                    <a:pt x="108" y="38"/>
                  </a:lnTo>
                  <a:lnTo>
                    <a:pt x="117" y="68"/>
                  </a:lnTo>
                  <a:lnTo>
                    <a:pt x="126" y="88"/>
                  </a:lnTo>
                  <a:lnTo>
                    <a:pt x="131" y="105"/>
                  </a:lnTo>
                  <a:lnTo>
                    <a:pt x="133" y="141"/>
                  </a:lnTo>
                  <a:lnTo>
                    <a:pt x="136" y="173"/>
                  </a:lnTo>
                  <a:lnTo>
                    <a:pt x="140" y="191"/>
                  </a:lnTo>
                  <a:lnTo>
                    <a:pt x="155" y="216"/>
                  </a:lnTo>
                  <a:lnTo>
                    <a:pt x="162" y="234"/>
                  </a:lnTo>
                  <a:lnTo>
                    <a:pt x="164" y="252"/>
                  </a:lnTo>
                  <a:lnTo>
                    <a:pt x="165" y="271"/>
                  </a:lnTo>
                  <a:lnTo>
                    <a:pt x="162" y="284"/>
                  </a:lnTo>
                  <a:lnTo>
                    <a:pt x="156" y="299"/>
                  </a:lnTo>
                  <a:lnTo>
                    <a:pt x="147" y="311"/>
                  </a:lnTo>
                  <a:lnTo>
                    <a:pt x="133" y="320"/>
                  </a:lnTo>
                  <a:lnTo>
                    <a:pt x="14" y="315"/>
                  </a:lnTo>
                  <a:close/>
                </a:path>
              </a:pathLst>
            </a:custGeom>
            <a:solidFill>
              <a:srgbClr val="00A000"/>
            </a:solidFill>
            <a:ln w="9525">
              <a:noFill/>
              <a:round/>
              <a:headEnd/>
              <a:tailEnd/>
            </a:ln>
          </p:spPr>
          <p:txBody>
            <a:bodyPr/>
            <a:lstStyle/>
            <a:p>
              <a:endParaRPr lang="en-US"/>
            </a:p>
          </p:txBody>
        </p:sp>
        <p:sp>
          <p:nvSpPr>
            <p:cNvPr id="37476" name="Rectangle 207"/>
            <p:cNvSpPr>
              <a:spLocks noChangeArrowheads="1"/>
            </p:cNvSpPr>
            <p:nvPr/>
          </p:nvSpPr>
          <p:spPr bwMode="auto">
            <a:xfrm>
              <a:off x="4905" y="3304"/>
              <a:ext cx="82"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7" name="Freeform 208"/>
            <p:cNvSpPr>
              <a:spLocks/>
            </p:cNvSpPr>
            <p:nvPr/>
          </p:nvSpPr>
          <p:spPr bwMode="auto">
            <a:xfrm>
              <a:off x="4634" y="3266"/>
              <a:ext cx="21" cy="40"/>
            </a:xfrm>
            <a:custGeom>
              <a:avLst/>
              <a:gdLst>
                <a:gd name="T0" fmla="*/ 0 w 170"/>
                <a:gd name="T1" fmla="*/ 0 h 320"/>
                <a:gd name="T2" fmla="*/ 0 w 170"/>
                <a:gd name="T3" fmla="*/ 0 h 320"/>
                <a:gd name="T4" fmla="*/ 0 w 170"/>
                <a:gd name="T5" fmla="*/ 0 h 320"/>
                <a:gd name="T6" fmla="*/ 0 w 170"/>
                <a:gd name="T7" fmla="*/ 0 h 320"/>
                <a:gd name="T8" fmla="*/ 0 w 170"/>
                <a:gd name="T9" fmla="*/ 0 h 320"/>
                <a:gd name="T10" fmla="*/ 0 w 170"/>
                <a:gd name="T11" fmla="*/ 0 h 320"/>
                <a:gd name="T12" fmla="*/ 0 w 170"/>
                <a:gd name="T13" fmla="*/ 0 h 320"/>
                <a:gd name="T14" fmla="*/ 0 w 170"/>
                <a:gd name="T15" fmla="*/ 0 h 320"/>
                <a:gd name="T16" fmla="*/ 0 w 170"/>
                <a:gd name="T17" fmla="*/ 0 h 320"/>
                <a:gd name="T18" fmla="*/ 0 w 170"/>
                <a:gd name="T19" fmla="*/ 0 h 320"/>
                <a:gd name="T20" fmla="*/ 0 w 170"/>
                <a:gd name="T21" fmla="*/ 0 h 320"/>
                <a:gd name="T22" fmla="*/ 0 w 170"/>
                <a:gd name="T23" fmla="*/ 0 h 320"/>
                <a:gd name="T24" fmla="*/ 0 w 170"/>
                <a:gd name="T25" fmla="*/ 0 h 320"/>
                <a:gd name="T26" fmla="*/ 0 w 170"/>
                <a:gd name="T27" fmla="*/ 0 h 320"/>
                <a:gd name="T28" fmla="*/ 0 w 170"/>
                <a:gd name="T29" fmla="*/ 0 h 320"/>
                <a:gd name="T30" fmla="*/ 0 w 170"/>
                <a:gd name="T31" fmla="*/ 0 h 320"/>
                <a:gd name="T32" fmla="*/ 0 w 170"/>
                <a:gd name="T33" fmla="*/ 0 h 320"/>
                <a:gd name="T34" fmla="*/ 0 w 170"/>
                <a:gd name="T35" fmla="*/ 0 h 320"/>
                <a:gd name="T36" fmla="*/ 0 w 170"/>
                <a:gd name="T37" fmla="*/ 0 h 320"/>
                <a:gd name="T38" fmla="*/ 0 w 170"/>
                <a:gd name="T39" fmla="*/ 0 h 320"/>
                <a:gd name="T40" fmla="*/ 0 w 170"/>
                <a:gd name="T41" fmla="*/ 0 h 320"/>
                <a:gd name="T42" fmla="*/ 0 w 170"/>
                <a:gd name="T43" fmla="*/ 0 h 320"/>
                <a:gd name="T44" fmla="*/ 0 w 170"/>
                <a:gd name="T45" fmla="*/ 0 h 320"/>
                <a:gd name="T46" fmla="*/ 0 w 170"/>
                <a:gd name="T47" fmla="*/ 0 h 320"/>
                <a:gd name="T48" fmla="*/ 0 w 170"/>
                <a:gd name="T49" fmla="*/ 0 h 320"/>
                <a:gd name="T50" fmla="*/ 0 w 170"/>
                <a:gd name="T51" fmla="*/ 0 h 320"/>
                <a:gd name="T52" fmla="*/ 0 w 170"/>
                <a:gd name="T53" fmla="*/ 0 h 320"/>
                <a:gd name="T54" fmla="*/ 0 w 170"/>
                <a:gd name="T55" fmla="*/ 0 h 320"/>
                <a:gd name="T56" fmla="*/ 0 w 170"/>
                <a:gd name="T57" fmla="*/ 0 h 320"/>
                <a:gd name="T58" fmla="*/ 0 w 170"/>
                <a:gd name="T59" fmla="*/ 0 h 320"/>
                <a:gd name="T60" fmla="*/ 0 w 170"/>
                <a:gd name="T61" fmla="*/ 0 h 320"/>
                <a:gd name="T62" fmla="*/ 0 w 170"/>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0"/>
                <a:gd name="T97" fmla="*/ 0 h 320"/>
                <a:gd name="T98" fmla="*/ 170 w 170"/>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0" h="320">
                  <a:moveTo>
                    <a:pt x="156" y="315"/>
                  </a:moveTo>
                  <a:lnTo>
                    <a:pt x="163" y="311"/>
                  </a:lnTo>
                  <a:lnTo>
                    <a:pt x="170" y="300"/>
                  </a:lnTo>
                  <a:lnTo>
                    <a:pt x="169" y="281"/>
                  </a:lnTo>
                  <a:lnTo>
                    <a:pt x="166" y="254"/>
                  </a:lnTo>
                  <a:lnTo>
                    <a:pt x="160" y="230"/>
                  </a:lnTo>
                  <a:lnTo>
                    <a:pt x="151" y="209"/>
                  </a:lnTo>
                  <a:lnTo>
                    <a:pt x="139" y="163"/>
                  </a:lnTo>
                  <a:lnTo>
                    <a:pt x="125" y="100"/>
                  </a:lnTo>
                  <a:lnTo>
                    <a:pt x="117" y="64"/>
                  </a:lnTo>
                  <a:lnTo>
                    <a:pt x="110" y="47"/>
                  </a:lnTo>
                  <a:lnTo>
                    <a:pt x="100" y="25"/>
                  </a:lnTo>
                  <a:lnTo>
                    <a:pt x="90" y="10"/>
                  </a:lnTo>
                  <a:lnTo>
                    <a:pt x="81" y="2"/>
                  </a:lnTo>
                  <a:lnTo>
                    <a:pt x="72" y="0"/>
                  </a:lnTo>
                  <a:lnTo>
                    <a:pt x="66" y="9"/>
                  </a:lnTo>
                  <a:lnTo>
                    <a:pt x="58" y="38"/>
                  </a:lnTo>
                  <a:lnTo>
                    <a:pt x="49" y="68"/>
                  </a:lnTo>
                  <a:lnTo>
                    <a:pt x="41" y="88"/>
                  </a:lnTo>
                  <a:lnTo>
                    <a:pt x="34" y="105"/>
                  </a:lnTo>
                  <a:lnTo>
                    <a:pt x="33" y="141"/>
                  </a:lnTo>
                  <a:lnTo>
                    <a:pt x="30" y="173"/>
                  </a:lnTo>
                  <a:lnTo>
                    <a:pt x="24" y="191"/>
                  </a:lnTo>
                  <a:lnTo>
                    <a:pt x="10" y="216"/>
                  </a:lnTo>
                  <a:lnTo>
                    <a:pt x="2" y="234"/>
                  </a:lnTo>
                  <a:lnTo>
                    <a:pt x="0" y="252"/>
                  </a:lnTo>
                  <a:lnTo>
                    <a:pt x="0" y="271"/>
                  </a:lnTo>
                  <a:lnTo>
                    <a:pt x="2" y="284"/>
                  </a:lnTo>
                  <a:lnTo>
                    <a:pt x="9" y="299"/>
                  </a:lnTo>
                  <a:lnTo>
                    <a:pt x="18" y="311"/>
                  </a:lnTo>
                  <a:lnTo>
                    <a:pt x="33" y="320"/>
                  </a:lnTo>
                  <a:lnTo>
                    <a:pt x="156" y="315"/>
                  </a:lnTo>
                  <a:close/>
                </a:path>
              </a:pathLst>
            </a:custGeom>
            <a:solidFill>
              <a:srgbClr val="00A000"/>
            </a:solidFill>
            <a:ln w="9525">
              <a:noFill/>
              <a:round/>
              <a:headEnd/>
              <a:tailEnd/>
            </a:ln>
          </p:spPr>
          <p:txBody>
            <a:bodyPr/>
            <a:lstStyle/>
            <a:p>
              <a:endParaRPr lang="en-US"/>
            </a:p>
          </p:txBody>
        </p:sp>
        <p:sp>
          <p:nvSpPr>
            <p:cNvPr id="37478" name="Rectangle 209"/>
            <p:cNvSpPr>
              <a:spLocks noChangeArrowheads="1"/>
            </p:cNvSpPr>
            <p:nvPr/>
          </p:nvSpPr>
          <p:spPr bwMode="auto">
            <a:xfrm>
              <a:off x="4634" y="3304"/>
              <a:ext cx="43" cy="3"/>
            </a:xfrm>
            <a:prstGeom prst="rect">
              <a:avLst/>
            </a:prstGeom>
            <a:solidFill>
              <a:srgbClr val="804000"/>
            </a:solidFill>
            <a:ln w="9525">
              <a:noFill/>
              <a:miter lim="800000"/>
              <a:headEnd/>
              <a:tailEnd/>
            </a:ln>
          </p:spPr>
          <p:txBody>
            <a:bodyPr/>
            <a:lstStyle/>
            <a:p>
              <a:endParaRPr lang="en-US">
                <a:solidFill>
                  <a:srgbClr val="000000"/>
                </a:solidFill>
              </a:endParaRPr>
            </a:p>
          </p:txBody>
        </p:sp>
      </p:grpSp>
      <p:grpSp>
        <p:nvGrpSpPr>
          <p:cNvPr id="19" name="Group 210"/>
          <p:cNvGrpSpPr>
            <a:grpSpLocks/>
          </p:cNvGrpSpPr>
          <p:nvPr/>
        </p:nvGrpSpPr>
        <p:grpSpPr bwMode="auto">
          <a:xfrm>
            <a:off x="2690813" y="5235575"/>
            <a:ext cx="3257550" cy="1249363"/>
            <a:chOff x="1911" y="3130"/>
            <a:chExt cx="2052" cy="787"/>
          </a:xfrm>
        </p:grpSpPr>
        <p:sp>
          <p:nvSpPr>
            <p:cNvPr id="37323" name="AutoShape 211"/>
            <p:cNvSpPr>
              <a:spLocks noChangeArrowheads="1"/>
            </p:cNvSpPr>
            <p:nvPr/>
          </p:nvSpPr>
          <p:spPr bwMode="auto">
            <a:xfrm rot="-3187743">
              <a:off x="3007" y="3032"/>
              <a:ext cx="160" cy="739"/>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pic>
          <p:nvPicPr>
            <p:cNvPr id="37324" name="Picture 212" descr="A003352a"/>
            <p:cNvPicPr>
              <a:picLocks noChangeAspect="1" noChangeArrowheads="1"/>
            </p:cNvPicPr>
            <p:nvPr/>
          </p:nvPicPr>
          <p:blipFill>
            <a:blip r:embed="rId3" cstate="print"/>
            <a:srcRect/>
            <a:stretch>
              <a:fillRect/>
            </a:stretch>
          </p:blipFill>
          <p:spPr bwMode="auto">
            <a:xfrm>
              <a:off x="3243" y="3440"/>
              <a:ext cx="720" cy="477"/>
            </a:xfrm>
            <a:prstGeom prst="rect">
              <a:avLst/>
            </a:prstGeom>
            <a:noFill/>
            <a:ln w="9525">
              <a:noFill/>
              <a:miter lim="800000"/>
              <a:headEnd/>
              <a:tailEnd/>
            </a:ln>
          </p:spPr>
        </p:pic>
        <p:sp>
          <p:nvSpPr>
            <p:cNvPr id="37325" name="AutoShape 213"/>
            <p:cNvSpPr>
              <a:spLocks noChangeArrowheads="1"/>
            </p:cNvSpPr>
            <p:nvPr/>
          </p:nvSpPr>
          <p:spPr bwMode="auto">
            <a:xfrm rot="2089560">
              <a:off x="2164" y="3139"/>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326" name="AutoShape 214"/>
            <p:cNvSpPr>
              <a:spLocks noChangeArrowheads="1"/>
            </p:cNvSpPr>
            <p:nvPr/>
          </p:nvSpPr>
          <p:spPr bwMode="auto">
            <a:xfrm rot="1917307">
              <a:off x="2555" y="3130"/>
              <a:ext cx="143" cy="506"/>
            </a:xfrm>
            <a:prstGeom prst="triangle">
              <a:avLst>
                <a:gd name="adj" fmla="val 52042"/>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0" name="Group 215"/>
            <p:cNvGrpSpPr>
              <a:grpSpLocks/>
            </p:cNvGrpSpPr>
            <p:nvPr/>
          </p:nvGrpSpPr>
          <p:grpSpPr bwMode="auto">
            <a:xfrm>
              <a:off x="2319" y="3538"/>
              <a:ext cx="387" cy="347"/>
              <a:chOff x="501" y="2140"/>
              <a:chExt cx="387" cy="347"/>
            </a:xfrm>
          </p:grpSpPr>
          <p:sp>
            <p:nvSpPr>
              <p:cNvPr id="37329" name="AutoShape 216"/>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330" name="Line 217"/>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331" name="Line 218"/>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332" name="Line 219"/>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333" name="Line 220"/>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334" name="Line 221"/>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335" name="Line 222"/>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336" name="Line 223"/>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337" name="Line 224"/>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338" name="Line 225"/>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339" name="Line 226"/>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340" name="Line 227"/>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sp>
          <p:nvSpPr>
            <p:cNvPr id="37328" name="Litebulb"/>
            <p:cNvSpPr>
              <a:spLocks noEditPoints="1" noChangeArrowheads="1"/>
            </p:cNvSpPr>
            <p:nvPr/>
          </p:nvSpPr>
          <p:spPr bwMode="auto">
            <a:xfrm>
              <a:off x="1911" y="3483"/>
              <a:ext cx="306" cy="40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29 w 21600"/>
                <a:gd name="T13" fmla="*/ 2171 h 21600"/>
                <a:gd name="T14" fmla="*/ 18282 w 21600"/>
                <a:gd name="T15" fmla="*/ 9265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3175">
              <a:solidFill>
                <a:srgbClr val="000000"/>
              </a:solidFill>
              <a:miter lim="800000"/>
              <a:headEnd/>
              <a:tailEnd/>
            </a:ln>
          </p:spPr>
          <p:txBody>
            <a:bodyPr/>
            <a:lstStyle/>
            <a:p>
              <a:endParaRPr lang="en-US"/>
            </a:p>
          </p:txBody>
        </p:sp>
      </p:grpSp>
      <p:grpSp>
        <p:nvGrpSpPr>
          <p:cNvPr id="21" name="Group 229"/>
          <p:cNvGrpSpPr>
            <a:grpSpLocks/>
          </p:cNvGrpSpPr>
          <p:nvPr/>
        </p:nvGrpSpPr>
        <p:grpSpPr bwMode="auto">
          <a:xfrm>
            <a:off x="2936875" y="4786313"/>
            <a:ext cx="1590675" cy="757237"/>
            <a:chOff x="3980" y="3051"/>
            <a:chExt cx="558" cy="351"/>
          </a:xfrm>
        </p:grpSpPr>
        <p:grpSp>
          <p:nvGrpSpPr>
            <p:cNvPr id="22" name="Group 230"/>
            <p:cNvGrpSpPr>
              <a:grpSpLocks/>
            </p:cNvGrpSpPr>
            <p:nvPr/>
          </p:nvGrpSpPr>
          <p:grpSpPr bwMode="auto">
            <a:xfrm>
              <a:off x="4149" y="3051"/>
              <a:ext cx="342" cy="318"/>
              <a:chOff x="4149" y="3051"/>
              <a:chExt cx="342" cy="318"/>
            </a:xfrm>
          </p:grpSpPr>
          <p:sp>
            <p:nvSpPr>
              <p:cNvPr id="37123" name="Freeform 231"/>
              <p:cNvSpPr>
                <a:spLocks/>
              </p:cNvSpPr>
              <p:nvPr/>
            </p:nvSpPr>
            <p:spPr bwMode="auto">
              <a:xfrm>
                <a:off x="4193" y="3051"/>
                <a:ext cx="22" cy="318"/>
              </a:xfrm>
              <a:custGeom>
                <a:avLst/>
                <a:gdLst>
                  <a:gd name="T0" fmla="*/ 0 w 153"/>
                  <a:gd name="T1" fmla="*/ 0 h 2226"/>
                  <a:gd name="T2" fmla="*/ 0 w 153"/>
                  <a:gd name="T3" fmla="*/ 0 h 2226"/>
                  <a:gd name="T4" fmla="*/ 0 w 153"/>
                  <a:gd name="T5" fmla="*/ 0 h 2226"/>
                  <a:gd name="T6" fmla="*/ 0 w 153"/>
                  <a:gd name="T7" fmla="*/ 0 h 2226"/>
                  <a:gd name="T8" fmla="*/ 0 w 153"/>
                  <a:gd name="T9" fmla="*/ 0 h 2226"/>
                  <a:gd name="T10" fmla="*/ 0 60000 65536"/>
                  <a:gd name="T11" fmla="*/ 0 60000 65536"/>
                  <a:gd name="T12" fmla="*/ 0 60000 65536"/>
                  <a:gd name="T13" fmla="*/ 0 60000 65536"/>
                  <a:gd name="T14" fmla="*/ 0 60000 65536"/>
                  <a:gd name="T15" fmla="*/ 0 w 153"/>
                  <a:gd name="T16" fmla="*/ 0 h 2226"/>
                  <a:gd name="T17" fmla="*/ 153 w 153"/>
                  <a:gd name="T18" fmla="*/ 2226 h 2226"/>
                </a:gdLst>
                <a:ahLst/>
                <a:cxnLst>
                  <a:cxn ang="T10">
                    <a:pos x="T0" y="T1"/>
                  </a:cxn>
                  <a:cxn ang="T11">
                    <a:pos x="T2" y="T3"/>
                  </a:cxn>
                  <a:cxn ang="T12">
                    <a:pos x="T4" y="T5"/>
                  </a:cxn>
                  <a:cxn ang="T13">
                    <a:pos x="T6" y="T7"/>
                  </a:cxn>
                  <a:cxn ang="T14">
                    <a:pos x="T8" y="T9"/>
                  </a:cxn>
                </a:cxnLst>
                <a:rect l="T15" t="T16" r="T17" b="T18"/>
                <a:pathLst>
                  <a:path w="153" h="2226">
                    <a:moveTo>
                      <a:pt x="0" y="0"/>
                    </a:moveTo>
                    <a:lnTo>
                      <a:pt x="153" y="101"/>
                    </a:lnTo>
                    <a:lnTo>
                      <a:pt x="153" y="2226"/>
                    </a:lnTo>
                    <a:lnTo>
                      <a:pt x="0" y="2226"/>
                    </a:lnTo>
                    <a:lnTo>
                      <a:pt x="0" y="0"/>
                    </a:lnTo>
                    <a:close/>
                  </a:path>
                </a:pathLst>
              </a:custGeom>
              <a:solidFill>
                <a:srgbClr val="BFBFDF"/>
              </a:solidFill>
              <a:ln w="9525">
                <a:noFill/>
                <a:round/>
                <a:headEnd/>
                <a:tailEnd/>
              </a:ln>
            </p:spPr>
            <p:txBody>
              <a:bodyPr/>
              <a:lstStyle/>
              <a:p>
                <a:endParaRPr lang="en-US"/>
              </a:p>
            </p:txBody>
          </p:sp>
          <p:sp>
            <p:nvSpPr>
              <p:cNvPr id="37124" name="Rectangle 232"/>
              <p:cNvSpPr>
                <a:spLocks noChangeArrowheads="1"/>
              </p:cNvSpPr>
              <p:nvPr/>
            </p:nvSpPr>
            <p:spPr bwMode="auto">
              <a:xfrm>
                <a:off x="4187" y="3051"/>
                <a:ext cx="1" cy="31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25" name="Freeform 233"/>
              <p:cNvSpPr>
                <a:spLocks/>
              </p:cNvSpPr>
              <p:nvPr/>
            </p:nvSpPr>
            <p:spPr bwMode="auto">
              <a:xfrm>
                <a:off x="4193" y="3058"/>
                <a:ext cx="22" cy="253"/>
              </a:xfrm>
              <a:custGeom>
                <a:avLst/>
                <a:gdLst>
                  <a:gd name="T0" fmla="*/ 0 w 153"/>
                  <a:gd name="T1" fmla="*/ 0 h 1770"/>
                  <a:gd name="T2" fmla="*/ 0 w 153"/>
                  <a:gd name="T3" fmla="*/ 0 h 1770"/>
                  <a:gd name="T4" fmla="*/ 0 w 153"/>
                  <a:gd name="T5" fmla="*/ 0 h 1770"/>
                  <a:gd name="T6" fmla="*/ 0 w 153"/>
                  <a:gd name="T7" fmla="*/ 0 h 1770"/>
                  <a:gd name="T8" fmla="*/ 0 w 153"/>
                  <a:gd name="T9" fmla="*/ 0 h 1770"/>
                  <a:gd name="T10" fmla="*/ 0 60000 65536"/>
                  <a:gd name="T11" fmla="*/ 0 60000 65536"/>
                  <a:gd name="T12" fmla="*/ 0 60000 65536"/>
                  <a:gd name="T13" fmla="*/ 0 60000 65536"/>
                  <a:gd name="T14" fmla="*/ 0 60000 65536"/>
                  <a:gd name="T15" fmla="*/ 0 w 153"/>
                  <a:gd name="T16" fmla="*/ 0 h 1770"/>
                  <a:gd name="T17" fmla="*/ 153 w 153"/>
                  <a:gd name="T18" fmla="*/ 1770 h 1770"/>
                </a:gdLst>
                <a:ahLst/>
                <a:cxnLst>
                  <a:cxn ang="T10">
                    <a:pos x="T0" y="T1"/>
                  </a:cxn>
                  <a:cxn ang="T11">
                    <a:pos x="T2" y="T3"/>
                  </a:cxn>
                  <a:cxn ang="T12">
                    <a:pos x="T4" y="T5"/>
                  </a:cxn>
                  <a:cxn ang="T13">
                    <a:pos x="T6" y="T7"/>
                  </a:cxn>
                  <a:cxn ang="T14">
                    <a:pos x="T8" y="T9"/>
                  </a:cxn>
                </a:cxnLst>
                <a:rect l="T15" t="T16" r="T17" b="T18"/>
                <a:pathLst>
                  <a:path w="153" h="1770">
                    <a:moveTo>
                      <a:pt x="153" y="101"/>
                    </a:moveTo>
                    <a:lnTo>
                      <a:pt x="0" y="0"/>
                    </a:lnTo>
                    <a:lnTo>
                      <a:pt x="0" y="1770"/>
                    </a:lnTo>
                    <a:lnTo>
                      <a:pt x="153" y="1770"/>
                    </a:lnTo>
                    <a:lnTo>
                      <a:pt x="153" y="101"/>
                    </a:lnTo>
                    <a:close/>
                  </a:path>
                </a:pathLst>
              </a:custGeom>
              <a:solidFill>
                <a:srgbClr val="9F9FBF"/>
              </a:solidFill>
              <a:ln w="9525">
                <a:noFill/>
                <a:round/>
                <a:headEnd/>
                <a:tailEnd/>
              </a:ln>
            </p:spPr>
            <p:txBody>
              <a:bodyPr/>
              <a:lstStyle/>
              <a:p>
                <a:endParaRPr lang="en-US"/>
              </a:p>
            </p:txBody>
          </p:sp>
          <p:sp>
            <p:nvSpPr>
              <p:cNvPr id="37126" name="Freeform 234"/>
              <p:cNvSpPr>
                <a:spLocks/>
              </p:cNvSpPr>
              <p:nvPr/>
            </p:nvSpPr>
            <p:spPr bwMode="auto">
              <a:xfrm>
                <a:off x="4201" y="3073"/>
                <a:ext cx="14" cy="231"/>
              </a:xfrm>
              <a:custGeom>
                <a:avLst/>
                <a:gdLst>
                  <a:gd name="T0" fmla="*/ 0 w 103"/>
                  <a:gd name="T1" fmla="*/ 0 h 1618"/>
                  <a:gd name="T2" fmla="*/ 0 w 103"/>
                  <a:gd name="T3" fmla="*/ 0 h 1618"/>
                  <a:gd name="T4" fmla="*/ 0 w 103"/>
                  <a:gd name="T5" fmla="*/ 0 h 1618"/>
                  <a:gd name="T6" fmla="*/ 0 w 103"/>
                  <a:gd name="T7" fmla="*/ 0 h 1618"/>
                  <a:gd name="T8" fmla="*/ 0 w 103"/>
                  <a:gd name="T9" fmla="*/ 0 h 1618"/>
                  <a:gd name="T10" fmla="*/ 0 60000 65536"/>
                  <a:gd name="T11" fmla="*/ 0 60000 65536"/>
                  <a:gd name="T12" fmla="*/ 0 60000 65536"/>
                  <a:gd name="T13" fmla="*/ 0 60000 65536"/>
                  <a:gd name="T14" fmla="*/ 0 60000 65536"/>
                  <a:gd name="T15" fmla="*/ 0 w 103"/>
                  <a:gd name="T16" fmla="*/ 0 h 1618"/>
                  <a:gd name="T17" fmla="*/ 103 w 103"/>
                  <a:gd name="T18" fmla="*/ 1618 h 1618"/>
                </a:gdLst>
                <a:ahLst/>
                <a:cxnLst>
                  <a:cxn ang="T10">
                    <a:pos x="T0" y="T1"/>
                  </a:cxn>
                  <a:cxn ang="T11">
                    <a:pos x="T2" y="T3"/>
                  </a:cxn>
                  <a:cxn ang="T12">
                    <a:pos x="T4" y="T5"/>
                  </a:cxn>
                  <a:cxn ang="T13">
                    <a:pos x="T6" y="T7"/>
                  </a:cxn>
                  <a:cxn ang="T14">
                    <a:pos x="T8" y="T9"/>
                  </a:cxn>
                </a:cxnLst>
                <a:rect l="T15" t="T16" r="T17" b="T18"/>
                <a:pathLst>
                  <a:path w="103" h="1618">
                    <a:moveTo>
                      <a:pt x="0" y="0"/>
                    </a:moveTo>
                    <a:lnTo>
                      <a:pt x="0" y="1618"/>
                    </a:lnTo>
                    <a:lnTo>
                      <a:pt x="103" y="1618"/>
                    </a:lnTo>
                    <a:lnTo>
                      <a:pt x="103" y="51"/>
                    </a:lnTo>
                    <a:lnTo>
                      <a:pt x="0" y="0"/>
                    </a:lnTo>
                    <a:close/>
                  </a:path>
                </a:pathLst>
              </a:custGeom>
              <a:solidFill>
                <a:srgbClr val="000000"/>
              </a:solidFill>
              <a:ln w="9525">
                <a:noFill/>
                <a:round/>
                <a:headEnd/>
                <a:tailEnd/>
              </a:ln>
            </p:spPr>
            <p:txBody>
              <a:bodyPr/>
              <a:lstStyle/>
              <a:p>
                <a:endParaRPr lang="en-US"/>
              </a:p>
            </p:txBody>
          </p:sp>
          <p:sp>
            <p:nvSpPr>
              <p:cNvPr id="37127" name="Line 235"/>
              <p:cNvSpPr>
                <a:spLocks noChangeShapeType="1"/>
              </p:cNvSpPr>
              <p:nvPr/>
            </p:nvSpPr>
            <p:spPr bwMode="auto">
              <a:xfrm>
                <a:off x="4201" y="3095"/>
                <a:ext cx="14" cy="7"/>
              </a:xfrm>
              <a:prstGeom prst="line">
                <a:avLst/>
              </a:prstGeom>
              <a:noFill/>
              <a:ln w="0">
                <a:solidFill>
                  <a:srgbClr val="9F9FBF"/>
                </a:solidFill>
                <a:round/>
                <a:headEnd/>
                <a:tailEnd/>
              </a:ln>
            </p:spPr>
            <p:txBody>
              <a:bodyPr/>
              <a:lstStyle/>
              <a:p>
                <a:endParaRPr lang="en-US"/>
              </a:p>
            </p:txBody>
          </p:sp>
          <p:sp>
            <p:nvSpPr>
              <p:cNvPr id="37128" name="Line 236"/>
              <p:cNvSpPr>
                <a:spLocks noChangeShapeType="1"/>
              </p:cNvSpPr>
              <p:nvPr/>
            </p:nvSpPr>
            <p:spPr bwMode="auto">
              <a:xfrm>
                <a:off x="4200" y="3116"/>
                <a:ext cx="16" cy="6"/>
              </a:xfrm>
              <a:prstGeom prst="line">
                <a:avLst/>
              </a:prstGeom>
              <a:noFill/>
              <a:ln w="0">
                <a:solidFill>
                  <a:srgbClr val="9F9FBF"/>
                </a:solidFill>
                <a:round/>
                <a:headEnd/>
                <a:tailEnd/>
              </a:ln>
            </p:spPr>
            <p:txBody>
              <a:bodyPr/>
              <a:lstStyle/>
              <a:p>
                <a:endParaRPr lang="en-US"/>
              </a:p>
            </p:txBody>
          </p:sp>
          <p:sp>
            <p:nvSpPr>
              <p:cNvPr id="37129" name="Line 237"/>
              <p:cNvSpPr>
                <a:spLocks noChangeShapeType="1"/>
              </p:cNvSpPr>
              <p:nvPr/>
            </p:nvSpPr>
            <p:spPr bwMode="auto">
              <a:xfrm>
                <a:off x="4200" y="3137"/>
                <a:ext cx="16" cy="5"/>
              </a:xfrm>
              <a:prstGeom prst="line">
                <a:avLst/>
              </a:prstGeom>
              <a:noFill/>
              <a:ln w="0">
                <a:solidFill>
                  <a:srgbClr val="9F9FBF"/>
                </a:solidFill>
                <a:round/>
                <a:headEnd/>
                <a:tailEnd/>
              </a:ln>
            </p:spPr>
            <p:txBody>
              <a:bodyPr/>
              <a:lstStyle/>
              <a:p>
                <a:endParaRPr lang="en-US"/>
              </a:p>
            </p:txBody>
          </p:sp>
          <p:sp>
            <p:nvSpPr>
              <p:cNvPr id="37130" name="Line 238"/>
              <p:cNvSpPr>
                <a:spLocks noChangeShapeType="1"/>
              </p:cNvSpPr>
              <p:nvPr/>
            </p:nvSpPr>
            <p:spPr bwMode="auto">
              <a:xfrm>
                <a:off x="4200" y="3158"/>
                <a:ext cx="16" cy="5"/>
              </a:xfrm>
              <a:prstGeom prst="line">
                <a:avLst/>
              </a:prstGeom>
              <a:noFill/>
              <a:ln w="0">
                <a:solidFill>
                  <a:srgbClr val="9F9FBF"/>
                </a:solidFill>
                <a:round/>
                <a:headEnd/>
                <a:tailEnd/>
              </a:ln>
            </p:spPr>
            <p:txBody>
              <a:bodyPr/>
              <a:lstStyle/>
              <a:p>
                <a:endParaRPr lang="en-US"/>
              </a:p>
            </p:txBody>
          </p:sp>
          <p:sp>
            <p:nvSpPr>
              <p:cNvPr id="37131" name="Line 239"/>
              <p:cNvSpPr>
                <a:spLocks noChangeShapeType="1"/>
              </p:cNvSpPr>
              <p:nvPr/>
            </p:nvSpPr>
            <p:spPr bwMode="auto">
              <a:xfrm>
                <a:off x="4200" y="3178"/>
                <a:ext cx="16" cy="5"/>
              </a:xfrm>
              <a:prstGeom prst="line">
                <a:avLst/>
              </a:prstGeom>
              <a:noFill/>
              <a:ln w="0">
                <a:solidFill>
                  <a:srgbClr val="9F9FBF"/>
                </a:solidFill>
                <a:round/>
                <a:headEnd/>
                <a:tailEnd/>
              </a:ln>
            </p:spPr>
            <p:txBody>
              <a:bodyPr/>
              <a:lstStyle/>
              <a:p>
                <a:endParaRPr lang="en-US"/>
              </a:p>
            </p:txBody>
          </p:sp>
          <p:sp>
            <p:nvSpPr>
              <p:cNvPr id="37132" name="Line 240"/>
              <p:cNvSpPr>
                <a:spLocks noChangeShapeType="1"/>
              </p:cNvSpPr>
              <p:nvPr/>
            </p:nvSpPr>
            <p:spPr bwMode="auto">
              <a:xfrm>
                <a:off x="4200" y="3201"/>
                <a:ext cx="16" cy="3"/>
              </a:xfrm>
              <a:prstGeom prst="line">
                <a:avLst/>
              </a:prstGeom>
              <a:noFill/>
              <a:ln w="0">
                <a:solidFill>
                  <a:srgbClr val="9F9FBF"/>
                </a:solidFill>
                <a:round/>
                <a:headEnd/>
                <a:tailEnd/>
              </a:ln>
            </p:spPr>
            <p:txBody>
              <a:bodyPr/>
              <a:lstStyle/>
              <a:p>
                <a:endParaRPr lang="en-US"/>
              </a:p>
            </p:txBody>
          </p:sp>
          <p:sp>
            <p:nvSpPr>
              <p:cNvPr id="37133" name="Line 241"/>
              <p:cNvSpPr>
                <a:spLocks noChangeShapeType="1"/>
              </p:cNvSpPr>
              <p:nvPr/>
            </p:nvSpPr>
            <p:spPr bwMode="auto">
              <a:xfrm>
                <a:off x="4200" y="3222"/>
                <a:ext cx="16" cy="4"/>
              </a:xfrm>
              <a:prstGeom prst="line">
                <a:avLst/>
              </a:prstGeom>
              <a:noFill/>
              <a:ln w="0">
                <a:solidFill>
                  <a:srgbClr val="9F9FBF"/>
                </a:solidFill>
                <a:round/>
                <a:headEnd/>
                <a:tailEnd/>
              </a:ln>
            </p:spPr>
            <p:txBody>
              <a:bodyPr/>
              <a:lstStyle/>
              <a:p>
                <a:endParaRPr lang="en-US"/>
              </a:p>
            </p:txBody>
          </p:sp>
          <p:sp>
            <p:nvSpPr>
              <p:cNvPr id="37134" name="Line 242"/>
              <p:cNvSpPr>
                <a:spLocks noChangeShapeType="1"/>
              </p:cNvSpPr>
              <p:nvPr/>
            </p:nvSpPr>
            <p:spPr bwMode="auto">
              <a:xfrm>
                <a:off x="4200" y="3244"/>
                <a:ext cx="16" cy="3"/>
              </a:xfrm>
              <a:prstGeom prst="line">
                <a:avLst/>
              </a:prstGeom>
              <a:noFill/>
              <a:ln w="0">
                <a:solidFill>
                  <a:srgbClr val="9F9FBF"/>
                </a:solidFill>
                <a:round/>
                <a:headEnd/>
                <a:tailEnd/>
              </a:ln>
            </p:spPr>
            <p:txBody>
              <a:bodyPr/>
              <a:lstStyle/>
              <a:p>
                <a:endParaRPr lang="en-US"/>
              </a:p>
            </p:txBody>
          </p:sp>
          <p:sp>
            <p:nvSpPr>
              <p:cNvPr id="37135" name="Line 243"/>
              <p:cNvSpPr>
                <a:spLocks noChangeShapeType="1"/>
              </p:cNvSpPr>
              <p:nvPr/>
            </p:nvSpPr>
            <p:spPr bwMode="auto">
              <a:xfrm>
                <a:off x="4200" y="3265"/>
                <a:ext cx="16" cy="2"/>
              </a:xfrm>
              <a:prstGeom prst="line">
                <a:avLst/>
              </a:prstGeom>
              <a:noFill/>
              <a:ln w="0">
                <a:solidFill>
                  <a:srgbClr val="9F9FBF"/>
                </a:solidFill>
                <a:round/>
                <a:headEnd/>
                <a:tailEnd/>
              </a:ln>
            </p:spPr>
            <p:txBody>
              <a:bodyPr/>
              <a:lstStyle/>
              <a:p>
                <a:endParaRPr lang="en-US"/>
              </a:p>
            </p:txBody>
          </p:sp>
          <p:sp>
            <p:nvSpPr>
              <p:cNvPr id="37136" name="Line 244"/>
              <p:cNvSpPr>
                <a:spLocks noChangeShapeType="1"/>
              </p:cNvSpPr>
              <p:nvPr/>
            </p:nvSpPr>
            <p:spPr bwMode="auto">
              <a:xfrm>
                <a:off x="4200" y="3286"/>
                <a:ext cx="16" cy="2"/>
              </a:xfrm>
              <a:prstGeom prst="line">
                <a:avLst/>
              </a:prstGeom>
              <a:noFill/>
              <a:ln w="0">
                <a:solidFill>
                  <a:srgbClr val="9F9FBF"/>
                </a:solidFill>
                <a:round/>
                <a:headEnd/>
                <a:tailEnd/>
              </a:ln>
            </p:spPr>
            <p:txBody>
              <a:bodyPr/>
              <a:lstStyle/>
              <a:p>
                <a:endParaRPr lang="en-US"/>
              </a:p>
            </p:txBody>
          </p:sp>
          <p:sp>
            <p:nvSpPr>
              <p:cNvPr id="37137" name="Rectangle 245"/>
              <p:cNvSpPr>
                <a:spLocks noChangeArrowheads="1"/>
              </p:cNvSpPr>
              <p:nvPr/>
            </p:nvSpPr>
            <p:spPr bwMode="auto">
              <a:xfrm>
                <a:off x="419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38" name="Freeform 246"/>
              <p:cNvSpPr>
                <a:spLocks/>
              </p:cNvSpPr>
              <p:nvPr/>
            </p:nvSpPr>
            <p:spPr bwMode="auto">
              <a:xfrm>
                <a:off x="4199" y="3346"/>
                <a:ext cx="16" cy="23"/>
              </a:xfrm>
              <a:custGeom>
                <a:avLst/>
                <a:gdLst>
                  <a:gd name="T0" fmla="*/ 0 w 116"/>
                  <a:gd name="T1" fmla="*/ 0 h 161"/>
                  <a:gd name="T2" fmla="*/ 0 w 116"/>
                  <a:gd name="T3" fmla="*/ 0 h 161"/>
                  <a:gd name="T4" fmla="*/ 0 w 116"/>
                  <a:gd name="T5" fmla="*/ 0 h 161"/>
                  <a:gd name="T6" fmla="*/ 0 w 116"/>
                  <a:gd name="T7" fmla="*/ 0 h 161"/>
                  <a:gd name="T8" fmla="*/ 0 w 116"/>
                  <a:gd name="T9" fmla="*/ 0 h 161"/>
                  <a:gd name="T10" fmla="*/ 0 w 116"/>
                  <a:gd name="T11" fmla="*/ 0 h 161"/>
                  <a:gd name="T12" fmla="*/ 0 w 116"/>
                  <a:gd name="T13" fmla="*/ 0 h 161"/>
                  <a:gd name="T14" fmla="*/ 0 60000 65536"/>
                  <a:gd name="T15" fmla="*/ 0 60000 65536"/>
                  <a:gd name="T16" fmla="*/ 0 60000 65536"/>
                  <a:gd name="T17" fmla="*/ 0 60000 65536"/>
                  <a:gd name="T18" fmla="*/ 0 60000 65536"/>
                  <a:gd name="T19" fmla="*/ 0 60000 65536"/>
                  <a:gd name="T20" fmla="*/ 0 60000 65536"/>
                  <a:gd name="T21" fmla="*/ 0 w 116"/>
                  <a:gd name="T22" fmla="*/ 0 h 161"/>
                  <a:gd name="T23" fmla="*/ 116 w 1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61">
                    <a:moveTo>
                      <a:pt x="37" y="160"/>
                    </a:moveTo>
                    <a:lnTo>
                      <a:pt x="37" y="22"/>
                    </a:lnTo>
                    <a:lnTo>
                      <a:pt x="0" y="22"/>
                    </a:lnTo>
                    <a:lnTo>
                      <a:pt x="0" y="0"/>
                    </a:lnTo>
                    <a:lnTo>
                      <a:pt x="116" y="0"/>
                    </a:lnTo>
                    <a:lnTo>
                      <a:pt x="116" y="161"/>
                    </a:lnTo>
                    <a:lnTo>
                      <a:pt x="37" y="160"/>
                    </a:lnTo>
                    <a:close/>
                  </a:path>
                </a:pathLst>
              </a:custGeom>
              <a:solidFill>
                <a:srgbClr val="7F7F9F"/>
              </a:solidFill>
              <a:ln w="9525">
                <a:noFill/>
                <a:round/>
                <a:headEnd/>
                <a:tailEnd/>
              </a:ln>
            </p:spPr>
            <p:txBody>
              <a:bodyPr/>
              <a:lstStyle/>
              <a:p>
                <a:endParaRPr lang="en-US"/>
              </a:p>
            </p:txBody>
          </p:sp>
          <p:sp>
            <p:nvSpPr>
              <p:cNvPr id="37139" name="Freeform 247"/>
              <p:cNvSpPr>
                <a:spLocks/>
              </p:cNvSpPr>
              <p:nvPr/>
            </p:nvSpPr>
            <p:spPr bwMode="auto">
              <a:xfrm>
                <a:off x="4223" y="3066"/>
                <a:ext cx="22" cy="303"/>
              </a:xfrm>
              <a:custGeom>
                <a:avLst/>
                <a:gdLst>
                  <a:gd name="T0" fmla="*/ 0 w 154"/>
                  <a:gd name="T1" fmla="*/ 0 h 2125"/>
                  <a:gd name="T2" fmla="*/ 0 w 154"/>
                  <a:gd name="T3" fmla="*/ 0 h 2125"/>
                  <a:gd name="T4" fmla="*/ 0 w 154"/>
                  <a:gd name="T5" fmla="*/ 0 h 2125"/>
                  <a:gd name="T6" fmla="*/ 0 w 154"/>
                  <a:gd name="T7" fmla="*/ 0 h 2125"/>
                  <a:gd name="T8" fmla="*/ 0 w 154"/>
                  <a:gd name="T9" fmla="*/ 0 h 2125"/>
                  <a:gd name="T10" fmla="*/ 0 60000 65536"/>
                  <a:gd name="T11" fmla="*/ 0 60000 65536"/>
                  <a:gd name="T12" fmla="*/ 0 60000 65536"/>
                  <a:gd name="T13" fmla="*/ 0 60000 65536"/>
                  <a:gd name="T14" fmla="*/ 0 60000 65536"/>
                  <a:gd name="T15" fmla="*/ 0 w 154"/>
                  <a:gd name="T16" fmla="*/ 0 h 2125"/>
                  <a:gd name="T17" fmla="*/ 154 w 154"/>
                  <a:gd name="T18" fmla="*/ 2125 h 2125"/>
                </a:gdLst>
                <a:ahLst/>
                <a:cxnLst>
                  <a:cxn ang="T10">
                    <a:pos x="T0" y="T1"/>
                  </a:cxn>
                  <a:cxn ang="T11">
                    <a:pos x="T2" y="T3"/>
                  </a:cxn>
                  <a:cxn ang="T12">
                    <a:pos x="T4" y="T5"/>
                  </a:cxn>
                  <a:cxn ang="T13">
                    <a:pos x="T6" y="T7"/>
                  </a:cxn>
                  <a:cxn ang="T14">
                    <a:pos x="T8" y="T9"/>
                  </a:cxn>
                </a:cxnLst>
                <a:rect l="T15" t="T16" r="T17" b="T18"/>
                <a:pathLst>
                  <a:path w="154" h="2125">
                    <a:moveTo>
                      <a:pt x="0" y="0"/>
                    </a:moveTo>
                    <a:lnTo>
                      <a:pt x="154" y="96"/>
                    </a:lnTo>
                    <a:lnTo>
                      <a:pt x="154" y="2125"/>
                    </a:lnTo>
                    <a:lnTo>
                      <a:pt x="0" y="2125"/>
                    </a:lnTo>
                    <a:lnTo>
                      <a:pt x="0" y="0"/>
                    </a:lnTo>
                    <a:close/>
                  </a:path>
                </a:pathLst>
              </a:custGeom>
              <a:solidFill>
                <a:srgbClr val="BFBFDF"/>
              </a:solidFill>
              <a:ln w="9525">
                <a:noFill/>
                <a:round/>
                <a:headEnd/>
                <a:tailEnd/>
              </a:ln>
            </p:spPr>
            <p:txBody>
              <a:bodyPr/>
              <a:lstStyle/>
              <a:p>
                <a:endParaRPr lang="en-US"/>
              </a:p>
            </p:txBody>
          </p:sp>
          <p:sp>
            <p:nvSpPr>
              <p:cNvPr id="37140" name="Freeform 248"/>
              <p:cNvSpPr>
                <a:spLocks/>
              </p:cNvSpPr>
              <p:nvPr/>
            </p:nvSpPr>
            <p:spPr bwMode="auto">
              <a:xfrm>
                <a:off x="4223" y="3073"/>
                <a:ext cx="22" cy="241"/>
              </a:xfrm>
              <a:custGeom>
                <a:avLst/>
                <a:gdLst>
                  <a:gd name="T0" fmla="*/ 0 w 154"/>
                  <a:gd name="T1" fmla="*/ 0 h 1691"/>
                  <a:gd name="T2" fmla="*/ 0 w 154"/>
                  <a:gd name="T3" fmla="*/ 0 h 1691"/>
                  <a:gd name="T4" fmla="*/ 0 w 154"/>
                  <a:gd name="T5" fmla="*/ 0 h 1691"/>
                  <a:gd name="T6" fmla="*/ 0 w 154"/>
                  <a:gd name="T7" fmla="*/ 0 h 1691"/>
                  <a:gd name="T8" fmla="*/ 0 w 154"/>
                  <a:gd name="T9" fmla="*/ 0 h 1691"/>
                  <a:gd name="T10" fmla="*/ 0 60000 65536"/>
                  <a:gd name="T11" fmla="*/ 0 60000 65536"/>
                  <a:gd name="T12" fmla="*/ 0 60000 65536"/>
                  <a:gd name="T13" fmla="*/ 0 60000 65536"/>
                  <a:gd name="T14" fmla="*/ 0 60000 65536"/>
                  <a:gd name="T15" fmla="*/ 0 w 154"/>
                  <a:gd name="T16" fmla="*/ 0 h 1691"/>
                  <a:gd name="T17" fmla="*/ 154 w 154"/>
                  <a:gd name="T18" fmla="*/ 1691 h 1691"/>
                </a:gdLst>
                <a:ahLst/>
                <a:cxnLst>
                  <a:cxn ang="T10">
                    <a:pos x="T0" y="T1"/>
                  </a:cxn>
                  <a:cxn ang="T11">
                    <a:pos x="T2" y="T3"/>
                  </a:cxn>
                  <a:cxn ang="T12">
                    <a:pos x="T4" y="T5"/>
                  </a:cxn>
                  <a:cxn ang="T13">
                    <a:pos x="T6" y="T7"/>
                  </a:cxn>
                  <a:cxn ang="T14">
                    <a:pos x="T8" y="T9"/>
                  </a:cxn>
                </a:cxnLst>
                <a:rect l="T15" t="T16" r="T17" b="T18"/>
                <a:pathLst>
                  <a:path w="154" h="1691">
                    <a:moveTo>
                      <a:pt x="154" y="97"/>
                    </a:moveTo>
                    <a:lnTo>
                      <a:pt x="0" y="0"/>
                    </a:lnTo>
                    <a:lnTo>
                      <a:pt x="0" y="1691"/>
                    </a:lnTo>
                    <a:lnTo>
                      <a:pt x="154" y="1691"/>
                    </a:lnTo>
                    <a:lnTo>
                      <a:pt x="154" y="97"/>
                    </a:lnTo>
                    <a:close/>
                  </a:path>
                </a:pathLst>
              </a:custGeom>
              <a:solidFill>
                <a:srgbClr val="9F9FBF"/>
              </a:solidFill>
              <a:ln w="9525">
                <a:noFill/>
                <a:round/>
                <a:headEnd/>
                <a:tailEnd/>
              </a:ln>
            </p:spPr>
            <p:txBody>
              <a:bodyPr/>
              <a:lstStyle/>
              <a:p>
                <a:endParaRPr lang="en-US"/>
              </a:p>
            </p:txBody>
          </p:sp>
          <p:sp>
            <p:nvSpPr>
              <p:cNvPr id="37141" name="Freeform 249"/>
              <p:cNvSpPr>
                <a:spLocks/>
              </p:cNvSpPr>
              <p:nvPr/>
            </p:nvSpPr>
            <p:spPr bwMode="auto">
              <a:xfrm>
                <a:off x="4230" y="3086"/>
                <a:ext cx="15" cy="221"/>
              </a:xfrm>
              <a:custGeom>
                <a:avLst/>
                <a:gdLst>
                  <a:gd name="T0" fmla="*/ 0 w 103"/>
                  <a:gd name="T1" fmla="*/ 0 h 1544"/>
                  <a:gd name="T2" fmla="*/ 0 w 103"/>
                  <a:gd name="T3" fmla="*/ 0 h 1544"/>
                  <a:gd name="T4" fmla="*/ 0 w 103"/>
                  <a:gd name="T5" fmla="*/ 0 h 1544"/>
                  <a:gd name="T6" fmla="*/ 0 w 103"/>
                  <a:gd name="T7" fmla="*/ 0 h 1544"/>
                  <a:gd name="T8" fmla="*/ 0 w 103"/>
                  <a:gd name="T9" fmla="*/ 0 h 1544"/>
                  <a:gd name="T10" fmla="*/ 0 60000 65536"/>
                  <a:gd name="T11" fmla="*/ 0 60000 65536"/>
                  <a:gd name="T12" fmla="*/ 0 60000 65536"/>
                  <a:gd name="T13" fmla="*/ 0 60000 65536"/>
                  <a:gd name="T14" fmla="*/ 0 60000 65536"/>
                  <a:gd name="T15" fmla="*/ 0 w 103"/>
                  <a:gd name="T16" fmla="*/ 0 h 1544"/>
                  <a:gd name="T17" fmla="*/ 103 w 103"/>
                  <a:gd name="T18" fmla="*/ 1544 h 1544"/>
                </a:gdLst>
                <a:ahLst/>
                <a:cxnLst>
                  <a:cxn ang="T10">
                    <a:pos x="T0" y="T1"/>
                  </a:cxn>
                  <a:cxn ang="T11">
                    <a:pos x="T2" y="T3"/>
                  </a:cxn>
                  <a:cxn ang="T12">
                    <a:pos x="T4" y="T5"/>
                  </a:cxn>
                  <a:cxn ang="T13">
                    <a:pos x="T6" y="T7"/>
                  </a:cxn>
                  <a:cxn ang="T14">
                    <a:pos x="T8" y="T9"/>
                  </a:cxn>
                </a:cxnLst>
                <a:rect l="T15" t="T16" r="T17" b="T18"/>
                <a:pathLst>
                  <a:path w="103" h="1544">
                    <a:moveTo>
                      <a:pt x="0" y="0"/>
                    </a:moveTo>
                    <a:lnTo>
                      <a:pt x="0" y="1544"/>
                    </a:lnTo>
                    <a:lnTo>
                      <a:pt x="103" y="1544"/>
                    </a:lnTo>
                    <a:lnTo>
                      <a:pt x="103" y="48"/>
                    </a:lnTo>
                    <a:lnTo>
                      <a:pt x="0" y="0"/>
                    </a:lnTo>
                    <a:close/>
                  </a:path>
                </a:pathLst>
              </a:custGeom>
              <a:solidFill>
                <a:srgbClr val="000000"/>
              </a:solidFill>
              <a:ln w="9525">
                <a:noFill/>
                <a:round/>
                <a:headEnd/>
                <a:tailEnd/>
              </a:ln>
            </p:spPr>
            <p:txBody>
              <a:bodyPr/>
              <a:lstStyle/>
              <a:p>
                <a:endParaRPr lang="en-US"/>
              </a:p>
            </p:txBody>
          </p:sp>
          <p:sp>
            <p:nvSpPr>
              <p:cNvPr id="37142" name="Line 250"/>
              <p:cNvSpPr>
                <a:spLocks noChangeShapeType="1"/>
              </p:cNvSpPr>
              <p:nvPr/>
            </p:nvSpPr>
            <p:spPr bwMode="auto">
              <a:xfrm>
                <a:off x="4230" y="3107"/>
                <a:ext cx="14" cy="7"/>
              </a:xfrm>
              <a:prstGeom prst="line">
                <a:avLst/>
              </a:prstGeom>
              <a:noFill/>
              <a:ln w="0">
                <a:solidFill>
                  <a:srgbClr val="9F9FBF"/>
                </a:solidFill>
                <a:round/>
                <a:headEnd/>
                <a:tailEnd/>
              </a:ln>
            </p:spPr>
            <p:txBody>
              <a:bodyPr/>
              <a:lstStyle/>
              <a:p>
                <a:endParaRPr lang="en-US"/>
              </a:p>
            </p:txBody>
          </p:sp>
          <p:sp>
            <p:nvSpPr>
              <p:cNvPr id="37143" name="Line 251"/>
              <p:cNvSpPr>
                <a:spLocks noChangeShapeType="1"/>
              </p:cNvSpPr>
              <p:nvPr/>
            </p:nvSpPr>
            <p:spPr bwMode="auto">
              <a:xfrm>
                <a:off x="4229" y="3127"/>
                <a:ext cx="16" cy="6"/>
              </a:xfrm>
              <a:prstGeom prst="line">
                <a:avLst/>
              </a:prstGeom>
              <a:noFill/>
              <a:ln w="0">
                <a:solidFill>
                  <a:srgbClr val="9F9FBF"/>
                </a:solidFill>
                <a:round/>
                <a:headEnd/>
                <a:tailEnd/>
              </a:ln>
            </p:spPr>
            <p:txBody>
              <a:bodyPr/>
              <a:lstStyle/>
              <a:p>
                <a:endParaRPr lang="en-US"/>
              </a:p>
            </p:txBody>
          </p:sp>
          <p:sp>
            <p:nvSpPr>
              <p:cNvPr id="37144" name="Line 252"/>
              <p:cNvSpPr>
                <a:spLocks noChangeShapeType="1"/>
              </p:cNvSpPr>
              <p:nvPr/>
            </p:nvSpPr>
            <p:spPr bwMode="auto">
              <a:xfrm>
                <a:off x="4229" y="3147"/>
                <a:ext cx="17" cy="6"/>
              </a:xfrm>
              <a:prstGeom prst="line">
                <a:avLst/>
              </a:prstGeom>
              <a:noFill/>
              <a:ln w="0">
                <a:solidFill>
                  <a:srgbClr val="9F9FBF"/>
                </a:solidFill>
                <a:round/>
                <a:headEnd/>
                <a:tailEnd/>
              </a:ln>
            </p:spPr>
            <p:txBody>
              <a:bodyPr/>
              <a:lstStyle/>
              <a:p>
                <a:endParaRPr lang="en-US"/>
              </a:p>
            </p:txBody>
          </p:sp>
          <p:sp>
            <p:nvSpPr>
              <p:cNvPr id="37145" name="Line 253"/>
              <p:cNvSpPr>
                <a:spLocks noChangeShapeType="1"/>
              </p:cNvSpPr>
              <p:nvPr/>
            </p:nvSpPr>
            <p:spPr bwMode="auto">
              <a:xfrm>
                <a:off x="4229" y="3168"/>
                <a:ext cx="16" cy="4"/>
              </a:xfrm>
              <a:prstGeom prst="line">
                <a:avLst/>
              </a:prstGeom>
              <a:noFill/>
              <a:ln w="0">
                <a:solidFill>
                  <a:srgbClr val="9F9FBF"/>
                </a:solidFill>
                <a:round/>
                <a:headEnd/>
                <a:tailEnd/>
              </a:ln>
            </p:spPr>
            <p:txBody>
              <a:bodyPr/>
              <a:lstStyle/>
              <a:p>
                <a:endParaRPr lang="en-US"/>
              </a:p>
            </p:txBody>
          </p:sp>
          <p:sp>
            <p:nvSpPr>
              <p:cNvPr id="37146" name="Line 254"/>
              <p:cNvSpPr>
                <a:spLocks noChangeShapeType="1"/>
              </p:cNvSpPr>
              <p:nvPr/>
            </p:nvSpPr>
            <p:spPr bwMode="auto">
              <a:xfrm>
                <a:off x="4229" y="3186"/>
                <a:ext cx="16" cy="5"/>
              </a:xfrm>
              <a:prstGeom prst="line">
                <a:avLst/>
              </a:prstGeom>
              <a:noFill/>
              <a:ln w="0">
                <a:solidFill>
                  <a:srgbClr val="9F9FBF"/>
                </a:solidFill>
                <a:round/>
                <a:headEnd/>
                <a:tailEnd/>
              </a:ln>
            </p:spPr>
            <p:txBody>
              <a:bodyPr/>
              <a:lstStyle/>
              <a:p>
                <a:endParaRPr lang="en-US"/>
              </a:p>
            </p:txBody>
          </p:sp>
          <p:sp>
            <p:nvSpPr>
              <p:cNvPr id="37147" name="Line 255"/>
              <p:cNvSpPr>
                <a:spLocks noChangeShapeType="1"/>
              </p:cNvSpPr>
              <p:nvPr/>
            </p:nvSpPr>
            <p:spPr bwMode="auto">
              <a:xfrm>
                <a:off x="4229" y="3208"/>
                <a:ext cx="17" cy="4"/>
              </a:xfrm>
              <a:prstGeom prst="line">
                <a:avLst/>
              </a:prstGeom>
              <a:noFill/>
              <a:ln w="0">
                <a:solidFill>
                  <a:srgbClr val="9F9FBF"/>
                </a:solidFill>
                <a:round/>
                <a:headEnd/>
                <a:tailEnd/>
              </a:ln>
            </p:spPr>
            <p:txBody>
              <a:bodyPr/>
              <a:lstStyle/>
              <a:p>
                <a:endParaRPr lang="en-US"/>
              </a:p>
            </p:txBody>
          </p:sp>
          <p:sp>
            <p:nvSpPr>
              <p:cNvPr id="37148" name="Line 256"/>
              <p:cNvSpPr>
                <a:spLocks noChangeShapeType="1"/>
              </p:cNvSpPr>
              <p:nvPr/>
            </p:nvSpPr>
            <p:spPr bwMode="auto">
              <a:xfrm>
                <a:off x="4229" y="3228"/>
                <a:ext cx="17" cy="5"/>
              </a:xfrm>
              <a:prstGeom prst="line">
                <a:avLst/>
              </a:prstGeom>
              <a:noFill/>
              <a:ln w="0">
                <a:solidFill>
                  <a:srgbClr val="9F9FBF"/>
                </a:solidFill>
                <a:round/>
                <a:headEnd/>
                <a:tailEnd/>
              </a:ln>
            </p:spPr>
            <p:txBody>
              <a:bodyPr/>
              <a:lstStyle/>
              <a:p>
                <a:endParaRPr lang="en-US"/>
              </a:p>
            </p:txBody>
          </p:sp>
          <p:sp>
            <p:nvSpPr>
              <p:cNvPr id="37149" name="Line 257"/>
              <p:cNvSpPr>
                <a:spLocks noChangeShapeType="1"/>
              </p:cNvSpPr>
              <p:nvPr/>
            </p:nvSpPr>
            <p:spPr bwMode="auto">
              <a:xfrm>
                <a:off x="4229" y="3250"/>
                <a:ext cx="17" cy="2"/>
              </a:xfrm>
              <a:prstGeom prst="line">
                <a:avLst/>
              </a:prstGeom>
              <a:noFill/>
              <a:ln w="0">
                <a:solidFill>
                  <a:srgbClr val="9F9FBF"/>
                </a:solidFill>
                <a:round/>
                <a:headEnd/>
                <a:tailEnd/>
              </a:ln>
            </p:spPr>
            <p:txBody>
              <a:bodyPr/>
              <a:lstStyle/>
              <a:p>
                <a:endParaRPr lang="en-US"/>
              </a:p>
            </p:txBody>
          </p:sp>
          <p:sp>
            <p:nvSpPr>
              <p:cNvPr id="37150" name="Line 258"/>
              <p:cNvSpPr>
                <a:spLocks noChangeShapeType="1"/>
              </p:cNvSpPr>
              <p:nvPr/>
            </p:nvSpPr>
            <p:spPr bwMode="auto">
              <a:xfrm>
                <a:off x="4229" y="3269"/>
                <a:ext cx="16" cy="2"/>
              </a:xfrm>
              <a:prstGeom prst="line">
                <a:avLst/>
              </a:prstGeom>
              <a:noFill/>
              <a:ln w="0">
                <a:solidFill>
                  <a:srgbClr val="9F9FBF"/>
                </a:solidFill>
                <a:round/>
                <a:headEnd/>
                <a:tailEnd/>
              </a:ln>
            </p:spPr>
            <p:txBody>
              <a:bodyPr/>
              <a:lstStyle/>
              <a:p>
                <a:endParaRPr lang="en-US"/>
              </a:p>
            </p:txBody>
          </p:sp>
          <p:sp>
            <p:nvSpPr>
              <p:cNvPr id="37151" name="Line 259"/>
              <p:cNvSpPr>
                <a:spLocks noChangeShapeType="1"/>
              </p:cNvSpPr>
              <p:nvPr/>
            </p:nvSpPr>
            <p:spPr bwMode="auto">
              <a:xfrm>
                <a:off x="4229" y="3290"/>
                <a:ext cx="17" cy="1"/>
              </a:xfrm>
              <a:prstGeom prst="line">
                <a:avLst/>
              </a:prstGeom>
              <a:noFill/>
              <a:ln w="0">
                <a:solidFill>
                  <a:srgbClr val="9F9FBF"/>
                </a:solidFill>
                <a:round/>
                <a:headEnd/>
                <a:tailEnd/>
              </a:ln>
            </p:spPr>
            <p:txBody>
              <a:bodyPr/>
              <a:lstStyle/>
              <a:p>
                <a:endParaRPr lang="en-US"/>
              </a:p>
            </p:txBody>
          </p:sp>
          <p:sp>
            <p:nvSpPr>
              <p:cNvPr id="37152" name="Rectangle 260"/>
              <p:cNvSpPr>
                <a:spLocks noChangeArrowheads="1"/>
              </p:cNvSpPr>
              <p:nvPr/>
            </p:nvSpPr>
            <p:spPr bwMode="auto">
              <a:xfrm>
                <a:off x="4219"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53" name="Freeform 261"/>
              <p:cNvSpPr>
                <a:spLocks/>
              </p:cNvSpPr>
              <p:nvPr/>
            </p:nvSpPr>
            <p:spPr bwMode="auto">
              <a:xfrm>
                <a:off x="4228" y="3347"/>
                <a:ext cx="17" cy="22"/>
              </a:xfrm>
              <a:custGeom>
                <a:avLst/>
                <a:gdLst>
                  <a:gd name="T0" fmla="*/ 0 w 116"/>
                  <a:gd name="T1" fmla="*/ 0 h 154"/>
                  <a:gd name="T2" fmla="*/ 0 w 116"/>
                  <a:gd name="T3" fmla="*/ 0 h 154"/>
                  <a:gd name="T4" fmla="*/ 0 w 116"/>
                  <a:gd name="T5" fmla="*/ 0 h 154"/>
                  <a:gd name="T6" fmla="*/ 0 w 116"/>
                  <a:gd name="T7" fmla="*/ 0 h 154"/>
                  <a:gd name="T8" fmla="*/ 0 w 116"/>
                  <a:gd name="T9" fmla="*/ 0 h 154"/>
                  <a:gd name="T10" fmla="*/ 0 w 116"/>
                  <a:gd name="T11" fmla="*/ 0 h 154"/>
                  <a:gd name="T12" fmla="*/ 0 w 116"/>
                  <a:gd name="T13" fmla="*/ 0 h 154"/>
                  <a:gd name="T14" fmla="*/ 0 60000 65536"/>
                  <a:gd name="T15" fmla="*/ 0 60000 65536"/>
                  <a:gd name="T16" fmla="*/ 0 60000 65536"/>
                  <a:gd name="T17" fmla="*/ 0 60000 65536"/>
                  <a:gd name="T18" fmla="*/ 0 60000 65536"/>
                  <a:gd name="T19" fmla="*/ 0 60000 65536"/>
                  <a:gd name="T20" fmla="*/ 0 60000 65536"/>
                  <a:gd name="T21" fmla="*/ 0 w 116"/>
                  <a:gd name="T22" fmla="*/ 0 h 154"/>
                  <a:gd name="T23" fmla="*/ 116 w 11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54">
                    <a:moveTo>
                      <a:pt x="37" y="153"/>
                    </a:moveTo>
                    <a:lnTo>
                      <a:pt x="37" y="21"/>
                    </a:lnTo>
                    <a:lnTo>
                      <a:pt x="0" y="21"/>
                    </a:lnTo>
                    <a:lnTo>
                      <a:pt x="0" y="0"/>
                    </a:lnTo>
                    <a:lnTo>
                      <a:pt x="116" y="0"/>
                    </a:lnTo>
                    <a:lnTo>
                      <a:pt x="116" y="154"/>
                    </a:lnTo>
                    <a:lnTo>
                      <a:pt x="37" y="153"/>
                    </a:lnTo>
                    <a:close/>
                  </a:path>
                </a:pathLst>
              </a:custGeom>
              <a:solidFill>
                <a:srgbClr val="7F7F9F"/>
              </a:solidFill>
              <a:ln w="9525">
                <a:noFill/>
                <a:round/>
                <a:headEnd/>
                <a:tailEnd/>
              </a:ln>
            </p:spPr>
            <p:txBody>
              <a:bodyPr/>
              <a:lstStyle/>
              <a:p>
                <a:endParaRPr lang="en-US"/>
              </a:p>
            </p:txBody>
          </p:sp>
          <p:sp>
            <p:nvSpPr>
              <p:cNvPr id="37154" name="Freeform 262"/>
              <p:cNvSpPr>
                <a:spLocks/>
              </p:cNvSpPr>
              <p:nvPr/>
            </p:nvSpPr>
            <p:spPr bwMode="auto">
              <a:xfrm>
                <a:off x="4251" y="3074"/>
                <a:ext cx="21" cy="294"/>
              </a:xfrm>
              <a:custGeom>
                <a:avLst/>
                <a:gdLst>
                  <a:gd name="T0" fmla="*/ 0 w 150"/>
                  <a:gd name="T1" fmla="*/ 0 h 2060"/>
                  <a:gd name="T2" fmla="*/ 0 w 150"/>
                  <a:gd name="T3" fmla="*/ 0 h 2060"/>
                  <a:gd name="T4" fmla="*/ 0 w 150"/>
                  <a:gd name="T5" fmla="*/ 0 h 2060"/>
                  <a:gd name="T6" fmla="*/ 0 w 150"/>
                  <a:gd name="T7" fmla="*/ 0 h 2060"/>
                  <a:gd name="T8" fmla="*/ 0 w 150"/>
                  <a:gd name="T9" fmla="*/ 0 h 2060"/>
                  <a:gd name="T10" fmla="*/ 0 60000 65536"/>
                  <a:gd name="T11" fmla="*/ 0 60000 65536"/>
                  <a:gd name="T12" fmla="*/ 0 60000 65536"/>
                  <a:gd name="T13" fmla="*/ 0 60000 65536"/>
                  <a:gd name="T14" fmla="*/ 0 60000 65536"/>
                  <a:gd name="T15" fmla="*/ 0 w 150"/>
                  <a:gd name="T16" fmla="*/ 0 h 2060"/>
                  <a:gd name="T17" fmla="*/ 150 w 150"/>
                  <a:gd name="T18" fmla="*/ 2060 h 2060"/>
                </a:gdLst>
                <a:ahLst/>
                <a:cxnLst>
                  <a:cxn ang="T10">
                    <a:pos x="T0" y="T1"/>
                  </a:cxn>
                  <a:cxn ang="T11">
                    <a:pos x="T2" y="T3"/>
                  </a:cxn>
                  <a:cxn ang="T12">
                    <a:pos x="T4" y="T5"/>
                  </a:cxn>
                  <a:cxn ang="T13">
                    <a:pos x="T6" y="T7"/>
                  </a:cxn>
                  <a:cxn ang="T14">
                    <a:pos x="T8" y="T9"/>
                  </a:cxn>
                </a:cxnLst>
                <a:rect l="T15" t="T16" r="T17" b="T18"/>
                <a:pathLst>
                  <a:path w="150" h="2060">
                    <a:moveTo>
                      <a:pt x="0" y="0"/>
                    </a:moveTo>
                    <a:lnTo>
                      <a:pt x="150" y="92"/>
                    </a:lnTo>
                    <a:lnTo>
                      <a:pt x="150" y="2060"/>
                    </a:lnTo>
                    <a:lnTo>
                      <a:pt x="0" y="2060"/>
                    </a:lnTo>
                    <a:lnTo>
                      <a:pt x="0" y="0"/>
                    </a:lnTo>
                    <a:close/>
                  </a:path>
                </a:pathLst>
              </a:custGeom>
              <a:solidFill>
                <a:srgbClr val="BFBFDF"/>
              </a:solidFill>
              <a:ln w="9525">
                <a:noFill/>
                <a:round/>
                <a:headEnd/>
                <a:tailEnd/>
              </a:ln>
            </p:spPr>
            <p:txBody>
              <a:bodyPr/>
              <a:lstStyle/>
              <a:p>
                <a:endParaRPr lang="en-US"/>
              </a:p>
            </p:txBody>
          </p:sp>
          <p:sp>
            <p:nvSpPr>
              <p:cNvPr id="37155" name="Rectangle 263"/>
              <p:cNvSpPr>
                <a:spLocks noChangeArrowheads="1"/>
              </p:cNvSpPr>
              <p:nvPr/>
            </p:nvSpPr>
            <p:spPr bwMode="auto">
              <a:xfrm>
                <a:off x="4243" y="3075"/>
                <a:ext cx="1" cy="28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56" name="Freeform 264"/>
              <p:cNvSpPr>
                <a:spLocks/>
              </p:cNvSpPr>
              <p:nvPr/>
            </p:nvSpPr>
            <p:spPr bwMode="auto">
              <a:xfrm>
                <a:off x="4251" y="3080"/>
                <a:ext cx="21" cy="235"/>
              </a:xfrm>
              <a:custGeom>
                <a:avLst/>
                <a:gdLst>
                  <a:gd name="T0" fmla="*/ 0 w 150"/>
                  <a:gd name="T1" fmla="*/ 0 h 1641"/>
                  <a:gd name="T2" fmla="*/ 0 w 150"/>
                  <a:gd name="T3" fmla="*/ 0 h 1641"/>
                  <a:gd name="T4" fmla="*/ 0 w 150"/>
                  <a:gd name="T5" fmla="*/ 0 h 1641"/>
                  <a:gd name="T6" fmla="*/ 0 w 150"/>
                  <a:gd name="T7" fmla="*/ 0 h 1641"/>
                  <a:gd name="T8" fmla="*/ 0 w 150"/>
                  <a:gd name="T9" fmla="*/ 0 h 1641"/>
                  <a:gd name="T10" fmla="*/ 0 60000 65536"/>
                  <a:gd name="T11" fmla="*/ 0 60000 65536"/>
                  <a:gd name="T12" fmla="*/ 0 60000 65536"/>
                  <a:gd name="T13" fmla="*/ 0 60000 65536"/>
                  <a:gd name="T14" fmla="*/ 0 60000 65536"/>
                  <a:gd name="T15" fmla="*/ 0 w 150"/>
                  <a:gd name="T16" fmla="*/ 0 h 1641"/>
                  <a:gd name="T17" fmla="*/ 150 w 150"/>
                  <a:gd name="T18" fmla="*/ 1641 h 1641"/>
                </a:gdLst>
                <a:ahLst/>
                <a:cxnLst>
                  <a:cxn ang="T10">
                    <a:pos x="T0" y="T1"/>
                  </a:cxn>
                  <a:cxn ang="T11">
                    <a:pos x="T2" y="T3"/>
                  </a:cxn>
                  <a:cxn ang="T12">
                    <a:pos x="T4" y="T5"/>
                  </a:cxn>
                  <a:cxn ang="T13">
                    <a:pos x="T6" y="T7"/>
                  </a:cxn>
                  <a:cxn ang="T14">
                    <a:pos x="T8" y="T9"/>
                  </a:cxn>
                </a:cxnLst>
                <a:rect l="T15" t="T16" r="T17" b="T18"/>
                <a:pathLst>
                  <a:path w="150" h="1641">
                    <a:moveTo>
                      <a:pt x="150" y="95"/>
                    </a:moveTo>
                    <a:lnTo>
                      <a:pt x="0" y="0"/>
                    </a:lnTo>
                    <a:lnTo>
                      <a:pt x="0" y="1641"/>
                    </a:lnTo>
                    <a:lnTo>
                      <a:pt x="150" y="1641"/>
                    </a:lnTo>
                    <a:lnTo>
                      <a:pt x="150" y="95"/>
                    </a:lnTo>
                    <a:close/>
                  </a:path>
                </a:pathLst>
              </a:custGeom>
              <a:solidFill>
                <a:srgbClr val="9F9FBF"/>
              </a:solidFill>
              <a:ln w="9525">
                <a:noFill/>
                <a:round/>
                <a:headEnd/>
                <a:tailEnd/>
              </a:ln>
            </p:spPr>
            <p:txBody>
              <a:bodyPr/>
              <a:lstStyle/>
              <a:p>
                <a:endParaRPr lang="en-US"/>
              </a:p>
            </p:txBody>
          </p:sp>
          <p:sp>
            <p:nvSpPr>
              <p:cNvPr id="37157" name="Freeform 265"/>
              <p:cNvSpPr>
                <a:spLocks/>
              </p:cNvSpPr>
              <p:nvPr/>
            </p:nvSpPr>
            <p:spPr bwMode="auto">
              <a:xfrm>
                <a:off x="4258" y="3094"/>
                <a:ext cx="14" cy="214"/>
              </a:xfrm>
              <a:custGeom>
                <a:avLst/>
                <a:gdLst>
                  <a:gd name="T0" fmla="*/ 0 w 100"/>
                  <a:gd name="T1" fmla="*/ 0 h 1498"/>
                  <a:gd name="T2" fmla="*/ 0 w 100"/>
                  <a:gd name="T3" fmla="*/ 0 h 1498"/>
                  <a:gd name="T4" fmla="*/ 0 w 100"/>
                  <a:gd name="T5" fmla="*/ 0 h 1498"/>
                  <a:gd name="T6" fmla="*/ 0 w 100"/>
                  <a:gd name="T7" fmla="*/ 0 h 1498"/>
                  <a:gd name="T8" fmla="*/ 0 w 100"/>
                  <a:gd name="T9" fmla="*/ 0 h 1498"/>
                  <a:gd name="T10" fmla="*/ 0 60000 65536"/>
                  <a:gd name="T11" fmla="*/ 0 60000 65536"/>
                  <a:gd name="T12" fmla="*/ 0 60000 65536"/>
                  <a:gd name="T13" fmla="*/ 0 60000 65536"/>
                  <a:gd name="T14" fmla="*/ 0 60000 65536"/>
                  <a:gd name="T15" fmla="*/ 0 w 100"/>
                  <a:gd name="T16" fmla="*/ 0 h 1498"/>
                  <a:gd name="T17" fmla="*/ 100 w 100"/>
                  <a:gd name="T18" fmla="*/ 1498 h 1498"/>
                </a:gdLst>
                <a:ahLst/>
                <a:cxnLst>
                  <a:cxn ang="T10">
                    <a:pos x="T0" y="T1"/>
                  </a:cxn>
                  <a:cxn ang="T11">
                    <a:pos x="T2" y="T3"/>
                  </a:cxn>
                  <a:cxn ang="T12">
                    <a:pos x="T4" y="T5"/>
                  </a:cxn>
                  <a:cxn ang="T13">
                    <a:pos x="T6" y="T7"/>
                  </a:cxn>
                  <a:cxn ang="T14">
                    <a:pos x="T8" y="T9"/>
                  </a:cxn>
                </a:cxnLst>
                <a:rect l="T15" t="T16" r="T17" b="T18"/>
                <a:pathLst>
                  <a:path w="100" h="1498">
                    <a:moveTo>
                      <a:pt x="0" y="0"/>
                    </a:moveTo>
                    <a:lnTo>
                      <a:pt x="0" y="1498"/>
                    </a:lnTo>
                    <a:lnTo>
                      <a:pt x="100" y="1498"/>
                    </a:lnTo>
                    <a:lnTo>
                      <a:pt x="100" y="47"/>
                    </a:lnTo>
                    <a:lnTo>
                      <a:pt x="0" y="0"/>
                    </a:lnTo>
                    <a:close/>
                  </a:path>
                </a:pathLst>
              </a:custGeom>
              <a:solidFill>
                <a:srgbClr val="000000"/>
              </a:solidFill>
              <a:ln w="9525">
                <a:noFill/>
                <a:round/>
                <a:headEnd/>
                <a:tailEnd/>
              </a:ln>
            </p:spPr>
            <p:txBody>
              <a:bodyPr/>
              <a:lstStyle/>
              <a:p>
                <a:endParaRPr lang="en-US"/>
              </a:p>
            </p:txBody>
          </p:sp>
          <p:sp>
            <p:nvSpPr>
              <p:cNvPr id="37158" name="Line 266"/>
              <p:cNvSpPr>
                <a:spLocks noChangeShapeType="1"/>
              </p:cNvSpPr>
              <p:nvPr/>
            </p:nvSpPr>
            <p:spPr bwMode="auto">
              <a:xfrm>
                <a:off x="4258" y="3114"/>
                <a:ext cx="14" cy="6"/>
              </a:xfrm>
              <a:prstGeom prst="line">
                <a:avLst/>
              </a:prstGeom>
              <a:noFill/>
              <a:ln w="0">
                <a:solidFill>
                  <a:srgbClr val="9F9FBF"/>
                </a:solidFill>
                <a:round/>
                <a:headEnd/>
                <a:tailEnd/>
              </a:ln>
            </p:spPr>
            <p:txBody>
              <a:bodyPr/>
              <a:lstStyle/>
              <a:p>
                <a:endParaRPr lang="en-US"/>
              </a:p>
            </p:txBody>
          </p:sp>
          <p:sp>
            <p:nvSpPr>
              <p:cNvPr id="37159" name="Line 267"/>
              <p:cNvSpPr>
                <a:spLocks noChangeShapeType="1"/>
              </p:cNvSpPr>
              <p:nvPr/>
            </p:nvSpPr>
            <p:spPr bwMode="auto">
              <a:xfrm>
                <a:off x="4257" y="3133"/>
                <a:ext cx="15" cy="6"/>
              </a:xfrm>
              <a:prstGeom prst="line">
                <a:avLst/>
              </a:prstGeom>
              <a:noFill/>
              <a:ln w="0">
                <a:solidFill>
                  <a:srgbClr val="9F9FBF"/>
                </a:solidFill>
                <a:round/>
                <a:headEnd/>
                <a:tailEnd/>
              </a:ln>
            </p:spPr>
            <p:txBody>
              <a:bodyPr/>
              <a:lstStyle/>
              <a:p>
                <a:endParaRPr lang="en-US"/>
              </a:p>
            </p:txBody>
          </p:sp>
          <p:sp>
            <p:nvSpPr>
              <p:cNvPr id="37160" name="Line 268"/>
              <p:cNvSpPr>
                <a:spLocks noChangeShapeType="1"/>
              </p:cNvSpPr>
              <p:nvPr/>
            </p:nvSpPr>
            <p:spPr bwMode="auto">
              <a:xfrm>
                <a:off x="4257" y="3153"/>
                <a:ext cx="16" cy="5"/>
              </a:xfrm>
              <a:prstGeom prst="line">
                <a:avLst/>
              </a:prstGeom>
              <a:noFill/>
              <a:ln w="0">
                <a:solidFill>
                  <a:srgbClr val="9F9FBF"/>
                </a:solidFill>
                <a:round/>
                <a:headEnd/>
                <a:tailEnd/>
              </a:ln>
            </p:spPr>
            <p:txBody>
              <a:bodyPr/>
              <a:lstStyle/>
              <a:p>
                <a:endParaRPr lang="en-US"/>
              </a:p>
            </p:txBody>
          </p:sp>
          <p:sp>
            <p:nvSpPr>
              <p:cNvPr id="37161" name="Line 269"/>
              <p:cNvSpPr>
                <a:spLocks noChangeShapeType="1"/>
              </p:cNvSpPr>
              <p:nvPr/>
            </p:nvSpPr>
            <p:spPr bwMode="auto">
              <a:xfrm>
                <a:off x="4257" y="3173"/>
                <a:ext cx="15" cy="4"/>
              </a:xfrm>
              <a:prstGeom prst="line">
                <a:avLst/>
              </a:prstGeom>
              <a:noFill/>
              <a:ln w="0">
                <a:solidFill>
                  <a:srgbClr val="9F9FBF"/>
                </a:solidFill>
                <a:round/>
                <a:headEnd/>
                <a:tailEnd/>
              </a:ln>
            </p:spPr>
            <p:txBody>
              <a:bodyPr/>
              <a:lstStyle/>
              <a:p>
                <a:endParaRPr lang="en-US"/>
              </a:p>
            </p:txBody>
          </p:sp>
          <p:sp>
            <p:nvSpPr>
              <p:cNvPr id="37162" name="Line 270"/>
              <p:cNvSpPr>
                <a:spLocks noChangeShapeType="1"/>
              </p:cNvSpPr>
              <p:nvPr/>
            </p:nvSpPr>
            <p:spPr bwMode="auto">
              <a:xfrm>
                <a:off x="4257" y="3191"/>
                <a:ext cx="15" cy="5"/>
              </a:xfrm>
              <a:prstGeom prst="line">
                <a:avLst/>
              </a:prstGeom>
              <a:noFill/>
              <a:ln w="0">
                <a:solidFill>
                  <a:srgbClr val="9F9FBF"/>
                </a:solidFill>
                <a:round/>
                <a:headEnd/>
                <a:tailEnd/>
              </a:ln>
            </p:spPr>
            <p:txBody>
              <a:bodyPr/>
              <a:lstStyle/>
              <a:p>
                <a:endParaRPr lang="en-US"/>
              </a:p>
            </p:txBody>
          </p:sp>
          <p:sp>
            <p:nvSpPr>
              <p:cNvPr id="37163" name="Line 271"/>
              <p:cNvSpPr>
                <a:spLocks noChangeShapeType="1"/>
              </p:cNvSpPr>
              <p:nvPr/>
            </p:nvSpPr>
            <p:spPr bwMode="auto">
              <a:xfrm>
                <a:off x="4257" y="3212"/>
                <a:ext cx="16" cy="3"/>
              </a:xfrm>
              <a:prstGeom prst="line">
                <a:avLst/>
              </a:prstGeom>
              <a:noFill/>
              <a:ln w="0">
                <a:solidFill>
                  <a:srgbClr val="9F9FBF"/>
                </a:solidFill>
                <a:round/>
                <a:headEnd/>
                <a:tailEnd/>
              </a:ln>
            </p:spPr>
            <p:txBody>
              <a:bodyPr/>
              <a:lstStyle/>
              <a:p>
                <a:endParaRPr lang="en-US"/>
              </a:p>
            </p:txBody>
          </p:sp>
          <p:sp>
            <p:nvSpPr>
              <p:cNvPr id="37164" name="Line 272"/>
              <p:cNvSpPr>
                <a:spLocks noChangeShapeType="1"/>
              </p:cNvSpPr>
              <p:nvPr/>
            </p:nvSpPr>
            <p:spPr bwMode="auto">
              <a:xfrm>
                <a:off x="4257" y="3232"/>
                <a:ext cx="16" cy="4"/>
              </a:xfrm>
              <a:prstGeom prst="line">
                <a:avLst/>
              </a:prstGeom>
              <a:noFill/>
              <a:ln w="0">
                <a:solidFill>
                  <a:srgbClr val="9F9FBF"/>
                </a:solidFill>
                <a:round/>
                <a:headEnd/>
                <a:tailEnd/>
              </a:ln>
            </p:spPr>
            <p:txBody>
              <a:bodyPr/>
              <a:lstStyle/>
              <a:p>
                <a:endParaRPr lang="en-US"/>
              </a:p>
            </p:txBody>
          </p:sp>
          <p:sp>
            <p:nvSpPr>
              <p:cNvPr id="37165" name="Line 273"/>
              <p:cNvSpPr>
                <a:spLocks noChangeShapeType="1"/>
              </p:cNvSpPr>
              <p:nvPr/>
            </p:nvSpPr>
            <p:spPr bwMode="auto">
              <a:xfrm>
                <a:off x="4257" y="3252"/>
                <a:ext cx="16" cy="3"/>
              </a:xfrm>
              <a:prstGeom prst="line">
                <a:avLst/>
              </a:prstGeom>
              <a:noFill/>
              <a:ln w="0">
                <a:solidFill>
                  <a:srgbClr val="9F9FBF"/>
                </a:solidFill>
                <a:round/>
                <a:headEnd/>
                <a:tailEnd/>
              </a:ln>
            </p:spPr>
            <p:txBody>
              <a:bodyPr/>
              <a:lstStyle/>
              <a:p>
                <a:endParaRPr lang="en-US"/>
              </a:p>
            </p:txBody>
          </p:sp>
          <p:sp>
            <p:nvSpPr>
              <p:cNvPr id="37166" name="Line 274"/>
              <p:cNvSpPr>
                <a:spLocks noChangeShapeType="1"/>
              </p:cNvSpPr>
              <p:nvPr/>
            </p:nvSpPr>
            <p:spPr bwMode="auto">
              <a:xfrm>
                <a:off x="4257" y="3271"/>
                <a:ext cx="15" cy="2"/>
              </a:xfrm>
              <a:prstGeom prst="line">
                <a:avLst/>
              </a:prstGeom>
              <a:noFill/>
              <a:ln w="0">
                <a:solidFill>
                  <a:srgbClr val="9F9FBF"/>
                </a:solidFill>
                <a:round/>
                <a:headEnd/>
                <a:tailEnd/>
              </a:ln>
            </p:spPr>
            <p:txBody>
              <a:bodyPr/>
              <a:lstStyle/>
              <a:p>
                <a:endParaRPr lang="en-US"/>
              </a:p>
            </p:txBody>
          </p:sp>
          <p:sp>
            <p:nvSpPr>
              <p:cNvPr id="37167" name="Line 275"/>
              <p:cNvSpPr>
                <a:spLocks noChangeShapeType="1"/>
              </p:cNvSpPr>
              <p:nvPr/>
            </p:nvSpPr>
            <p:spPr bwMode="auto">
              <a:xfrm>
                <a:off x="4257" y="3291"/>
                <a:ext cx="16" cy="2"/>
              </a:xfrm>
              <a:prstGeom prst="line">
                <a:avLst/>
              </a:prstGeom>
              <a:noFill/>
              <a:ln w="0">
                <a:solidFill>
                  <a:srgbClr val="9F9FBF"/>
                </a:solidFill>
                <a:round/>
                <a:headEnd/>
                <a:tailEnd/>
              </a:ln>
            </p:spPr>
            <p:txBody>
              <a:bodyPr/>
              <a:lstStyle/>
              <a:p>
                <a:endParaRPr lang="en-US"/>
              </a:p>
            </p:txBody>
          </p:sp>
          <p:sp>
            <p:nvSpPr>
              <p:cNvPr id="37168" name="Rectangle 276"/>
              <p:cNvSpPr>
                <a:spLocks noChangeArrowheads="1"/>
              </p:cNvSpPr>
              <p:nvPr/>
            </p:nvSpPr>
            <p:spPr bwMode="auto">
              <a:xfrm>
                <a:off x="425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69" name="Freeform 277"/>
              <p:cNvSpPr>
                <a:spLocks/>
              </p:cNvSpPr>
              <p:nvPr/>
            </p:nvSpPr>
            <p:spPr bwMode="auto">
              <a:xfrm>
                <a:off x="4256" y="3347"/>
                <a:ext cx="16" cy="21"/>
              </a:xfrm>
              <a:custGeom>
                <a:avLst/>
                <a:gdLst>
                  <a:gd name="T0" fmla="*/ 0 w 113"/>
                  <a:gd name="T1" fmla="*/ 0 h 149"/>
                  <a:gd name="T2" fmla="*/ 0 w 113"/>
                  <a:gd name="T3" fmla="*/ 0 h 149"/>
                  <a:gd name="T4" fmla="*/ 0 w 113"/>
                  <a:gd name="T5" fmla="*/ 0 h 149"/>
                  <a:gd name="T6" fmla="*/ 0 w 113"/>
                  <a:gd name="T7" fmla="*/ 0 h 149"/>
                  <a:gd name="T8" fmla="*/ 0 w 113"/>
                  <a:gd name="T9" fmla="*/ 0 h 149"/>
                  <a:gd name="T10" fmla="*/ 0 w 113"/>
                  <a:gd name="T11" fmla="*/ 0 h 149"/>
                  <a:gd name="T12" fmla="*/ 0 w 113"/>
                  <a:gd name="T13" fmla="*/ 0 h 149"/>
                  <a:gd name="T14" fmla="*/ 0 60000 65536"/>
                  <a:gd name="T15" fmla="*/ 0 60000 65536"/>
                  <a:gd name="T16" fmla="*/ 0 60000 65536"/>
                  <a:gd name="T17" fmla="*/ 0 60000 65536"/>
                  <a:gd name="T18" fmla="*/ 0 60000 65536"/>
                  <a:gd name="T19" fmla="*/ 0 60000 65536"/>
                  <a:gd name="T20" fmla="*/ 0 60000 65536"/>
                  <a:gd name="T21" fmla="*/ 0 w 113"/>
                  <a:gd name="T22" fmla="*/ 0 h 149"/>
                  <a:gd name="T23" fmla="*/ 113 w 113"/>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149">
                    <a:moveTo>
                      <a:pt x="35" y="149"/>
                    </a:moveTo>
                    <a:lnTo>
                      <a:pt x="35" y="21"/>
                    </a:lnTo>
                    <a:lnTo>
                      <a:pt x="0" y="21"/>
                    </a:lnTo>
                    <a:lnTo>
                      <a:pt x="0" y="0"/>
                    </a:lnTo>
                    <a:lnTo>
                      <a:pt x="113" y="0"/>
                    </a:lnTo>
                    <a:lnTo>
                      <a:pt x="113" y="149"/>
                    </a:lnTo>
                    <a:lnTo>
                      <a:pt x="35" y="149"/>
                    </a:lnTo>
                    <a:close/>
                  </a:path>
                </a:pathLst>
              </a:custGeom>
              <a:solidFill>
                <a:srgbClr val="7F7F9F"/>
              </a:solidFill>
              <a:ln w="9525">
                <a:noFill/>
                <a:round/>
                <a:headEnd/>
                <a:tailEnd/>
              </a:ln>
            </p:spPr>
            <p:txBody>
              <a:bodyPr/>
              <a:lstStyle/>
              <a:p>
                <a:endParaRPr lang="en-US"/>
              </a:p>
            </p:txBody>
          </p:sp>
          <p:sp>
            <p:nvSpPr>
              <p:cNvPr id="37170" name="Freeform 278"/>
              <p:cNvSpPr>
                <a:spLocks/>
              </p:cNvSpPr>
              <p:nvPr/>
            </p:nvSpPr>
            <p:spPr bwMode="auto">
              <a:xfrm>
                <a:off x="4278" y="3083"/>
                <a:ext cx="21" cy="285"/>
              </a:xfrm>
              <a:custGeom>
                <a:avLst/>
                <a:gdLst>
                  <a:gd name="T0" fmla="*/ 0 w 145"/>
                  <a:gd name="T1" fmla="*/ 0 h 1995"/>
                  <a:gd name="T2" fmla="*/ 0 w 145"/>
                  <a:gd name="T3" fmla="*/ 0 h 1995"/>
                  <a:gd name="T4" fmla="*/ 0 w 145"/>
                  <a:gd name="T5" fmla="*/ 0 h 1995"/>
                  <a:gd name="T6" fmla="*/ 0 w 145"/>
                  <a:gd name="T7" fmla="*/ 0 h 1995"/>
                  <a:gd name="T8" fmla="*/ 0 w 145"/>
                  <a:gd name="T9" fmla="*/ 0 h 1995"/>
                  <a:gd name="T10" fmla="*/ 0 60000 65536"/>
                  <a:gd name="T11" fmla="*/ 0 60000 65536"/>
                  <a:gd name="T12" fmla="*/ 0 60000 65536"/>
                  <a:gd name="T13" fmla="*/ 0 60000 65536"/>
                  <a:gd name="T14" fmla="*/ 0 60000 65536"/>
                  <a:gd name="T15" fmla="*/ 0 w 145"/>
                  <a:gd name="T16" fmla="*/ 0 h 1995"/>
                  <a:gd name="T17" fmla="*/ 145 w 145"/>
                  <a:gd name="T18" fmla="*/ 1995 h 1995"/>
                </a:gdLst>
                <a:ahLst/>
                <a:cxnLst>
                  <a:cxn ang="T10">
                    <a:pos x="T0" y="T1"/>
                  </a:cxn>
                  <a:cxn ang="T11">
                    <a:pos x="T2" y="T3"/>
                  </a:cxn>
                  <a:cxn ang="T12">
                    <a:pos x="T4" y="T5"/>
                  </a:cxn>
                  <a:cxn ang="T13">
                    <a:pos x="T6" y="T7"/>
                  </a:cxn>
                  <a:cxn ang="T14">
                    <a:pos x="T8" y="T9"/>
                  </a:cxn>
                </a:cxnLst>
                <a:rect l="T15" t="T16" r="T17" b="T18"/>
                <a:pathLst>
                  <a:path w="145" h="1995">
                    <a:moveTo>
                      <a:pt x="0" y="0"/>
                    </a:moveTo>
                    <a:lnTo>
                      <a:pt x="145" y="90"/>
                    </a:lnTo>
                    <a:lnTo>
                      <a:pt x="145" y="1995"/>
                    </a:lnTo>
                    <a:lnTo>
                      <a:pt x="0" y="1995"/>
                    </a:lnTo>
                    <a:lnTo>
                      <a:pt x="0" y="0"/>
                    </a:lnTo>
                    <a:close/>
                  </a:path>
                </a:pathLst>
              </a:custGeom>
              <a:solidFill>
                <a:srgbClr val="BFBFDF"/>
              </a:solidFill>
              <a:ln w="9525">
                <a:noFill/>
                <a:round/>
                <a:headEnd/>
                <a:tailEnd/>
              </a:ln>
            </p:spPr>
            <p:txBody>
              <a:bodyPr/>
              <a:lstStyle/>
              <a:p>
                <a:endParaRPr lang="en-US"/>
              </a:p>
            </p:txBody>
          </p:sp>
          <p:sp>
            <p:nvSpPr>
              <p:cNvPr id="37171" name="Freeform 279"/>
              <p:cNvSpPr>
                <a:spLocks/>
              </p:cNvSpPr>
              <p:nvPr/>
            </p:nvSpPr>
            <p:spPr bwMode="auto">
              <a:xfrm>
                <a:off x="4278" y="3089"/>
                <a:ext cx="21" cy="227"/>
              </a:xfrm>
              <a:custGeom>
                <a:avLst/>
                <a:gdLst>
                  <a:gd name="T0" fmla="*/ 0 w 145"/>
                  <a:gd name="T1" fmla="*/ 0 h 1589"/>
                  <a:gd name="T2" fmla="*/ 0 w 145"/>
                  <a:gd name="T3" fmla="*/ 0 h 1589"/>
                  <a:gd name="T4" fmla="*/ 0 w 145"/>
                  <a:gd name="T5" fmla="*/ 0 h 1589"/>
                  <a:gd name="T6" fmla="*/ 0 w 145"/>
                  <a:gd name="T7" fmla="*/ 0 h 1589"/>
                  <a:gd name="T8" fmla="*/ 0 w 145"/>
                  <a:gd name="T9" fmla="*/ 0 h 1589"/>
                  <a:gd name="T10" fmla="*/ 0 60000 65536"/>
                  <a:gd name="T11" fmla="*/ 0 60000 65536"/>
                  <a:gd name="T12" fmla="*/ 0 60000 65536"/>
                  <a:gd name="T13" fmla="*/ 0 60000 65536"/>
                  <a:gd name="T14" fmla="*/ 0 60000 65536"/>
                  <a:gd name="T15" fmla="*/ 0 w 145"/>
                  <a:gd name="T16" fmla="*/ 0 h 1589"/>
                  <a:gd name="T17" fmla="*/ 145 w 145"/>
                  <a:gd name="T18" fmla="*/ 1589 h 1589"/>
                </a:gdLst>
                <a:ahLst/>
                <a:cxnLst>
                  <a:cxn ang="T10">
                    <a:pos x="T0" y="T1"/>
                  </a:cxn>
                  <a:cxn ang="T11">
                    <a:pos x="T2" y="T3"/>
                  </a:cxn>
                  <a:cxn ang="T12">
                    <a:pos x="T4" y="T5"/>
                  </a:cxn>
                  <a:cxn ang="T13">
                    <a:pos x="T6" y="T7"/>
                  </a:cxn>
                  <a:cxn ang="T14">
                    <a:pos x="T8" y="T9"/>
                  </a:cxn>
                </a:cxnLst>
                <a:rect l="T15" t="T16" r="T17" b="T18"/>
                <a:pathLst>
                  <a:path w="145" h="1589">
                    <a:moveTo>
                      <a:pt x="145" y="92"/>
                    </a:moveTo>
                    <a:lnTo>
                      <a:pt x="0" y="0"/>
                    </a:lnTo>
                    <a:lnTo>
                      <a:pt x="0" y="1589"/>
                    </a:lnTo>
                    <a:lnTo>
                      <a:pt x="145" y="1589"/>
                    </a:lnTo>
                    <a:lnTo>
                      <a:pt x="145" y="92"/>
                    </a:lnTo>
                    <a:close/>
                  </a:path>
                </a:pathLst>
              </a:custGeom>
              <a:solidFill>
                <a:srgbClr val="9F9FBF"/>
              </a:solidFill>
              <a:ln w="9525">
                <a:noFill/>
                <a:round/>
                <a:headEnd/>
                <a:tailEnd/>
              </a:ln>
            </p:spPr>
            <p:txBody>
              <a:bodyPr/>
              <a:lstStyle/>
              <a:p>
                <a:endParaRPr lang="en-US"/>
              </a:p>
            </p:txBody>
          </p:sp>
          <p:sp>
            <p:nvSpPr>
              <p:cNvPr id="37172" name="Freeform 280"/>
              <p:cNvSpPr>
                <a:spLocks/>
              </p:cNvSpPr>
              <p:nvPr/>
            </p:nvSpPr>
            <p:spPr bwMode="auto">
              <a:xfrm>
                <a:off x="4285" y="3102"/>
                <a:ext cx="14" cy="207"/>
              </a:xfrm>
              <a:custGeom>
                <a:avLst/>
                <a:gdLst>
                  <a:gd name="T0" fmla="*/ 0 w 97"/>
                  <a:gd name="T1" fmla="*/ 0 h 1451"/>
                  <a:gd name="T2" fmla="*/ 0 w 97"/>
                  <a:gd name="T3" fmla="*/ 0 h 1451"/>
                  <a:gd name="T4" fmla="*/ 0 w 97"/>
                  <a:gd name="T5" fmla="*/ 0 h 1451"/>
                  <a:gd name="T6" fmla="*/ 0 w 97"/>
                  <a:gd name="T7" fmla="*/ 0 h 1451"/>
                  <a:gd name="T8" fmla="*/ 0 w 97"/>
                  <a:gd name="T9" fmla="*/ 0 h 1451"/>
                  <a:gd name="T10" fmla="*/ 0 60000 65536"/>
                  <a:gd name="T11" fmla="*/ 0 60000 65536"/>
                  <a:gd name="T12" fmla="*/ 0 60000 65536"/>
                  <a:gd name="T13" fmla="*/ 0 60000 65536"/>
                  <a:gd name="T14" fmla="*/ 0 60000 65536"/>
                  <a:gd name="T15" fmla="*/ 0 w 97"/>
                  <a:gd name="T16" fmla="*/ 0 h 1451"/>
                  <a:gd name="T17" fmla="*/ 97 w 97"/>
                  <a:gd name="T18" fmla="*/ 1451 h 1451"/>
                </a:gdLst>
                <a:ahLst/>
                <a:cxnLst>
                  <a:cxn ang="T10">
                    <a:pos x="T0" y="T1"/>
                  </a:cxn>
                  <a:cxn ang="T11">
                    <a:pos x="T2" y="T3"/>
                  </a:cxn>
                  <a:cxn ang="T12">
                    <a:pos x="T4" y="T5"/>
                  </a:cxn>
                  <a:cxn ang="T13">
                    <a:pos x="T6" y="T7"/>
                  </a:cxn>
                  <a:cxn ang="T14">
                    <a:pos x="T8" y="T9"/>
                  </a:cxn>
                </a:cxnLst>
                <a:rect l="T15" t="T16" r="T17" b="T18"/>
                <a:pathLst>
                  <a:path w="97" h="1451">
                    <a:moveTo>
                      <a:pt x="0" y="0"/>
                    </a:moveTo>
                    <a:lnTo>
                      <a:pt x="0" y="1451"/>
                    </a:lnTo>
                    <a:lnTo>
                      <a:pt x="97" y="1451"/>
                    </a:lnTo>
                    <a:lnTo>
                      <a:pt x="97" y="45"/>
                    </a:lnTo>
                    <a:lnTo>
                      <a:pt x="0" y="0"/>
                    </a:lnTo>
                    <a:close/>
                  </a:path>
                </a:pathLst>
              </a:custGeom>
              <a:solidFill>
                <a:srgbClr val="000000"/>
              </a:solidFill>
              <a:ln w="9525">
                <a:noFill/>
                <a:round/>
                <a:headEnd/>
                <a:tailEnd/>
              </a:ln>
            </p:spPr>
            <p:txBody>
              <a:bodyPr/>
              <a:lstStyle/>
              <a:p>
                <a:endParaRPr lang="en-US"/>
              </a:p>
            </p:txBody>
          </p:sp>
          <p:sp>
            <p:nvSpPr>
              <p:cNvPr id="37173" name="Line 281"/>
              <p:cNvSpPr>
                <a:spLocks noChangeShapeType="1"/>
              </p:cNvSpPr>
              <p:nvPr/>
            </p:nvSpPr>
            <p:spPr bwMode="auto">
              <a:xfrm>
                <a:off x="4285" y="3121"/>
                <a:ext cx="14" cy="7"/>
              </a:xfrm>
              <a:prstGeom prst="line">
                <a:avLst/>
              </a:prstGeom>
              <a:noFill/>
              <a:ln w="0">
                <a:solidFill>
                  <a:srgbClr val="9F9FBF"/>
                </a:solidFill>
                <a:round/>
                <a:headEnd/>
                <a:tailEnd/>
              </a:ln>
            </p:spPr>
            <p:txBody>
              <a:bodyPr/>
              <a:lstStyle/>
              <a:p>
                <a:endParaRPr lang="en-US"/>
              </a:p>
            </p:txBody>
          </p:sp>
          <p:sp>
            <p:nvSpPr>
              <p:cNvPr id="37174" name="Line 282"/>
              <p:cNvSpPr>
                <a:spLocks noChangeShapeType="1"/>
              </p:cNvSpPr>
              <p:nvPr/>
            </p:nvSpPr>
            <p:spPr bwMode="auto">
              <a:xfrm>
                <a:off x="4284" y="3141"/>
                <a:ext cx="15" cy="5"/>
              </a:xfrm>
              <a:prstGeom prst="line">
                <a:avLst/>
              </a:prstGeom>
              <a:noFill/>
              <a:ln w="0">
                <a:solidFill>
                  <a:srgbClr val="9F9FBF"/>
                </a:solidFill>
                <a:round/>
                <a:headEnd/>
                <a:tailEnd/>
              </a:ln>
            </p:spPr>
            <p:txBody>
              <a:bodyPr/>
              <a:lstStyle/>
              <a:p>
                <a:endParaRPr lang="en-US"/>
              </a:p>
            </p:txBody>
          </p:sp>
          <p:sp>
            <p:nvSpPr>
              <p:cNvPr id="37175" name="Line 283"/>
              <p:cNvSpPr>
                <a:spLocks noChangeShapeType="1"/>
              </p:cNvSpPr>
              <p:nvPr/>
            </p:nvSpPr>
            <p:spPr bwMode="auto">
              <a:xfrm>
                <a:off x="4284" y="3159"/>
                <a:ext cx="16" cy="5"/>
              </a:xfrm>
              <a:prstGeom prst="line">
                <a:avLst/>
              </a:prstGeom>
              <a:noFill/>
              <a:ln w="0">
                <a:solidFill>
                  <a:srgbClr val="9F9FBF"/>
                </a:solidFill>
                <a:round/>
                <a:headEnd/>
                <a:tailEnd/>
              </a:ln>
            </p:spPr>
            <p:txBody>
              <a:bodyPr/>
              <a:lstStyle/>
              <a:p>
                <a:endParaRPr lang="en-US"/>
              </a:p>
            </p:txBody>
          </p:sp>
          <p:sp>
            <p:nvSpPr>
              <p:cNvPr id="37176" name="Line 284"/>
              <p:cNvSpPr>
                <a:spLocks noChangeShapeType="1"/>
              </p:cNvSpPr>
              <p:nvPr/>
            </p:nvSpPr>
            <p:spPr bwMode="auto">
              <a:xfrm>
                <a:off x="4284" y="3179"/>
                <a:ext cx="15" cy="4"/>
              </a:xfrm>
              <a:prstGeom prst="line">
                <a:avLst/>
              </a:prstGeom>
              <a:noFill/>
              <a:ln w="0">
                <a:solidFill>
                  <a:srgbClr val="9F9FBF"/>
                </a:solidFill>
                <a:round/>
                <a:headEnd/>
                <a:tailEnd/>
              </a:ln>
            </p:spPr>
            <p:txBody>
              <a:bodyPr/>
              <a:lstStyle/>
              <a:p>
                <a:endParaRPr lang="en-US"/>
              </a:p>
            </p:txBody>
          </p:sp>
          <p:sp>
            <p:nvSpPr>
              <p:cNvPr id="37177" name="Line 285"/>
              <p:cNvSpPr>
                <a:spLocks noChangeShapeType="1"/>
              </p:cNvSpPr>
              <p:nvPr/>
            </p:nvSpPr>
            <p:spPr bwMode="auto">
              <a:xfrm>
                <a:off x="4284" y="3196"/>
                <a:ext cx="15" cy="5"/>
              </a:xfrm>
              <a:prstGeom prst="line">
                <a:avLst/>
              </a:prstGeom>
              <a:noFill/>
              <a:ln w="0">
                <a:solidFill>
                  <a:srgbClr val="9F9FBF"/>
                </a:solidFill>
                <a:round/>
                <a:headEnd/>
                <a:tailEnd/>
              </a:ln>
            </p:spPr>
            <p:txBody>
              <a:bodyPr/>
              <a:lstStyle/>
              <a:p>
                <a:endParaRPr lang="en-US"/>
              </a:p>
            </p:txBody>
          </p:sp>
          <p:sp>
            <p:nvSpPr>
              <p:cNvPr id="37178" name="Line 286"/>
              <p:cNvSpPr>
                <a:spLocks noChangeShapeType="1"/>
              </p:cNvSpPr>
              <p:nvPr/>
            </p:nvSpPr>
            <p:spPr bwMode="auto">
              <a:xfrm>
                <a:off x="4284" y="3216"/>
                <a:ext cx="16" cy="4"/>
              </a:xfrm>
              <a:prstGeom prst="line">
                <a:avLst/>
              </a:prstGeom>
              <a:noFill/>
              <a:ln w="0">
                <a:solidFill>
                  <a:srgbClr val="9F9FBF"/>
                </a:solidFill>
                <a:round/>
                <a:headEnd/>
                <a:tailEnd/>
              </a:ln>
            </p:spPr>
            <p:txBody>
              <a:bodyPr/>
              <a:lstStyle/>
              <a:p>
                <a:endParaRPr lang="en-US"/>
              </a:p>
            </p:txBody>
          </p:sp>
          <p:sp>
            <p:nvSpPr>
              <p:cNvPr id="37179" name="Line 287"/>
              <p:cNvSpPr>
                <a:spLocks noChangeShapeType="1"/>
              </p:cNvSpPr>
              <p:nvPr/>
            </p:nvSpPr>
            <p:spPr bwMode="auto">
              <a:xfrm>
                <a:off x="4284" y="3236"/>
                <a:ext cx="16" cy="3"/>
              </a:xfrm>
              <a:prstGeom prst="line">
                <a:avLst/>
              </a:prstGeom>
              <a:noFill/>
              <a:ln w="0">
                <a:solidFill>
                  <a:srgbClr val="9F9FBF"/>
                </a:solidFill>
                <a:round/>
                <a:headEnd/>
                <a:tailEnd/>
              </a:ln>
            </p:spPr>
            <p:txBody>
              <a:bodyPr/>
              <a:lstStyle/>
              <a:p>
                <a:endParaRPr lang="en-US"/>
              </a:p>
            </p:txBody>
          </p:sp>
          <p:sp>
            <p:nvSpPr>
              <p:cNvPr id="37180" name="Line 288"/>
              <p:cNvSpPr>
                <a:spLocks noChangeShapeType="1"/>
              </p:cNvSpPr>
              <p:nvPr/>
            </p:nvSpPr>
            <p:spPr bwMode="auto">
              <a:xfrm>
                <a:off x="4284" y="3255"/>
                <a:ext cx="16" cy="3"/>
              </a:xfrm>
              <a:prstGeom prst="line">
                <a:avLst/>
              </a:prstGeom>
              <a:noFill/>
              <a:ln w="0">
                <a:solidFill>
                  <a:srgbClr val="9F9FBF"/>
                </a:solidFill>
                <a:round/>
                <a:headEnd/>
                <a:tailEnd/>
              </a:ln>
            </p:spPr>
            <p:txBody>
              <a:bodyPr/>
              <a:lstStyle/>
              <a:p>
                <a:endParaRPr lang="en-US"/>
              </a:p>
            </p:txBody>
          </p:sp>
          <p:sp>
            <p:nvSpPr>
              <p:cNvPr id="37181" name="Line 289"/>
              <p:cNvSpPr>
                <a:spLocks noChangeShapeType="1"/>
              </p:cNvSpPr>
              <p:nvPr/>
            </p:nvSpPr>
            <p:spPr bwMode="auto">
              <a:xfrm>
                <a:off x="4284" y="3274"/>
                <a:ext cx="15" cy="2"/>
              </a:xfrm>
              <a:prstGeom prst="line">
                <a:avLst/>
              </a:prstGeom>
              <a:noFill/>
              <a:ln w="0">
                <a:solidFill>
                  <a:srgbClr val="9F9FBF"/>
                </a:solidFill>
                <a:round/>
                <a:headEnd/>
                <a:tailEnd/>
              </a:ln>
            </p:spPr>
            <p:txBody>
              <a:bodyPr/>
              <a:lstStyle/>
              <a:p>
                <a:endParaRPr lang="en-US"/>
              </a:p>
            </p:txBody>
          </p:sp>
          <p:sp>
            <p:nvSpPr>
              <p:cNvPr id="37182" name="Line 290"/>
              <p:cNvSpPr>
                <a:spLocks noChangeShapeType="1"/>
              </p:cNvSpPr>
              <p:nvPr/>
            </p:nvSpPr>
            <p:spPr bwMode="auto">
              <a:xfrm>
                <a:off x="4284" y="3293"/>
                <a:ext cx="16" cy="2"/>
              </a:xfrm>
              <a:prstGeom prst="line">
                <a:avLst/>
              </a:prstGeom>
              <a:noFill/>
              <a:ln w="0">
                <a:solidFill>
                  <a:srgbClr val="9F9FBF"/>
                </a:solidFill>
                <a:round/>
                <a:headEnd/>
                <a:tailEnd/>
              </a:ln>
            </p:spPr>
            <p:txBody>
              <a:bodyPr/>
              <a:lstStyle/>
              <a:p>
                <a:endParaRPr lang="en-US"/>
              </a:p>
            </p:txBody>
          </p:sp>
          <p:sp>
            <p:nvSpPr>
              <p:cNvPr id="37183" name="Rectangle 291"/>
              <p:cNvSpPr>
                <a:spLocks noChangeArrowheads="1"/>
              </p:cNvSpPr>
              <p:nvPr/>
            </p:nvSpPr>
            <p:spPr bwMode="auto">
              <a:xfrm>
                <a:off x="427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84" name="Freeform 292"/>
              <p:cNvSpPr>
                <a:spLocks/>
              </p:cNvSpPr>
              <p:nvPr/>
            </p:nvSpPr>
            <p:spPr bwMode="auto">
              <a:xfrm>
                <a:off x="4283" y="3347"/>
                <a:ext cx="16" cy="21"/>
              </a:xfrm>
              <a:custGeom>
                <a:avLst/>
                <a:gdLst>
                  <a:gd name="T0" fmla="*/ 0 w 110"/>
                  <a:gd name="T1" fmla="*/ 0 h 145"/>
                  <a:gd name="T2" fmla="*/ 0 w 110"/>
                  <a:gd name="T3" fmla="*/ 0 h 145"/>
                  <a:gd name="T4" fmla="*/ 0 w 110"/>
                  <a:gd name="T5" fmla="*/ 0 h 145"/>
                  <a:gd name="T6" fmla="*/ 0 w 110"/>
                  <a:gd name="T7" fmla="*/ 0 h 145"/>
                  <a:gd name="T8" fmla="*/ 0 w 110"/>
                  <a:gd name="T9" fmla="*/ 0 h 145"/>
                  <a:gd name="T10" fmla="*/ 0 w 110"/>
                  <a:gd name="T11" fmla="*/ 0 h 145"/>
                  <a:gd name="T12" fmla="*/ 0 w 110"/>
                  <a:gd name="T13" fmla="*/ 0 h 145"/>
                  <a:gd name="T14" fmla="*/ 0 60000 65536"/>
                  <a:gd name="T15" fmla="*/ 0 60000 65536"/>
                  <a:gd name="T16" fmla="*/ 0 60000 65536"/>
                  <a:gd name="T17" fmla="*/ 0 60000 65536"/>
                  <a:gd name="T18" fmla="*/ 0 60000 65536"/>
                  <a:gd name="T19" fmla="*/ 0 60000 65536"/>
                  <a:gd name="T20" fmla="*/ 0 60000 65536"/>
                  <a:gd name="T21" fmla="*/ 0 w 110"/>
                  <a:gd name="T22" fmla="*/ 0 h 145"/>
                  <a:gd name="T23" fmla="*/ 110 w 110"/>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145">
                    <a:moveTo>
                      <a:pt x="34" y="145"/>
                    </a:moveTo>
                    <a:lnTo>
                      <a:pt x="34" y="20"/>
                    </a:lnTo>
                    <a:lnTo>
                      <a:pt x="0" y="20"/>
                    </a:lnTo>
                    <a:lnTo>
                      <a:pt x="0" y="0"/>
                    </a:lnTo>
                    <a:lnTo>
                      <a:pt x="110" y="0"/>
                    </a:lnTo>
                    <a:lnTo>
                      <a:pt x="110" y="145"/>
                    </a:lnTo>
                    <a:lnTo>
                      <a:pt x="34" y="145"/>
                    </a:lnTo>
                    <a:close/>
                  </a:path>
                </a:pathLst>
              </a:custGeom>
              <a:solidFill>
                <a:srgbClr val="7F7F9F"/>
              </a:solidFill>
              <a:ln w="9525">
                <a:noFill/>
                <a:round/>
                <a:headEnd/>
                <a:tailEnd/>
              </a:ln>
            </p:spPr>
            <p:txBody>
              <a:bodyPr/>
              <a:lstStyle/>
              <a:p>
                <a:endParaRPr lang="en-US"/>
              </a:p>
            </p:txBody>
          </p:sp>
          <p:sp>
            <p:nvSpPr>
              <p:cNvPr id="37185" name="Freeform 293"/>
              <p:cNvSpPr>
                <a:spLocks/>
              </p:cNvSpPr>
              <p:nvPr/>
            </p:nvSpPr>
            <p:spPr bwMode="auto">
              <a:xfrm>
                <a:off x="4305" y="3092"/>
                <a:ext cx="19" cy="276"/>
              </a:xfrm>
              <a:custGeom>
                <a:avLst/>
                <a:gdLst>
                  <a:gd name="T0" fmla="*/ 0 w 139"/>
                  <a:gd name="T1" fmla="*/ 0 h 1930"/>
                  <a:gd name="T2" fmla="*/ 0 w 139"/>
                  <a:gd name="T3" fmla="*/ 0 h 1930"/>
                  <a:gd name="T4" fmla="*/ 0 w 139"/>
                  <a:gd name="T5" fmla="*/ 0 h 1930"/>
                  <a:gd name="T6" fmla="*/ 0 w 139"/>
                  <a:gd name="T7" fmla="*/ 0 h 1930"/>
                  <a:gd name="T8" fmla="*/ 0 w 139"/>
                  <a:gd name="T9" fmla="*/ 0 h 1930"/>
                  <a:gd name="T10" fmla="*/ 0 60000 65536"/>
                  <a:gd name="T11" fmla="*/ 0 60000 65536"/>
                  <a:gd name="T12" fmla="*/ 0 60000 65536"/>
                  <a:gd name="T13" fmla="*/ 0 60000 65536"/>
                  <a:gd name="T14" fmla="*/ 0 60000 65536"/>
                  <a:gd name="T15" fmla="*/ 0 w 139"/>
                  <a:gd name="T16" fmla="*/ 0 h 1930"/>
                  <a:gd name="T17" fmla="*/ 139 w 139"/>
                  <a:gd name="T18" fmla="*/ 1930 h 1930"/>
                </a:gdLst>
                <a:ahLst/>
                <a:cxnLst>
                  <a:cxn ang="T10">
                    <a:pos x="T0" y="T1"/>
                  </a:cxn>
                  <a:cxn ang="T11">
                    <a:pos x="T2" y="T3"/>
                  </a:cxn>
                  <a:cxn ang="T12">
                    <a:pos x="T4" y="T5"/>
                  </a:cxn>
                  <a:cxn ang="T13">
                    <a:pos x="T6" y="T7"/>
                  </a:cxn>
                  <a:cxn ang="T14">
                    <a:pos x="T8" y="T9"/>
                  </a:cxn>
                </a:cxnLst>
                <a:rect l="T15" t="T16" r="T17" b="T18"/>
                <a:pathLst>
                  <a:path w="139" h="1930">
                    <a:moveTo>
                      <a:pt x="0" y="0"/>
                    </a:moveTo>
                    <a:lnTo>
                      <a:pt x="139" y="87"/>
                    </a:lnTo>
                    <a:lnTo>
                      <a:pt x="139" y="1930"/>
                    </a:lnTo>
                    <a:lnTo>
                      <a:pt x="0" y="1930"/>
                    </a:lnTo>
                    <a:lnTo>
                      <a:pt x="0" y="0"/>
                    </a:lnTo>
                    <a:close/>
                  </a:path>
                </a:pathLst>
              </a:custGeom>
              <a:solidFill>
                <a:srgbClr val="BFBFDF"/>
              </a:solidFill>
              <a:ln w="9525">
                <a:noFill/>
                <a:round/>
                <a:headEnd/>
                <a:tailEnd/>
              </a:ln>
            </p:spPr>
            <p:txBody>
              <a:bodyPr/>
              <a:lstStyle/>
              <a:p>
                <a:endParaRPr lang="en-US"/>
              </a:p>
            </p:txBody>
          </p:sp>
          <p:sp>
            <p:nvSpPr>
              <p:cNvPr id="37186" name="Rectangle 294"/>
              <p:cNvSpPr>
                <a:spLocks noChangeArrowheads="1"/>
              </p:cNvSpPr>
              <p:nvPr/>
            </p:nvSpPr>
            <p:spPr bwMode="auto">
              <a:xfrm>
                <a:off x="4299" y="3091"/>
                <a:ext cx="1" cy="27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87" name="Freeform 295"/>
              <p:cNvSpPr>
                <a:spLocks/>
              </p:cNvSpPr>
              <p:nvPr/>
            </p:nvSpPr>
            <p:spPr bwMode="auto">
              <a:xfrm>
                <a:off x="4305" y="3098"/>
                <a:ext cx="19" cy="219"/>
              </a:xfrm>
              <a:custGeom>
                <a:avLst/>
                <a:gdLst>
                  <a:gd name="T0" fmla="*/ 0 w 139"/>
                  <a:gd name="T1" fmla="*/ 0 h 1537"/>
                  <a:gd name="T2" fmla="*/ 0 w 139"/>
                  <a:gd name="T3" fmla="*/ 0 h 1537"/>
                  <a:gd name="T4" fmla="*/ 0 w 139"/>
                  <a:gd name="T5" fmla="*/ 0 h 1537"/>
                  <a:gd name="T6" fmla="*/ 0 w 139"/>
                  <a:gd name="T7" fmla="*/ 0 h 1537"/>
                  <a:gd name="T8" fmla="*/ 0 w 139"/>
                  <a:gd name="T9" fmla="*/ 0 h 1537"/>
                  <a:gd name="T10" fmla="*/ 0 60000 65536"/>
                  <a:gd name="T11" fmla="*/ 0 60000 65536"/>
                  <a:gd name="T12" fmla="*/ 0 60000 65536"/>
                  <a:gd name="T13" fmla="*/ 0 60000 65536"/>
                  <a:gd name="T14" fmla="*/ 0 60000 65536"/>
                  <a:gd name="T15" fmla="*/ 0 w 139"/>
                  <a:gd name="T16" fmla="*/ 0 h 1537"/>
                  <a:gd name="T17" fmla="*/ 139 w 139"/>
                  <a:gd name="T18" fmla="*/ 1537 h 1537"/>
                </a:gdLst>
                <a:ahLst/>
                <a:cxnLst>
                  <a:cxn ang="T10">
                    <a:pos x="T0" y="T1"/>
                  </a:cxn>
                  <a:cxn ang="T11">
                    <a:pos x="T2" y="T3"/>
                  </a:cxn>
                  <a:cxn ang="T12">
                    <a:pos x="T4" y="T5"/>
                  </a:cxn>
                  <a:cxn ang="T13">
                    <a:pos x="T6" y="T7"/>
                  </a:cxn>
                  <a:cxn ang="T14">
                    <a:pos x="T8" y="T9"/>
                  </a:cxn>
                </a:cxnLst>
                <a:rect l="T15" t="T16" r="T17" b="T18"/>
                <a:pathLst>
                  <a:path w="139" h="1537">
                    <a:moveTo>
                      <a:pt x="139" y="87"/>
                    </a:moveTo>
                    <a:lnTo>
                      <a:pt x="0" y="0"/>
                    </a:lnTo>
                    <a:lnTo>
                      <a:pt x="0" y="1537"/>
                    </a:lnTo>
                    <a:lnTo>
                      <a:pt x="139" y="1537"/>
                    </a:lnTo>
                    <a:lnTo>
                      <a:pt x="139" y="87"/>
                    </a:lnTo>
                    <a:close/>
                  </a:path>
                </a:pathLst>
              </a:custGeom>
              <a:solidFill>
                <a:srgbClr val="9F9FBF"/>
              </a:solidFill>
              <a:ln w="9525">
                <a:noFill/>
                <a:round/>
                <a:headEnd/>
                <a:tailEnd/>
              </a:ln>
            </p:spPr>
            <p:txBody>
              <a:bodyPr/>
              <a:lstStyle/>
              <a:p>
                <a:endParaRPr lang="en-US"/>
              </a:p>
            </p:txBody>
          </p:sp>
          <p:sp>
            <p:nvSpPr>
              <p:cNvPr id="37188" name="Freeform 296"/>
              <p:cNvSpPr>
                <a:spLocks/>
              </p:cNvSpPr>
              <p:nvPr/>
            </p:nvSpPr>
            <p:spPr bwMode="auto">
              <a:xfrm>
                <a:off x="4311" y="3110"/>
                <a:ext cx="13" cy="201"/>
              </a:xfrm>
              <a:custGeom>
                <a:avLst/>
                <a:gdLst>
                  <a:gd name="T0" fmla="*/ 0 w 93"/>
                  <a:gd name="T1" fmla="*/ 0 h 1405"/>
                  <a:gd name="T2" fmla="*/ 0 w 93"/>
                  <a:gd name="T3" fmla="*/ 0 h 1405"/>
                  <a:gd name="T4" fmla="*/ 0 w 93"/>
                  <a:gd name="T5" fmla="*/ 0 h 1405"/>
                  <a:gd name="T6" fmla="*/ 0 w 93"/>
                  <a:gd name="T7" fmla="*/ 0 h 1405"/>
                  <a:gd name="T8" fmla="*/ 0 w 93"/>
                  <a:gd name="T9" fmla="*/ 0 h 1405"/>
                  <a:gd name="T10" fmla="*/ 0 60000 65536"/>
                  <a:gd name="T11" fmla="*/ 0 60000 65536"/>
                  <a:gd name="T12" fmla="*/ 0 60000 65536"/>
                  <a:gd name="T13" fmla="*/ 0 60000 65536"/>
                  <a:gd name="T14" fmla="*/ 0 60000 65536"/>
                  <a:gd name="T15" fmla="*/ 0 w 93"/>
                  <a:gd name="T16" fmla="*/ 0 h 1405"/>
                  <a:gd name="T17" fmla="*/ 93 w 93"/>
                  <a:gd name="T18" fmla="*/ 1405 h 1405"/>
                </a:gdLst>
                <a:ahLst/>
                <a:cxnLst>
                  <a:cxn ang="T10">
                    <a:pos x="T0" y="T1"/>
                  </a:cxn>
                  <a:cxn ang="T11">
                    <a:pos x="T2" y="T3"/>
                  </a:cxn>
                  <a:cxn ang="T12">
                    <a:pos x="T4" y="T5"/>
                  </a:cxn>
                  <a:cxn ang="T13">
                    <a:pos x="T6" y="T7"/>
                  </a:cxn>
                  <a:cxn ang="T14">
                    <a:pos x="T8" y="T9"/>
                  </a:cxn>
                </a:cxnLst>
                <a:rect l="T15" t="T16" r="T17" b="T18"/>
                <a:pathLst>
                  <a:path w="93" h="1405">
                    <a:moveTo>
                      <a:pt x="0" y="0"/>
                    </a:moveTo>
                    <a:lnTo>
                      <a:pt x="0" y="1405"/>
                    </a:lnTo>
                    <a:lnTo>
                      <a:pt x="93" y="1405"/>
                    </a:lnTo>
                    <a:lnTo>
                      <a:pt x="93" y="45"/>
                    </a:lnTo>
                    <a:lnTo>
                      <a:pt x="0" y="0"/>
                    </a:lnTo>
                    <a:close/>
                  </a:path>
                </a:pathLst>
              </a:custGeom>
              <a:solidFill>
                <a:srgbClr val="000000"/>
              </a:solidFill>
              <a:ln w="9525">
                <a:noFill/>
                <a:round/>
                <a:headEnd/>
                <a:tailEnd/>
              </a:ln>
            </p:spPr>
            <p:txBody>
              <a:bodyPr/>
              <a:lstStyle/>
              <a:p>
                <a:endParaRPr lang="en-US"/>
              </a:p>
            </p:txBody>
          </p:sp>
          <p:sp>
            <p:nvSpPr>
              <p:cNvPr id="37189" name="Line 297"/>
              <p:cNvSpPr>
                <a:spLocks noChangeShapeType="1"/>
              </p:cNvSpPr>
              <p:nvPr/>
            </p:nvSpPr>
            <p:spPr bwMode="auto">
              <a:xfrm>
                <a:off x="4311" y="3129"/>
                <a:ext cx="13" cy="6"/>
              </a:xfrm>
              <a:prstGeom prst="line">
                <a:avLst/>
              </a:prstGeom>
              <a:noFill/>
              <a:ln w="0">
                <a:solidFill>
                  <a:srgbClr val="9F9FBF"/>
                </a:solidFill>
                <a:round/>
                <a:headEnd/>
                <a:tailEnd/>
              </a:ln>
            </p:spPr>
            <p:txBody>
              <a:bodyPr/>
              <a:lstStyle/>
              <a:p>
                <a:endParaRPr lang="en-US"/>
              </a:p>
            </p:txBody>
          </p:sp>
          <p:sp>
            <p:nvSpPr>
              <p:cNvPr id="37190" name="Line 298"/>
              <p:cNvSpPr>
                <a:spLocks noChangeShapeType="1"/>
              </p:cNvSpPr>
              <p:nvPr/>
            </p:nvSpPr>
            <p:spPr bwMode="auto">
              <a:xfrm>
                <a:off x="4310" y="3148"/>
                <a:ext cx="15" cy="5"/>
              </a:xfrm>
              <a:prstGeom prst="line">
                <a:avLst/>
              </a:prstGeom>
              <a:noFill/>
              <a:ln w="0">
                <a:solidFill>
                  <a:srgbClr val="9F9FBF"/>
                </a:solidFill>
                <a:round/>
                <a:headEnd/>
                <a:tailEnd/>
              </a:ln>
            </p:spPr>
            <p:txBody>
              <a:bodyPr/>
              <a:lstStyle/>
              <a:p>
                <a:endParaRPr lang="en-US"/>
              </a:p>
            </p:txBody>
          </p:sp>
          <p:sp>
            <p:nvSpPr>
              <p:cNvPr id="37191" name="Line 299"/>
              <p:cNvSpPr>
                <a:spLocks noChangeShapeType="1"/>
              </p:cNvSpPr>
              <p:nvPr/>
            </p:nvSpPr>
            <p:spPr bwMode="auto">
              <a:xfrm>
                <a:off x="4310" y="3166"/>
                <a:ext cx="15" cy="4"/>
              </a:xfrm>
              <a:prstGeom prst="line">
                <a:avLst/>
              </a:prstGeom>
              <a:noFill/>
              <a:ln w="0">
                <a:solidFill>
                  <a:srgbClr val="9F9FBF"/>
                </a:solidFill>
                <a:round/>
                <a:headEnd/>
                <a:tailEnd/>
              </a:ln>
            </p:spPr>
            <p:txBody>
              <a:bodyPr/>
              <a:lstStyle/>
              <a:p>
                <a:endParaRPr lang="en-US"/>
              </a:p>
            </p:txBody>
          </p:sp>
          <p:sp>
            <p:nvSpPr>
              <p:cNvPr id="37192" name="Line 300"/>
              <p:cNvSpPr>
                <a:spLocks noChangeShapeType="1"/>
              </p:cNvSpPr>
              <p:nvPr/>
            </p:nvSpPr>
            <p:spPr bwMode="auto">
              <a:xfrm>
                <a:off x="4310" y="3185"/>
                <a:ext cx="15" cy="4"/>
              </a:xfrm>
              <a:prstGeom prst="line">
                <a:avLst/>
              </a:prstGeom>
              <a:noFill/>
              <a:ln w="0">
                <a:solidFill>
                  <a:srgbClr val="9F9FBF"/>
                </a:solidFill>
                <a:round/>
                <a:headEnd/>
                <a:tailEnd/>
              </a:ln>
            </p:spPr>
            <p:txBody>
              <a:bodyPr/>
              <a:lstStyle/>
              <a:p>
                <a:endParaRPr lang="en-US"/>
              </a:p>
            </p:txBody>
          </p:sp>
          <p:sp>
            <p:nvSpPr>
              <p:cNvPr id="37193" name="Line 301"/>
              <p:cNvSpPr>
                <a:spLocks noChangeShapeType="1"/>
              </p:cNvSpPr>
              <p:nvPr/>
            </p:nvSpPr>
            <p:spPr bwMode="auto">
              <a:xfrm>
                <a:off x="4310" y="3201"/>
                <a:ext cx="14" cy="5"/>
              </a:xfrm>
              <a:prstGeom prst="line">
                <a:avLst/>
              </a:prstGeom>
              <a:noFill/>
              <a:ln w="0">
                <a:solidFill>
                  <a:srgbClr val="9F9FBF"/>
                </a:solidFill>
                <a:round/>
                <a:headEnd/>
                <a:tailEnd/>
              </a:ln>
            </p:spPr>
            <p:txBody>
              <a:bodyPr/>
              <a:lstStyle/>
              <a:p>
                <a:endParaRPr lang="en-US"/>
              </a:p>
            </p:txBody>
          </p:sp>
          <p:sp>
            <p:nvSpPr>
              <p:cNvPr id="37194" name="Line 302"/>
              <p:cNvSpPr>
                <a:spLocks noChangeShapeType="1"/>
              </p:cNvSpPr>
              <p:nvPr/>
            </p:nvSpPr>
            <p:spPr bwMode="auto">
              <a:xfrm>
                <a:off x="4310" y="3221"/>
                <a:ext cx="15" cy="3"/>
              </a:xfrm>
              <a:prstGeom prst="line">
                <a:avLst/>
              </a:prstGeom>
              <a:noFill/>
              <a:ln w="0">
                <a:solidFill>
                  <a:srgbClr val="9F9FBF"/>
                </a:solidFill>
                <a:round/>
                <a:headEnd/>
                <a:tailEnd/>
              </a:ln>
            </p:spPr>
            <p:txBody>
              <a:bodyPr/>
              <a:lstStyle/>
              <a:p>
                <a:endParaRPr lang="en-US"/>
              </a:p>
            </p:txBody>
          </p:sp>
          <p:sp>
            <p:nvSpPr>
              <p:cNvPr id="37195" name="Line 303"/>
              <p:cNvSpPr>
                <a:spLocks noChangeShapeType="1"/>
              </p:cNvSpPr>
              <p:nvPr/>
            </p:nvSpPr>
            <p:spPr bwMode="auto">
              <a:xfrm>
                <a:off x="4310" y="3239"/>
                <a:ext cx="15" cy="4"/>
              </a:xfrm>
              <a:prstGeom prst="line">
                <a:avLst/>
              </a:prstGeom>
              <a:noFill/>
              <a:ln w="0">
                <a:solidFill>
                  <a:srgbClr val="9F9FBF"/>
                </a:solidFill>
                <a:round/>
                <a:headEnd/>
                <a:tailEnd/>
              </a:ln>
            </p:spPr>
            <p:txBody>
              <a:bodyPr/>
              <a:lstStyle/>
              <a:p>
                <a:endParaRPr lang="en-US"/>
              </a:p>
            </p:txBody>
          </p:sp>
          <p:sp>
            <p:nvSpPr>
              <p:cNvPr id="37196" name="Line 304"/>
              <p:cNvSpPr>
                <a:spLocks noChangeShapeType="1"/>
              </p:cNvSpPr>
              <p:nvPr/>
            </p:nvSpPr>
            <p:spPr bwMode="auto">
              <a:xfrm>
                <a:off x="4310" y="3259"/>
                <a:ext cx="15" cy="2"/>
              </a:xfrm>
              <a:prstGeom prst="line">
                <a:avLst/>
              </a:prstGeom>
              <a:noFill/>
              <a:ln w="0">
                <a:solidFill>
                  <a:srgbClr val="9F9FBF"/>
                </a:solidFill>
                <a:round/>
                <a:headEnd/>
                <a:tailEnd/>
              </a:ln>
            </p:spPr>
            <p:txBody>
              <a:bodyPr/>
              <a:lstStyle/>
              <a:p>
                <a:endParaRPr lang="en-US"/>
              </a:p>
            </p:txBody>
          </p:sp>
          <p:sp>
            <p:nvSpPr>
              <p:cNvPr id="37197" name="Line 305"/>
              <p:cNvSpPr>
                <a:spLocks noChangeShapeType="1"/>
              </p:cNvSpPr>
              <p:nvPr/>
            </p:nvSpPr>
            <p:spPr bwMode="auto">
              <a:xfrm>
                <a:off x="4310" y="3276"/>
                <a:ext cx="15" cy="3"/>
              </a:xfrm>
              <a:prstGeom prst="line">
                <a:avLst/>
              </a:prstGeom>
              <a:noFill/>
              <a:ln w="0">
                <a:solidFill>
                  <a:srgbClr val="9F9FBF"/>
                </a:solidFill>
                <a:round/>
                <a:headEnd/>
                <a:tailEnd/>
              </a:ln>
            </p:spPr>
            <p:txBody>
              <a:bodyPr/>
              <a:lstStyle/>
              <a:p>
                <a:endParaRPr lang="en-US"/>
              </a:p>
            </p:txBody>
          </p:sp>
          <p:sp>
            <p:nvSpPr>
              <p:cNvPr id="37198" name="Line 306"/>
              <p:cNvSpPr>
                <a:spLocks noChangeShapeType="1"/>
              </p:cNvSpPr>
              <p:nvPr/>
            </p:nvSpPr>
            <p:spPr bwMode="auto">
              <a:xfrm>
                <a:off x="4310" y="3295"/>
                <a:ext cx="15" cy="2"/>
              </a:xfrm>
              <a:prstGeom prst="line">
                <a:avLst/>
              </a:prstGeom>
              <a:noFill/>
              <a:ln w="0">
                <a:solidFill>
                  <a:srgbClr val="9F9FBF"/>
                </a:solidFill>
                <a:round/>
                <a:headEnd/>
                <a:tailEnd/>
              </a:ln>
            </p:spPr>
            <p:txBody>
              <a:bodyPr/>
              <a:lstStyle/>
              <a:p>
                <a:endParaRPr lang="en-US"/>
              </a:p>
            </p:txBody>
          </p:sp>
          <p:sp>
            <p:nvSpPr>
              <p:cNvPr id="37199" name="Rectangle 307"/>
              <p:cNvSpPr>
                <a:spLocks noChangeArrowheads="1"/>
              </p:cNvSpPr>
              <p:nvPr/>
            </p:nvSpPr>
            <p:spPr bwMode="auto">
              <a:xfrm>
                <a:off x="4307"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00" name="Freeform 308"/>
              <p:cNvSpPr>
                <a:spLocks/>
              </p:cNvSpPr>
              <p:nvPr/>
            </p:nvSpPr>
            <p:spPr bwMode="auto">
              <a:xfrm>
                <a:off x="4309" y="3348"/>
                <a:ext cx="15" cy="20"/>
              </a:xfrm>
              <a:custGeom>
                <a:avLst/>
                <a:gdLst>
                  <a:gd name="T0" fmla="*/ 0 w 105"/>
                  <a:gd name="T1" fmla="*/ 0 h 140"/>
                  <a:gd name="T2" fmla="*/ 0 w 105"/>
                  <a:gd name="T3" fmla="*/ 0 h 140"/>
                  <a:gd name="T4" fmla="*/ 0 w 105"/>
                  <a:gd name="T5" fmla="*/ 0 h 140"/>
                  <a:gd name="T6" fmla="*/ 0 w 105"/>
                  <a:gd name="T7" fmla="*/ 0 h 140"/>
                  <a:gd name="T8" fmla="*/ 0 w 105"/>
                  <a:gd name="T9" fmla="*/ 0 h 140"/>
                  <a:gd name="T10" fmla="*/ 0 w 105"/>
                  <a:gd name="T11" fmla="*/ 0 h 140"/>
                  <a:gd name="T12" fmla="*/ 0 w 105"/>
                  <a:gd name="T13" fmla="*/ 0 h 140"/>
                  <a:gd name="T14" fmla="*/ 0 60000 65536"/>
                  <a:gd name="T15" fmla="*/ 0 60000 65536"/>
                  <a:gd name="T16" fmla="*/ 0 60000 65536"/>
                  <a:gd name="T17" fmla="*/ 0 60000 65536"/>
                  <a:gd name="T18" fmla="*/ 0 60000 65536"/>
                  <a:gd name="T19" fmla="*/ 0 60000 65536"/>
                  <a:gd name="T20" fmla="*/ 0 60000 65536"/>
                  <a:gd name="T21" fmla="*/ 0 w 105"/>
                  <a:gd name="T22" fmla="*/ 0 h 140"/>
                  <a:gd name="T23" fmla="*/ 105 w 105"/>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140">
                    <a:moveTo>
                      <a:pt x="32" y="140"/>
                    </a:moveTo>
                    <a:lnTo>
                      <a:pt x="32" y="18"/>
                    </a:lnTo>
                    <a:lnTo>
                      <a:pt x="0" y="18"/>
                    </a:lnTo>
                    <a:lnTo>
                      <a:pt x="0" y="0"/>
                    </a:lnTo>
                    <a:lnTo>
                      <a:pt x="105" y="0"/>
                    </a:lnTo>
                    <a:lnTo>
                      <a:pt x="105" y="140"/>
                    </a:lnTo>
                    <a:lnTo>
                      <a:pt x="32" y="140"/>
                    </a:lnTo>
                    <a:close/>
                  </a:path>
                </a:pathLst>
              </a:custGeom>
              <a:solidFill>
                <a:srgbClr val="7F7F9F"/>
              </a:solidFill>
              <a:ln w="9525">
                <a:noFill/>
                <a:round/>
                <a:headEnd/>
                <a:tailEnd/>
              </a:ln>
            </p:spPr>
            <p:txBody>
              <a:bodyPr/>
              <a:lstStyle/>
              <a:p>
                <a:endParaRPr lang="en-US"/>
              </a:p>
            </p:txBody>
          </p:sp>
          <p:sp>
            <p:nvSpPr>
              <p:cNvPr id="37201" name="Freeform 309"/>
              <p:cNvSpPr>
                <a:spLocks/>
              </p:cNvSpPr>
              <p:nvPr/>
            </p:nvSpPr>
            <p:spPr bwMode="auto">
              <a:xfrm>
                <a:off x="4328" y="3099"/>
                <a:ext cx="19" cy="268"/>
              </a:xfrm>
              <a:custGeom>
                <a:avLst/>
                <a:gdLst>
                  <a:gd name="T0" fmla="*/ 0 w 133"/>
                  <a:gd name="T1" fmla="*/ 0 h 1873"/>
                  <a:gd name="T2" fmla="*/ 0 w 133"/>
                  <a:gd name="T3" fmla="*/ 0 h 1873"/>
                  <a:gd name="T4" fmla="*/ 0 w 133"/>
                  <a:gd name="T5" fmla="*/ 0 h 1873"/>
                  <a:gd name="T6" fmla="*/ 0 w 133"/>
                  <a:gd name="T7" fmla="*/ 0 h 1873"/>
                  <a:gd name="T8" fmla="*/ 0 w 133"/>
                  <a:gd name="T9" fmla="*/ 0 h 1873"/>
                  <a:gd name="T10" fmla="*/ 0 60000 65536"/>
                  <a:gd name="T11" fmla="*/ 0 60000 65536"/>
                  <a:gd name="T12" fmla="*/ 0 60000 65536"/>
                  <a:gd name="T13" fmla="*/ 0 60000 65536"/>
                  <a:gd name="T14" fmla="*/ 0 60000 65536"/>
                  <a:gd name="T15" fmla="*/ 0 w 133"/>
                  <a:gd name="T16" fmla="*/ 0 h 1873"/>
                  <a:gd name="T17" fmla="*/ 133 w 133"/>
                  <a:gd name="T18" fmla="*/ 1873 h 1873"/>
                </a:gdLst>
                <a:ahLst/>
                <a:cxnLst>
                  <a:cxn ang="T10">
                    <a:pos x="T0" y="T1"/>
                  </a:cxn>
                  <a:cxn ang="T11">
                    <a:pos x="T2" y="T3"/>
                  </a:cxn>
                  <a:cxn ang="T12">
                    <a:pos x="T4" y="T5"/>
                  </a:cxn>
                  <a:cxn ang="T13">
                    <a:pos x="T6" y="T7"/>
                  </a:cxn>
                  <a:cxn ang="T14">
                    <a:pos x="T8" y="T9"/>
                  </a:cxn>
                </a:cxnLst>
                <a:rect l="T15" t="T16" r="T17" b="T18"/>
                <a:pathLst>
                  <a:path w="133" h="1873">
                    <a:moveTo>
                      <a:pt x="0" y="0"/>
                    </a:moveTo>
                    <a:lnTo>
                      <a:pt x="133" y="84"/>
                    </a:lnTo>
                    <a:lnTo>
                      <a:pt x="133" y="1873"/>
                    </a:lnTo>
                    <a:lnTo>
                      <a:pt x="0" y="1873"/>
                    </a:lnTo>
                    <a:lnTo>
                      <a:pt x="0" y="0"/>
                    </a:lnTo>
                    <a:close/>
                  </a:path>
                </a:pathLst>
              </a:custGeom>
              <a:solidFill>
                <a:srgbClr val="BFBFDF"/>
              </a:solidFill>
              <a:ln w="9525">
                <a:noFill/>
                <a:round/>
                <a:headEnd/>
                <a:tailEnd/>
              </a:ln>
            </p:spPr>
            <p:txBody>
              <a:bodyPr/>
              <a:lstStyle/>
              <a:p>
                <a:endParaRPr lang="en-US"/>
              </a:p>
            </p:txBody>
          </p:sp>
          <p:sp>
            <p:nvSpPr>
              <p:cNvPr id="37202" name="Rectangle 310"/>
              <p:cNvSpPr>
                <a:spLocks noChangeArrowheads="1"/>
              </p:cNvSpPr>
              <p:nvPr/>
            </p:nvSpPr>
            <p:spPr bwMode="auto">
              <a:xfrm>
                <a:off x="4323" y="3099"/>
                <a:ext cx="1" cy="26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03" name="Freeform 311"/>
              <p:cNvSpPr>
                <a:spLocks/>
              </p:cNvSpPr>
              <p:nvPr/>
            </p:nvSpPr>
            <p:spPr bwMode="auto">
              <a:xfrm>
                <a:off x="4328" y="3105"/>
                <a:ext cx="19" cy="213"/>
              </a:xfrm>
              <a:custGeom>
                <a:avLst/>
                <a:gdLst>
                  <a:gd name="T0" fmla="*/ 0 w 133"/>
                  <a:gd name="T1" fmla="*/ 0 h 1493"/>
                  <a:gd name="T2" fmla="*/ 0 w 133"/>
                  <a:gd name="T3" fmla="*/ 0 h 1493"/>
                  <a:gd name="T4" fmla="*/ 0 w 133"/>
                  <a:gd name="T5" fmla="*/ 0 h 1493"/>
                  <a:gd name="T6" fmla="*/ 0 w 133"/>
                  <a:gd name="T7" fmla="*/ 0 h 1493"/>
                  <a:gd name="T8" fmla="*/ 0 w 133"/>
                  <a:gd name="T9" fmla="*/ 0 h 1493"/>
                  <a:gd name="T10" fmla="*/ 0 60000 65536"/>
                  <a:gd name="T11" fmla="*/ 0 60000 65536"/>
                  <a:gd name="T12" fmla="*/ 0 60000 65536"/>
                  <a:gd name="T13" fmla="*/ 0 60000 65536"/>
                  <a:gd name="T14" fmla="*/ 0 60000 65536"/>
                  <a:gd name="T15" fmla="*/ 0 w 133"/>
                  <a:gd name="T16" fmla="*/ 0 h 1493"/>
                  <a:gd name="T17" fmla="*/ 133 w 133"/>
                  <a:gd name="T18" fmla="*/ 1493 h 1493"/>
                </a:gdLst>
                <a:ahLst/>
                <a:cxnLst>
                  <a:cxn ang="T10">
                    <a:pos x="T0" y="T1"/>
                  </a:cxn>
                  <a:cxn ang="T11">
                    <a:pos x="T2" y="T3"/>
                  </a:cxn>
                  <a:cxn ang="T12">
                    <a:pos x="T4" y="T5"/>
                  </a:cxn>
                  <a:cxn ang="T13">
                    <a:pos x="T6" y="T7"/>
                  </a:cxn>
                  <a:cxn ang="T14">
                    <a:pos x="T8" y="T9"/>
                  </a:cxn>
                </a:cxnLst>
                <a:rect l="T15" t="T16" r="T17" b="T18"/>
                <a:pathLst>
                  <a:path w="133" h="1493">
                    <a:moveTo>
                      <a:pt x="133" y="85"/>
                    </a:moveTo>
                    <a:lnTo>
                      <a:pt x="0" y="0"/>
                    </a:lnTo>
                    <a:lnTo>
                      <a:pt x="0" y="1493"/>
                    </a:lnTo>
                    <a:lnTo>
                      <a:pt x="133" y="1493"/>
                    </a:lnTo>
                    <a:lnTo>
                      <a:pt x="133" y="85"/>
                    </a:lnTo>
                    <a:close/>
                  </a:path>
                </a:pathLst>
              </a:custGeom>
              <a:solidFill>
                <a:srgbClr val="9F9FBF"/>
              </a:solidFill>
              <a:ln w="9525">
                <a:noFill/>
                <a:round/>
                <a:headEnd/>
                <a:tailEnd/>
              </a:ln>
            </p:spPr>
            <p:txBody>
              <a:bodyPr/>
              <a:lstStyle/>
              <a:p>
                <a:endParaRPr lang="en-US"/>
              </a:p>
            </p:txBody>
          </p:sp>
          <p:sp>
            <p:nvSpPr>
              <p:cNvPr id="37204" name="Freeform 312"/>
              <p:cNvSpPr>
                <a:spLocks/>
              </p:cNvSpPr>
              <p:nvPr/>
            </p:nvSpPr>
            <p:spPr bwMode="auto">
              <a:xfrm>
                <a:off x="4334" y="3117"/>
                <a:ext cx="13" cy="195"/>
              </a:xfrm>
              <a:custGeom>
                <a:avLst/>
                <a:gdLst>
                  <a:gd name="T0" fmla="*/ 0 w 88"/>
                  <a:gd name="T1" fmla="*/ 0 h 1364"/>
                  <a:gd name="T2" fmla="*/ 0 w 88"/>
                  <a:gd name="T3" fmla="*/ 0 h 1364"/>
                  <a:gd name="T4" fmla="*/ 0 w 88"/>
                  <a:gd name="T5" fmla="*/ 0 h 1364"/>
                  <a:gd name="T6" fmla="*/ 0 w 88"/>
                  <a:gd name="T7" fmla="*/ 0 h 1364"/>
                  <a:gd name="T8" fmla="*/ 0 w 88"/>
                  <a:gd name="T9" fmla="*/ 0 h 1364"/>
                  <a:gd name="T10" fmla="*/ 0 60000 65536"/>
                  <a:gd name="T11" fmla="*/ 0 60000 65536"/>
                  <a:gd name="T12" fmla="*/ 0 60000 65536"/>
                  <a:gd name="T13" fmla="*/ 0 60000 65536"/>
                  <a:gd name="T14" fmla="*/ 0 60000 65536"/>
                  <a:gd name="T15" fmla="*/ 0 w 88"/>
                  <a:gd name="T16" fmla="*/ 0 h 1364"/>
                  <a:gd name="T17" fmla="*/ 88 w 88"/>
                  <a:gd name="T18" fmla="*/ 1364 h 1364"/>
                </a:gdLst>
                <a:ahLst/>
                <a:cxnLst>
                  <a:cxn ang="T10">
                    <a:pos x="T0" y="T1"/>
                  </a:cxn>
                  <a:cxn ang="T11">
                    <a:pos x="T2" y="T3"/>
                  </a:cxn>
                  <a:cxn ang="T12">
                    <a:pos x="T4" y="T5"/>
                  </a:cxn>
                  <a:cxn ang="T13">
                    <a:pos x="T6" y="T7"/>
                  </a:cxn>
                  <a:cxn ang="T14">
                    <a:pos x="T8" y="T9"/>
                  </a:cxn>
                </a:cxnLst>
                <a:rect l="T15" t="T16" r="T17" b="T18"/>
                <a:pathLst>
                  <a:path w="88" h="1364">
                    <a:moveTo>
                      <a:pt x="0" y="0"/>
                    </a:moveTo>
                    <a:lnTo>
                      <a:pt x="0" y="1364"/>
                    </a:lnTo>
                    <a:lnTo>
                      <a:pt x="88" y="1364"/>
                    </a:lnTo>
                    <a:lnTo>
                      <a:pt x="88" y="44"/>
                    </a:lnTo>
                    <a:lnTo>
                      <a:pt x="0" y="0"/>
                    </a:lnTo>
                    <a:close/>
                  </a:path>
                </a:pathLst>
              </a:custGeom>
              <a:solidFill>
                <a:srgbClr val="000000"/>
              </a:solidFill>
              <a:ln w="9525">
                <a:noFill/>
                <a:round/>
                <a:headEnd/>
                <a:tailEnd/>
              </a:ln>
            </p:spPr>
            <p:txBody>
              <a:bodyPr/>
              <a:lstStyle/>
              <a:p>
                <a:endParaRPr lang="en-US"/>
              </a:p>
            </p:txBody>
          </p:sp>
          <p:sp>
            <p:nvSpPr>
              <p:cNvPr id="37205" name="Line 313"/>
              <p:cNvSpPr>
                <a:spLocks noChangeShapeType="1"/>
              </p:cNvSpPr>
              <p:nvPr/>
            </p:nvSpPr>
            <p:spPr bwMode="auto">
              <a:xfrm>
                <a:off x="4334" y="3135"/>
                <a:ext cx="13" cy="6"/>
              </a:xfrm>
              <a:prstGeom prst="line">
                <a:avLst/>
              </a:prstGeom>
              <a:noFill/>
              <a:ln w="0">
                <a:solidFill>
                  <a:srgbClr val="9F9FBF"/>
                </a:solidFill>
                <a:round/>
                <a:headEnd/>
                <a:tailEnd/>
              </a:ln>
            </p:spPr>
            <p:txBody>
              <a:bodyPr/>
              <a:lstStyle/>
              <a:p>
                <a:endParaRPr lang="en-US"/>
              </a:p>
            </p:txBody>
          </p:sp>
          <p:sp>
            <p:nvSpPr>
              <p:cNvPr id="37206" name="Line 314"/>
              <p:cNvSpPr>
                <a:spLocks noChangeShapeType="1"/>
              </p:cNvSpPr>
              <p:nvPr/>
            </p:nvSpPr>
            <p:spPr bwMode="auto">
              <a:xfrm>
                <a:off x="4333" y="3153"/>
                <a:ext cx="14" cy="5"/>
              </a:xfrm>
              <a:prstGeom prst="line">
                <a:avLst/>
              </a:prstGeom>
              <a:noFill/>
              <a:ln w="0">
                <a:solidFill>
                  <a:srgbClr val="9F9FBF"/>
                </a:solidFill>
                <a:round/>
                <a:headEnd/>
                <a:tailEnd/>
              </a:ln>
            </p:spPr>
            <p:txBody>
              <a:bodyPr/>
              <a:lstStyle/>
              <a:p>
                <a:endParaRPr lang="en-US"/>
              </a:p>
            </p:txBody>
          </p:sp>
          <p:sp>
            <p:nvSpPr>
              <p:cNvPr id="37207" name="Line 315"/>
              <p:cNvSpPr>
                <a:spLocks noChangeShapeType="1"/>
              </p:cNvSpPr>
              <p:nvPr/>
            </p:nvSpPr>
            <p:spPr bwMode="auto">
              <a:xfrm>
                <a:off x="4333" y="3171"/>
                <a:ext cx="15" cy="4"/>
              </a:xfrm>
              <a:prstGeom prst="line">
                <a:avLst/>
              </a:prstGeom>
              <a:noFill/>
              <a:ln w="0">
                <a:solidFill>
                  <a:srgbClr val="9F9FBF"/>
                </a:solidFill>
                <a:round/>
                <a:headEnd/>
                <a:tailEnd/>
              </a:ln>
            </p:spPr>
            <p:txBody>
              <a:bodyPr/>
              <a:lstStyle/>
              <a:p>
                <a:endParaRPr lang="en-US"/>
              </a:p>
            </p:txBody>
          </p:sp>
          <p:sp>
            <p:nvSpPr>
              <p:cNvPr id="37208" name="Line 316"/>
              <p:cNvSpPr>
                <a:spLocks noChangeShapeType="1"/>
              </p:cNvSpPr>
              <p:nvPr/>
            </p:nvSpPr>
            <p:spPr bwMode="auto">
              <a:xfrm>
                <a:off x="4333" y="3189"/>
                <a:ext cx="14" cy="4"/>
              </a:xfrm>
              <a:prstGeom prst="line">
                <a:avLst/>
              </a:prstGeom>
              <a:noFill/>
              <a:ln w="0">
                <a:solidFill>
                  <a:srgbClr val="9F9FBF"/>
                </a:solidFill>
                <a:round/>
                <a:headEnd/>
                <a:tailEnd/>
              </a:ln>
            </p:spPr>
            <p:txBody>
              <a:bodyPr/>
              <a:lstStyle/>
              <a:p>
                <a:endParaRPr lang="en-US"/>
              </a:p>
            </p:txBody>
          </p:sp>
          <p:sp>
            <p:nvSpPr>
              <p:cNvPr id="37209" name="Line 317"/>
              <p:cNvSpPr>
                <a:spLocks noChangeShapeType="1"/>
              </p:cNvSpPr>
              <p:nvPr/>
            </p:nvSpPr>
            <p:spPr bwMode="auto">
              <a:xfrm>
                <a:off x="4333" y="3205"/>
                <a:ext cx="14" cy="5"/>
              </a:xfrm>
              <a:prstGeom prst="line">
                <a:avLst/>
              </a:prstGeom>
              <a:noFill/>
              <a:ln w="0">
                <a:solidFill>
                  <a:srgbClr val="9F9FBF"/>
                </a:solidFill>
                <a:round/>
                <a:headEnd/>
                <a:tailEnd/>
              </a:ln>
            </p:spPr>
            <p:txBody>
              <a:bodyPr/>
              <a:lstStyle/>
              <a:p>
                <a:endParaRPr lang="en-US"/>
              </a:p>
            </p:txBody>
          </p:sp>
          <p:sp>
            <p:nvSpPr>
              <p:cNvPr id="37210" name="Line 318"/>
              <p:cNvSpPr>
                <a:spLocks noChangeShapeType="1"/>
              </p:cNvSpPr>
              <p:nvPr/>
            </p:nvSpPr>
            <p:spPr bwMode="auto">
              <a:xfrm>
                <a:off x="4333" y="3224"/>
                <a:ext cx="15" cy="3"/>
              </a:xfrm>
              <a:prstGeom prst="line">
                <a:avLst/>
              </a:prstGeom>
              <a:noFill/>
              <a:ln w="0">
                <a:solidFill>
                  <a:srgbClr val="9F9FBF"/>
                </a:solidFill>
                <a:round/>
                <a:headEnd/>
                <a:tailEnd/>
              </a:ln>
            </p:spPr>
            <p:txBody>
              <a:bodyPr/>
              <a:lstStyle/>
              <a:p>
                <a:endParaRPr lang="en-US"/>
              </a:p>
            </p:txBody>
          </p:sp>
          <p:sp>
            <p:nvSpPr>
              <p:cNvPr id="37211" name="Line 319"/>
              <p:cNvSpPr>
                <a:spLocks noChangeShapeType="1"/>
              </p:cNvSpPr>
              <p:nvPr/>
            </p:nvSpPr>
            <p:spPr bwMode="auto">
              <a:xfrm>
                <a:off x="4333" y="3242"/>
                <a:ext cx="15" cy="4"/>
              </a:xfrm>
              <a:prstGeom prst="line">
                <a:avLst/>
              </a:prstGeom>
              <a:noFill/>
              <a:ln w="0">
                <a:solidFill>
                  <a:srgbClr val="9F9FBF"/>
                </a:solidFill>
                <a:round/>
                <a:headEnd/>
                <a:tailEnd/>
              </a:ln>
            </p:spPr>
            <p:txBody>
              <a:bodyPr/>
              <a:lstStyle/>
              <a:p>
                <a:endParaRPr lang="en-US"/>
              </a:p>
            </p:txBody>
          </p:sp>
          <p:sp>
            <p:nvSpPr>
              <p:cNvPr id="37212" name="Line 320"/>
              <p:cNvSpPr>
                <a:spLocks noChangeShapeType="1"/>
              </p:cNvSpPr>
              <p:nvPr/>
            </p:nvSpPr>
            <p:spPr bwMode="auto">
              <a:xfrm>
                <a:off x="4333" y="3261"/>
                <a:ext cx="15" cy="2"/>
              </a:xfrm>
              <a:prstGeom prst="line">
                <a:avLst/>
              </a:prstGeom>
              <a:noFill/>
              <a:ln w="0">
                <a:solidFill>
                  <a:srgbClr val="9F9FBF"/>
                </a:solidFill>
                <a:round/>
                <a:headEnd/>
                <a:tailEnd/>
              </a:ln>
            </p:spPr>
            <p:txBody>
              <a:bodyPr/>
              <a:lstStyle/>
              <a:p>
                <a:endParaRPr lang="en-US"/>
              </a:p>
            </p:txBody>
          </p:sp>
          <p:sp>
            <p:nvSpPr>
              <p:cNvPr id="37213" name="Line 321"/>
              <p:cNvSpPr>
                <a:spLocks noChangeShapeType="1"/>
              </p:cNvSpPr>
              <p:nvPr/>
            </p:nvSpPr>
            <p:spPr bwMode="auto">
              <a:xfrm>
                <a:off x="4333" y="3278"/>
                <a:ext cx="14" cy="2"/>
              </a:xfrm>
              <a:prstGeom prst="line">
                <a:avLst/>
              </a:prstGeom>
              <a:noFill/>
              <a:ln w="0">
                <a:solidFill>
                  <a:srgbClr val="9F9FBF"/>
                </a:solidFill>
                <a:round/>
                <a:headEnd/>
                <a:tailEnd/>
              </a:ln>
            </p:spPr>
            <p:txBody>
              <a:bodyPr/>
              <a:lstStyle/>
              <a:p>
                <a:endParaRPr lang="en-US"/>
              </a:p>
            </p:txBody>
          </p:sp>
          <p:sp>
            <p:nvSpPr>
              <p:cNvPr id="37214" name="Line 322"/>
              <p:cNvSpPr>
                <a:spLocks noChangeShapeType="1"/>
              </p:cNvSpPr>
              <p:nvPr/>
            </p:nvSpPr>
            <p:spPr bwMode="auto">
              <a:xfrm>
                <a:off x="4333" y="3296"/>
                <a:ext cx="15" cy="2"/>
              </a:xfrm>
              <a:prstGeom prst="line">
                <a:avLst/>
              </a:prstGeom>
              <a:noFill/>
              <a:ln w="0">
                <a:solidFill>
                  <a:srgbClr val="9F9FBF"/>
                </a:solidFill>
                <a:round/>
                <a:headEnd/>
                <a:tailEnd/>
              </a:ln>
            </p:spPr>
            <p:txBody>
              <a:bodyPr/>
              <a:lstStyle/>
              <a:p>
                <a:endParaRPr lang="en-US"/>
              </a:p>
            </p:txBody>
          </p:sp>
          <p:sp>
            <p:nvSpPr>
              <p:cNvPr id="37215" name="Rectangle 323"/>
              <p:cNvSpPr>
                <a:spLocks noChangeArrowheads="1"/>
              </p:cNvSpPr>
              <p:nvPr/>
            </p:nvSpPr>
            <p:spPr bwMode="auto">
              <a:xfrm>
                <a:off x="4331"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16" name="Freeform 324"/>
              <p:cNvSpPr>
                <a:spLocks/>
              </p:cNvSpPr>
              <p:nvPr/>
            </p:nvSpPr>
            <p:spPr bwMode="auto">
              <a:xfrm>
                <a:off x="4333" y="3347"/>
                <a:ext cx="14" cy="20"/>
              </a:xfrm>
              <a:custGeom>
                <a:avLst/>
                <a:gdLst>
                  <a:gd name="T0" fmla="*/ 0 w 100"/>
                  <a:gd name="T1" fmla="*/ 0 h 137"/>
                  <a:gd name="T2" fmla="*/ 0 w 100"/>
                  <a:gd name="T3" fmla="*/ 0 h 137"/>
                  <a:gd name="T4" fmla="*/ 0 w 100"/>
                  <a:gd name="T5" fmla="*/ 0 h 137"/>
                  <a:gd name="T6" fmla="*/ 0 w 100"/>
                  <a:gd name="T7" fmla="*/ 0 h 137"/>
                  <a:gd name="T8" fmla="*/ 0 w 100"/>
                  <a:gd name="T9" fmla="*/ 0 h 137"/>
                  <a:gd name="T10" fmla="*/ 0 w 100"/>
                  <a:gd name="T11" fmla="*/ 0 h 137"/>
                  <a:gd name="T12" fmla="*/ 0 w 100"/>
                  <a:gd name="T13" fmla="*/ 0 h 137"/>
                  <a:gd name="T14" fmla="*/ 0 60000 65536"/>
                  <a:gd name="T15" fmla="*/ 0 60000 65536"/>
                  <a:gd name="T16" fmla="*/ 0 60000 65536"/>
                  <a:gd name="T17" fmla="*/ 0 60000 65536"/>
                  <a:gd name="T18" fmla="*/ 0 60000 65536"/>
                  <a:gd name="T19" fmla="*/ 0 60000 65536"/>
                  <a:gd name="T20" fmla="*/ 0 60000 65536"/>
                  <a:gd name="T21" fmla="*/ 0 w 100"/>
                  <a:gd name="T22" fmla="*/ 0 h 137"/>
                  <a:gd name="T23" fmla="*/ 100 w 100"/>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37">
                    <a:moveTo>
                      <a:pt x="30" y="137"/>
                    </a:moveTo>
                    <a:lnTo>
                      <a:pt x="30" y="18"/>
                    </a:lnTo>
                    <a:lnTo>
                      <a:pt x="0" y="18"/>
                    </a:lnTo>
                    <a:lnTo>
                      <a:pt x="0" y="0"/>
                    </a:lnTo>
                    <a:lnTo>
                      <a:pt x="100" y="0"/>
                    </a:lnTo>
                    <a:lnTo>
                      <a:pt x="100" y="137"/>
                    </a:lnTo>
                    <a:lnTo>
                      <a:pt x="30" y="137"/>
                    </a:lnTo>
                    <a:close/>
                  </a:path>
                </a:pathLst>
              </a:custGeom>
              <a:solidFill>
                <a:srgbClr val="7F7F9F"/>
              </a:solidFill>
              <a:ln w="9525">
                <a:noFill/>
                <a:round/>
                <a:headEnd/>
                <a:tailEnd/>
              </a:ln>
            </p:spPr>
            <p:txBody>
              <a:bodyPr/>
              <a:lstStyle/>
              <a:p>
                <a:endParaRPr lang="en-US"/>
              </a:p>
            </p:txBody>
          </p:sp>
          <p:sp>
            <p:nvSpPr>
              <p:cNvPr id="37217" name="Freeform 325"/>
              <p:cNvSpPr>
                <a:spLocks/>
              </p:cNvSpPr>
              <p:nvPr/>
            </p:nvSpPr>
            <p:spPr bwMode="auto">
              <a:xfrm>
                <a:off x="4352" y="3107"/>
                <a:ext cx="18" cy="259"/>
              </a:xfrm>
              <a:custGeom>
                <a:avLst/>
                <a:gdLst>
                  <a:gd name="T0" fmla="*/ 0 w 127"/>
                  <a:gd name="T1" fmla="*/ 0 h 1814"/>
                  <a:gd name="T2" fmla="*/ 0 w 127"/>
                  <a:gd name="T3" fmla="*/ 0 h 1814"/>
                  <a:gd name="T4" fmla="*/ 0 w 127"/>
                  <a:gd name="T5" fmla="*/ 0 h 1814"/>
                  <a:gd name="T6" fmla="*/ 0 w 127"/>
                  <a:gd name="T7" fmla="*/ 0 h 1814"/>
                  <a:gd name="T8" fmla="*/ 0 w 127"/>
                  <a:gd name="T9" fmla="*/ 0 h 1814"/>
                  <a:gd name="T10" fmla="*/ 0 60000 65536"/>
                  <a:gd name="T11" fmla="*/ 0 60000 65536"/>
                  <a:gd name="T12" fmla="*/ 0 60000 65536"/>
                  <a:gd name="T13" fmla="*/ 0 60000 65536"/>
                  <a:gd name="T14" fmla="*/ 0 60000 65536"/>
                  <a:gd name="T15" fmla="*/ 0 w 127"/>
                  <a:gd name="T16" fmla="*/ 0 h 1814"/>
                  <a:gd name="T17" fmla="*/ 127 w 127"/>
                  <a:gd name="T18" fmla="*/ 1814 h 1814"/>
                </a:gdLst>
                <a:ahLst/>
                <a:cxnLst>
                  <a:cxn ang="T10">
                    <a:pos x="T0" y="T1"/>
                  </a:cxn>
                  <a:cxn ang="T11">
                    <a:pos x="T2" y="T3"/>
                  </a:cxn>
                  <a:cxn ang="T12">
                    <a:pos x="T4" y="T5"/>
                  </a:cxn>
                  <a:cxn ang="T13">
                    <a:pos x="T6" y="T7"/>
                  </a:cxn>
                  <a:cxn ang="T14">
                    <a:pos x="T8" y="T9"/>
                  </a:cxn>
                </a:cxnLst>
                <a:rect l="T15" t="T16" r="T17" b="T18"/>
                <a:pathLst>
                  <a:path w="127" h="1814">
                    <a:moveTo>
                      <a:pt x="0" y="0"/>
                    </a:moveTo>
                    <a:lnTo>
                      <a:pt x="127" y="81"/>
                    </a:lnTo>
                    <a:lnTo>
                      <a:pt x="127" y="1814"/>
                    </a:lnTo>
                    <a:lnTo>
                      <a:pt x="0" y="1814"/>
                    </a:lnTo>
                    <a:lnTo>
                      <a:pt x="0" y="0"/>
                    </a:lnTo>
                    <a:close/>
                  </a:path>
                </a:pathLst>
              </a:custGeom>
              <a:solidFill>
                <a:srgbClr val="BFBFDF"/>
              </a:solidFill>
              <a:ln w="9525">
                <a:noFill/>
                <a:round/>
                <a:headEnd/>
                <a:tailEnd/>
              </a:ln>
            </p:spPr>
            <p:txBody>
              <a:bodyPr/>
              <a:lstStyle/>
              <a:p>
                <a:endParaRPr lang="en-US"/>
              </a:p>
            </p:txBody>
          </p:sp>
          <p:sp>
            <p:nvSpPr>
              <p:cNvPr id="37218" name="Rectangle 326"/>
              <p:cNvSpPr>
                <a:spLocks noChangeArrowheads="1"/>
              </p:cNvSpPr>
              <p:nvPr/>
            </p:nvSpPr>
            <p:spPr bwMode="auto">
              <a:xfrm>
                <a:off x="4347" y="3107"/>
                <a:ext cx="1" cy="255"/>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19" name="Freeform 327"/>
              <p:cNvSpPr>
                <a:spLocks/>
              </p:cNvSpPr>
              <p:nvPr/>
            </p:nvSpPr>
            <p:spPr bwMode="auto">
              <a:xfrm>
                <a:off x="4352" y="3113"/>
                <a:ext cx="18" cy="206"/>
              </a:xfrm>
              <a:custGeom>
                <a:avLst/>
                <a:gdLst>
                  <a:gd name="T0" fmla="*/ 0 w 127"/>
                  <a:gd name="T1" fmla="*/ 0 h 1445"/>
                  <a:gd name="T2" fmla="*/ 0 w 127"/>
                  <a:gd name="T3" fmla="*/ 0 h 1445"/>
                  <a:gd name="T4" fmla="*/ 0 w 127"/>
                  <a:gd name="T5" fmla="*/ 0 h 1445"/>
                  <a:gd name="T6" fmla="*/ 0 w 127"/>
                  <a:gd name="T7" fmla="*/ 0 h 1445"/>
                  <a:gd name="T8" fmla="*/ 0 w 127"/>
                  <a:gd name="T9" fmla="*/ 0 h 1445"/>
                  <a:gd name="T10" fmla="*/ 0 60000 65536"/>
                  <a:gd name="T11" fmla="*/ 0 60000 65536"/>
                  <a:gd name="T12" fmla="*/ 0 60000 65536"/>
                  <a:gd name="T13" fmla="*/ 0 60000 65536"/>
                  <a:gd name="T14" fmla="*/ 0 60000 65536"/>
                  <a:gd name="T15" fmla="*/ 0 w 127"/>
                  <a:gd name="T16" fmla="*/ 0 h 1445"/>
                  <a:gd name="T17" fmla="*/ 127 w 127"/>
                  <a:gd name="T18" fmla="*/ 1445 h 1445"/>
                </a:gdLst>
                <a:ahLst/>
                <a:cxnLst>
                  <a:cxn ang="T10">
                    <a:pos x="T0" y="T1"/>
                  </a:cxn>
                  <a:cxn ang="T11">
                    <a:pos x="T2" y="T3"/>
                  </a:cxn>
                  <a:cxn ang="T12">
                    <a:pos x="T4" y="T5"/>
                  </a:cxn>
                  <a:cxn ang="T13">
                    <a:pos x="T6" y="T7"/>
                  </a:cxn>
                  <a:cxn ang="T14">
                    <a:pos x="T8" y="T9"/>
                  </a:cxn>
                </a:cxnLst>
                <a:rect l="T15" t="T16" r="T17" b="T18"/>
                <a:pathLst>
                  <a:path w="127" h="1445">
                    <a:moveTo>
                      <a:pt x="127" y="83"/>
                    </a:moveTo>
                    <a:lnTo>
                      <a:pt x="0" y="0"/>
                    </a:lnTo>
                    <a:lnTo>
                      <a:pt x="0" y="1445"/>
                    </a:lnTo>
                    <a:lnTo>
                      <a:pt x="127" y="1445"/>
                    </a:lnTo>
                    <a:lnTo>
                      <a:pt x="127" y="83"/>
                    </a:lnTo>
                    <a:close/>
                  </a:path>
                </a:pathLst>
              </a:custGeom>
              <a:solidFill>
                <a:srgbClr val="9F9FBF"/>
              </a:solidFill>
              <a:ln w="9525">
                <a:noFill/>
                <a:round/>
                <a:headEnd/>
                <a:tailEnd/>
              </a:ln>
            </p:spPr>
            <p:txBody>
              <a:bodyPr/>
              <a:lstStyle/>
              <a:p>
                <a:endParaRPr lang="en-US"/>
              </a:p>
            </p:txBody>
          </p:sp>
          <p:sp>
            <p:nvSpPr>
              <p:cNvPr id="37220" name="Freeform 328"/>
              <p:cNvSpPr>
                <a:spLocks/>
              </p:cNvSpPr>
              <p:nvPr/>
            </p:nvSpPr>
            <p:spPr bwMode="auto">
              <a:xfrm>
                <a:off x="4358" y="3124"/>
                <a:ext cx="12" cy="189"/>
              </a:xfrm>
              <a:custGeom>
                <a:avLst/>
                <a:gdLst>
                  <a:gd name="T0" fmla="*/ 0 w 84"/>
                  <a:gd name="T1" fmla="*/ 0 h 1319"/>
                  <a:gd name="T2" fmla="*/ 0 w 84"/>
                  <a:gd name="T3" fmla="*/ 0 h 1319"/>
                  <a:gd name="T4" fmla="*/ 0 w 84"/>
                  <a:gd name="T5" fmla="*/ 0 h 1319"/>
                  <a:gd name="T6" fmla="*/ 0 w 84"/>
                  <a:gd name="T7" fmla="*/ 0 h 1319"/>
                  <a:gd name="T8" fmla="*/ 0 w 84"/>
                  <a:gd name="T9" fmla="*/ 0 h 1319"/>
                  <a:gd name="T10" fmla="*/ 0 60000 65536"/>
                  <a:gd name="T11" fmla="*/ 0 60000 65536"/>
                  <a:gd name="T12" fmla="*/ 0 60000 65536"/>
                  <a:gd name="T13" fmla="*/ 0 60000 65536"/>
                  <a:gd name="T14" fmla="*/ 0 60000 65536"/>
                  <a:gd name="T15" fmla="*/ 0 w 84"/>
                  <a:gd name="T16" fmla="*/ 0 h 1319"/>
                  <a:gd name="T17" fmla="*/ 84 w 84"/>
                  <a:gd name="T18" fmla="*/ 1319 h 1319"/>
                </a:gdLst>
                <a:ahLst/>
                <a:cxnLst>
                  <a:cxn ang="T10">
                    <a:pos x="T0" y="T1"/>
                  </a:cxn>
                  <a:cxn ang="T11">
                    <a:pos x="T2" y="T3"/>
                  </a:cxn>
                  <a:cxn ang="T12">
                    <a:pos x="T4" y="T5"/>
                  </a:cxn>
                  <a:cxn ang="T13">
                    <a:pos x="T6" y="T7"/>
                  </a:cxn>
                  <a:cxn ang="T14">
                    <a:pos x="T8" y="T9"/>
                  </a:cxn>
                </a:cxnLst>
                <a:rect l="T15" t="T16" r="T17" b="T18"/>
                <a:pathLst>
                  <a:path w="84" h="1319">
                    <a:moveTo>
                      <a:pt x="0" y="0"/>
                    </a:moveTo>
                    <a:lnTo>
                      <a:pt x="0" y="1319"/>
                    </a:lnTo>
                    <a:lnTo>
                      <a:pt x="84" y="1319"/>
                    </a:lnTo>
                    <a:lnTo>
                      <a:pt x="84" y="42"/>
                    </a:lnTo>
                    <a:lnTo>
                      <a:pt x="0" y="0"/>
                    </a:lnTo>
                    <a:close/>
                  </a:path>
                </a:pathLst>
              </a:custGeom>
              <a:solidFill>
                <a:srgbClr val="000000"/>
              </a:solidFill>
              <a:ln w="9525">
                <a:noFill/>
                <a:round/>
                <a:headEnd/>
                <a:tailEnd/>
              </a:ln>
            </p:spPr>
            <p:txBody>
              <a:bodyPr/>
              <a:lstStyle/>
              <a:p>
                <a:endParaRPr lang="en-US"/>
              </a:p>
            </p:txBody>
          </p:sp>
          <p:sp>
            <p:nvSpPr>
              <p:cNvPr id="37221" name="Line 329"/>
              <p:cNvSpPr>
                <a:spLocks noChangeShapeType="1"/>
              </p:cNvSpPr>
              <p:nvPr/>
            </p:nvSpPr>
            <p:spPr bwMode="auto">
              <a:xfrm>
                <a:off x="4358" y="3142"/>
                <a:ext cx="12" cy="6"/>
              </a:xfrm>
              <a:prstGeom prst="line">
                <a:avLst/>
              </a:prstGeom>
              <a:noFill/>
              <a:ln w="0">
                <a:solidFill>
                  <a:srgbClr val="9F9FBF"/>
                </a:solidFill>
                <a:round/>
                <a:headEnd/>
                <a:tailEnd/>
              </a:ln>
            </p:spPr>
            <p:txBody>
              <a:bodyPr/>
              <a:lstStyle/>
              <a:p>
                <a:endParaRPr lang="en-US"/>
              </a:p>
            </p:txBody>
          </p:sp>
          <p:sp>
            <p:nvSpPr>
              <p:cNvPr id="37222" name="Line 330"/>
              <p:cNvSpPr>
                <a:spLocks noChangeShapeType="1"/>
              </p:cNvSpPr>
              <p:nvPr/>
            </p:nvSpPr>
            <p:spPr bwMode="auto">
              <a:xfrm>
                <a:off x="4357" y="3159"/>
                <a:ext cx="13" cy="5"/>
              </a:xfrm>
              <a:prstGeom prst="line">
                <a:avLst/>
              </a:prstGeom>
              <a:noFill/>
              <a:ln w="0">
                <a:solidFill>
                  <a:srgbClr val="9F9FBF"/>
                </a:solidFill>
                <a:round/>
                <a:headEnd/>
                <a:tailEnd/>
              </a:ln>
            </p:spPr>
            <p:txBody>
              <a:bodyPr/>
              <a:lstStyle/>
              <a:p>
                <a:endParaRPr lang="en-US"/>
              </a:p>
            </p:txBody>
          </p:sp>
          <p:sp>
            <p:nvSpPr>
              <p:cNvPr id="37223" name="Line 331"/>
              <p:cNvSpPr>
                <a:spLocks noChangeShapeType="1"/>
              </p:cNvSpPr>
              <p:nvPr/>
            </p:nvSpPr>
            <p:spPr bwMode="auto">
              <a:xfrm>
                <a:off x="4357" y="3176"/>
                <a:ext cx="14" cy="5"/>
              </a:xfrm>
              <a:prstGeom prst="line">
                <a:avLst/>
              </a:prstGeom>
              <a:noFill/>
              <a:ln w="0">
                <a:solidFill>
                  <a:srgbClr val="9F9FBF"/>
                </a:solidFill>
                <a:round/>
                <a:headEnd/>
                <a:tailEnd/>
              </a:ln>
            </p:spPr>
            <p:txBody>
              <a:bodyPr/>
              <a:lstStyle/>
              <a:p>
                <a:endParaRPr lang="en-US"/>
              </a:p>
            </p:txBody>
          </p:sp>
          <p:sp>
            <p:nvSpPr>
              <p:cNvPr id="37224" name="Line 332"/>
              <p:cNvSpPr>
                <a:spLocks noChangeShapeType="1"/>
              </p:cNvSpPr>
              <p:nvPr/>
            </p:nvSpPr>
            <p:spPr bwMode="auto">
              <a:xfrm>
                <a:off x="4357" y="3194"/>
                <a:ext cx="13" cy="4"/>
              </a:xfrm>
              <a:prstGeom prst="line">
                <a:avLst/>
              </a:prstGeom>
              <a:noFill/>
              <a:ln w="0">
                <a:solidFill>
                  <a:srgbClr val="9F9FBF"/>
                </a:solidFill>
                <a:round/>
                <a:headEnd/>
                <a:tailEnd/>
              </a:ln>
            </p:spPr>
            <p:txBody>
              <a:bodyPr/>
              <a:lstStyle/>
              <a:p>
                <a:endParaRPr lang="en-US"/>
              </a:p>
            </p:txBody>
          </p:sp>
          <p:sp>
            <p:nvSpPr>
              <p:cNvPr id="37225" name="Line 333"/>
              <p:cNvSpPr>
                <a:spLocks noChangeShapeType="1"/>
              </p:cNvSpPr>
              <p:nvPr/>
            </p:nvSpPr>
            <p:spPr bwMode="auto">
              <a:xfrm>
                <a:off x="4357" y="3210"/>
                <a:ext cx="13" cy="4"/>
              </a:xfrm>
              <a:prstGeom prst="line">
                <a:avLst/>
              </a:prstGeom>
              <a:noFill/>
              <a:ln w="0">
                <a:solidFill>
                  <a:srgbClr val="9F9FBF"/>
                </a:solidFill>
                <a:round/>
                <a:headEnd/>
                <a:tailEnd/>
              </a:ln>
            </p:spPr>
            <p:txBody>
              <a:bodyPr/>
              <a:lstStyle/>
              <a:p>
                <a:endParaRPr lang="en-US"/>
              </a:p>
            </p:txBody>
          </p:sp>
          <p:sp>
            <p:nvSpPr>
              <p:cNvPr id="37226" name="Line 334"/>
              <p:cNvSpPr>
                <a:spLocks noChangeShapeType="1"/>
              </p:cNvSpPr>
              <p:nvPr/>
            </p:nvSpPr>
            <p:spPr bwMode="auto">
              <a:xfrm>
                <a:off x="4357" y="3228"/>
                <a:ext cx="14" cy="3"/>
              </a:xfrm>
              <a:prstGeom prst="line">
                <a:avLst/>
              </a:prstGeom>
              <a:noFill/>
              <a:ln w="0">
                <a:solidFill>
                  <a:srgbClr val="9F9FBF"/>
                </a:solidFill>
                <a:round/>
                <a:headEnd/>
                <a:tailEnd/>
              </a:ln>
            </p:spPr>
            <p:txBody>
              <a:bodyPr/>
              <a:lstStyle/>
              <a:p>
                <a:endParaRPr lang="en-US"/>
              </a:p>
            </p:txBody>
          </p:sp>
          <p:sp>
            <p:nvSpPr>
              <p:cNvPr id="37227" name="Line 335"/>
              <p:cNvSpPr>
                <a:spLocks noChangeShapeType="1"/>
              </p:cNvSpPr>
              <p:nvPr/>
            </p:nvSpPr>
            <p:spPr bwMode="auto">
              <a:xfrm>
                <a:off x="4357" y="3246"/>
                <a:ext cx="14" cy="3"/>
              </a:xfrm>
              <a:prstGeom prst="line">
                <a:avLst/>
              </a:prstGeom>
              <a:noFill/>
              <a:ln w="0">
                <a:solidFill>
                  <a:srgbClr val="9F9FBF"/>
                </a:solidFill>
                <a:round/>
                <a:headEnd/>
                <a:tailEnd/>
              </a:ln>
            </p:spPr>
            <p:txBody>
              <a:bodyPr/>
              <a:lstStyle/>
              <a:p>
                <a:endParaRPr lang="en-US"/>
              </a:p>
            </p:txBody>
          </p:sp>
          <p:sp>
            <p:nvSpPr>
              <p:cNvPr id="37228" name="Line 336"/>
              <p:cNvSpPr>
                <a:spLocks noChangeShapeType="1"/>
              </p:cNvSpPr>
              <p:nvPr/>
            </p:nvSpPr>
            <p:spPr bwMode="auto">
              <a:xfrm>
                <a:off x="4357" y="3264"/>
                <a:ext cx="14" cy="2"/>
              </a:xfrm>
              <a:prstGeom prst="line">
                <a:avLst/>
              </a:prstGeom>
              <a:noFill/>
              <a:ln w="0">
                <a:solidFill>
                  <a:srgbClr val="9F9FBF"/>
                </a:solidFill>
                <a:round/>
                <a:headEnd/>
                <a:tailEnd/>
              </a:ln>
            </p:spPr>
            <p:txBody>
              <a:bodyPr/>
              <a:lstStyle/>
              <a:p>
                <a:endParaRPr lang="en-US"/>
              </a:p>
            </p:txBody>
          </p:sp>
          <p:sp>
            <p:nvSpPr>
              <p:cNvPr id="37229" name="Line 337"/>
              <p:cNvSpPr>
                <a:spLocks noChangeShapeType="1"/>
              </p:cNvSpPr>
              <p:nvPr/>
            </p:nvSpPr>
            <p:spPr bwMode="auto">
              <a:xfrm>
                <a:off x="4357" y="3280"/>
                <a:ext cx="13" cy="2"/>
              </a:xfrm>
              <a:prstGeom prst="line">
                <a:avLst/>
              </a:prstGeom>
              <a:noFill/>
              <a:ln w="0">
                <a:solidFill>
                  <a:srgbClr val="9F9FBF"/>
                </a:solidFill>
                <a:round/>
                <a:headEnd/>
                <a:tailEnd/>
              </a:ln>
            </p:spPr>
            <p:txBody>
              <a:bodyPr/>
              <a:lstStyle/>
              <a:p>
                <a:endParaRPr lang="en-US"/>
              </a:p>
            </p:txBody>
          </p:sp>
          <p:sp>
            <p:nvSpPr>
              <p:cNvPr id="37230" name="Line 338"/>
              <p:cNvSpPr>
                <a:spLocks noChangeShapeType="1"/>
              </p:cNvSpPr>
              <p:nvPr/>
            </p:nvSpPr>
            <p:spPr bwMode="auto">
              <a:xfrm>
                <a:off x="4357" y="3298"/>
                <a:ext cx="14" cy="1"/>
              </a:xfrm>
              <a:prstGeom prst="line">
                <a:avLst/>
              </a:prstGeom>
              <a:noFill/>
              <a:ln w="0">
                <a:solidFill>
                  <a:srgbClr val="9F9FBF"/>
                </a:solidFill>
                <a:round/>
                <a:headEnd/>
                <a:tailEnd/>
              </a:ln>
            </p:spPr>
            <p:txBody>
              <a:bodyPr/>
              <a:lstStyle/>
              <a:p>
                <a:endParaRPr lang="en-US"/>
              </a:p>
            </p:txBody>
          </p:sp>
          <p:sp>
            <p:nvSpPr>
              <p:cNvPr id="37231" name="Rectangle 339"/>
              <p:cNvSpPr>
                <a:spLocks noChangeArrowheads="1"/>
              </p:cNvSpPr>
              <p:nvPr/>
            </p:nvSpPr>
            <p:spPr bwMode="auto">
              <a:xfrm>
                <a:off x="4355"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32" name="Freeform 340"/>
              <p:cNvSpPr>
                <a:spLocks/>
              </p:cNvSpPr>
              <p:nvPr/>
            </p:nvSpPr>
            <p:spPr bwMode="auto">
              <a:xfrm>
                <a:off x="4356" y="3347"/>
                <a:ext cx="14" cy="19"/>
              </a:xfrm>
              <a:custGeom>
                <a:avLst/>
                <a:gdLst>
                  <a:gd name="T0" fmla="*/ 0 w 96"/>
                  <a:gd name="T1" fmla="*/ 0 h 134"/>
                  <a:gd name="T2" fmla="*/ 0 w 96"/>
                  <a:gd name="T3" fmla="*/ 0 h 134"/>
                  <a:gd name="T4" fmla="*/ 0 w 96"/>
                  <a:gd name="T5" fmla="*/ 0 h 134"/>
                  <a:gd name="T6" fmla="*/ 0 w 96"/>
                  <a:gd name="T7" fmla="*/ 0 h 134"/>
                  <a:gd name="T8" fmla="*/ 0 w 96"/>
                  <a:gd name="T9" fmla="*/ 0 h 134"/>
                  <a:gd name="T10" fmla="*/ 0 w 96"/>
                  <a:gd name="T11" fmla="*/ 0 h 134"/>
                  <a:gd name="T12" fmla="*/ 0 w 96"/>
                  <a:gd name="T13" fmla="*/ 0 h 134"/>
                  <a:gd name="T14" fmla="*/ 0 60000 65536"/>
                  <a:gd name="T15" fmla="*/ 0 60000 65536"/>
                  <a:gd name="T16" fmla="*/ 0 60000 65536"/>
                  <a:gd name="T17" fmla="*/ 0 60000 65536"/>
                  <a:gd name="T18" fmla="*/ 0 60000 65536"/>
                  <a:gd name="T19" fmla="*/ 0 60000 65536"/>
                  <a:gd name="T20" fmla="*/ 0 60000 65536"/>
                  <a:gd name="T21" fmla="*/ 0 w 96"/>
                  <a:gd name="T22" fmla="*/ 0 h 134"/>
                  <a:gd name="T23" fmla="*/ 96 w 96"/>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34">
                    <a:moveTo>
                      <a:pt x="30" y="134"/>
                    </a:moveTo>
                    <a:lnTo>
                      <a:pt x="30" y="17"/>
                    </a:lnTo>
                    <a:lnTo>
                      <a:pt x="0" y="17"/>
                    </a:lnTo>
                    <a:lnTo>
                      <a:pt x="0" y="0"/>
                    </a:lnTo>
                    <a:lnTo>
                      <a:pt x="96" y="0"/>
                    </a:lnTo>
                    <a:lnTo>
                      <a:pt x="96" y="134"/>
                    </a:lnTo>
                    <a:lnTo>
                      <a:pt x="30" y="134"/>
                    </a:lnTo>
                    <a:close/>
                  </a:path>
                </a:pathLst>
              </a:custGeom>
              <a:solidFill>
                <a:srgbClr val="7F7F9F"/>
              </a:solidFill>
              <a:ln w="9525">
                <a:noFill/>
                <a:round/>
                <a:headEnd/>
                <a:tailEnd/>
              </a:ln>
            </p:spPr>
            <p:txBody>
              <a:bodyPr/>
              <a:lstStyle/>
              <a:p>
                <a:endParaRPr lang="en-US"/>
              </a:p>
            </p:txBody>
          </p:sp>
          <p:sp>
            <p:nvSpPr>
              <p:cNvPr id="37233" name="Freeform 341"/>
              <p:cNvSpPr>
                <a:spLocks/>
              </p:cNvSpPr>
              <p:nvPr/>
            </p:nvSpPr>
            <p:spPr bwMode="auto">
              <a:xfrm>
                <a:off x="4373" y="3115"/>
                <a:ext cx="18" cy="251"/>
              </a:xfrm>
              <a:custGeom>
                <a:avLst/>
                <a:gdLst>
                  <a:gd name="T0" fmla="*/ 0 w 122"/>
                  <a:gd name="T1" fmla="*/ 0 h 1756"/>
                  <a:gd name="T2" fmla="*/ 0 w 122"/>
                  <a:gd name="T3" fmla="*/ 0 h 1756"/>
                  <a:gd name="T4" fmla="*/ 0 w 122"/>
                  <a:gd name="T5" fmla="*/ 0 h 1756"/>
                  <a:gd name="T6" fmla="*/ 0 w 122"/>
                  <a:gd name="T7" fmla="*/ 0 h 1756"/>
                  <a:gd name="T8" fmla="*/ 0 w 122"/>
                  <a:gd name="T9" fmla="*/ 0 h 1756"/>
                  <a:gd name="T10" fmla="*/ 0 60000 65536"/>
                  <a:gd name="T11" fmla="*/ 0 60000 65536"/>
                  <a:gd name="T12" fmla="*/ 0 60000 65536"/>
                  <a:gd name="T13" fmla="*/ 0 60000 65536"/>
                  <a:gd name="T14" fmla="*/ 0 60000 65536"/>
                  <a:gd name="T15" fmla="*/ 0 w 122"/>
                  <a:gd name="T16" fmla="*/ 0 h 1756"/>
                  <a:gd name="T17" fmla="*/ 122 w 122"/>
                  <a:gd name="T18" fmla="*/ 1756 h 1756"/>
                </a:gdLst>
                <a:ahLst/>
                <a:cxnLst>
                  <a:cxn ang="T10">
                    <a:pos x="T0" y="T1"/>
                  </a:cxn>
                  <a:cxn ang="T11">
                    <a:pos x="T2" y="T3"/>
                  </a:cxn>
                  <a:cxn ang="T12">
                    <a:pos x="T4" y="T5"/>
                  </a:cxn>
                  <a:cxn ang="T13">
                    <a:pos x="T6" y="T7"/>
                  </a:cxn>
                  <a:cxn ang="T14">
                    <a:pos x="T8" y="T9"/>
                  </a:cxn>
                </a:cxnLst>
                <a:rect l="T15" t="T16" r="T17" b="T18"/>
                <a:pathLst>
                  <a:path w="122" h="1756">
                    <a:moveTo>
                      <a:pt x="0" y="0"/>
                    </a:moveTo>
                    <a:lnTo>
                      <a:pt x="122" y="78"/>
                    </a:lnTo>
                    <a:lnTo>
                      <a:pt x="122" y="1756"/>
                    </a:lnTo>
                    <a:lnTo>
                      <a:pt x="0" y="1756"/>
                    </a:lnTo>
                    <a:lnTo>
                      <a:pt x="0" y="0"/>
                    </a:lnTo>
                    <a:close/>
                  </a:path>
                </a:pathLst>
              </a:custGeom>
              <a:solidFill>
                <a:srgbClr val="BFBFDF"/>
              </a:solidFill>
              <a:ln w="9525">
                <a:noFill/>
                <a:round/>
                <a:headEnd/>
                <a:tailEnd/>
              </a:ln>
            </p:spPr>
            <p:txBody>
              <a:bodyPr/>
              <a:lstStyle/>
              <a:p>
                <a:endParaRPr lang="en-US"/>
              </a:p>
            </p:txBody>
          </p:sp>
          <p:sp>
            <p:nvSpPr>
              <p:cNvPr id="37234" name="Freeform 342"/>
              <p:cNvSpPr>
                <a:spLocks/>
              </p:cNvSpPr>
              <p:nvPr/>
            </p:nvSpPr>
            <p:spPr bwMode="auto">
              <a:xfrm>
                <a:off x="4373" y="3121"/>
                <a:ext cx="18" cy="199"/>
              </a:xfrm>
              <a:custGeom>
                <a:avLst/>
                <a:gdLst>
                  <a:gd name="T0" fmla="*/ 0 w 122"/>
                  <a:gd name="T1" fmla="*/ 0 h 1398"/>
                  <a:gd name="T2" fmla="*/ 0 w 122"/>
                  <a:gd name="T3" fmla="*/ 0 h 1398"/>
                  <a:gd name="T4" fmla="*/ 0 w 122"/>
                  <a:gd name="T5" fmla="*/ 0 h 1398"/>
                  <a:gd name="T6" fmla="*/ 0 w 122"/>
                  <a:gd name="T7" fmla="*/ 0 h 1398"/>
                  <a:gd name="T8" fmla="*/ 0 w 122"/>
                  <a:gd name="T9" fmla="*/ 0 h 1398"/>
                  <a:gd name="T10" fmla="*/ 0 60000 65536"/>
                  <a:gd name="T11" fmla="*/ 0 60000 65536"/>
                  <a:gd name="T12" fmla="*/ 0 60000 65536"/>
                  <a:gd name="T13" fmla="*/ 0 60000 65536"/>
                  <a:gd name="T14" fmla="*/ 0 60000 65536"/>
                  <a:gd name="T15" fmla="*/ 0 w 122"/>
                  <a:gd name="T16" fmla="*/ 0 h 1398"/>
                  <a:gd name="T17" fmla="*/ 122 w 122"/>
                  <a:gd name="T18" fmla="*/ 1398 h 1398"/>
                </a:gdLst>
                <a:ahLst/>
                <a:cxnLst>
                  <a:cxn ang="T10">
                    <a:pos x="T0" y="T1"/>
                  </a:cxn>
                  <a:cxn ang="T11">
                    <a:pos x="T2" y="T3"/>
                  </a:cxn>
                  <a:cxn ang="T12">
                    <a:pos x="T4" y="T5"/>
                  </a:cxn>
                  <a:cxn ang="T13">
                    <a:pos x="T6" y="T7"/>
                  </a:cxn>
                  <a:cxn ang="T14">
                    <a:pos x="T8" y="T9"/>
                  </a:cxn>
                </a:cxnLst>
                <a:rect l="T15" t="T16" r="T17" b="T18"/>
                <a:pathLst>
                  <a:path w="122" h="1398">
                    <a:moveTo>
                      <a:pt x="122" y="80"/>
                    </a:moveTo>
                    <a:lnTo>
                      <a:pt x="0" y="0"/>
                    </a:lnTo>
                    <a:lnTo>
                      <a:pt x="0" y="1398"/>
                    </a:lnTo>
                    <a:lnTo>
                      <a:pt x="122" y="1398"/>
                    </a:lnTo>
                    <a:lnTo>
                      <a:pt x="122" y="80"/>
                    </a:lnTo>
                    <a:close/>
                  </a:path>
                </a:pathLst>
              </a:custGeom>
              <a:solidFill>
                <a:srgbClr val="9F9FBF"/>
              </a:solidFill>
              <a:ln w="9525">
                <a:noFill/>
                <a:round/>
                <a:headEnd/>
                <a:tailEnd/>
              </a:ln>
            </p:spPr>
            <p:txBody>
              <a:bodyPr/>
              <a:lstStyle/>
              <a:p>
                <a:endParaRPr lang="en-US"/>
              </a:p>
            </p:txBody>
          </p:sp>
          <p:sp>
            <p:nvSpPr>
              <p:cNvPr id="37235" name="Freeform 343"/>
              <p:cNvSpPr>
                <a:spLocks/>
              </p:cNvSpPr>
              <p:nvPr/>
            </p:nvSpPr>
            <p:spPr bwMode="auto">
              <a:xfrm>
                <a:off x="4379" y="3132"/>
                <a:ext cx="12" cy="183"/>
              </a:xfrm>
              <a:custGeom>
                <a:avLst/>
                <a:gdLst>
                  <a:gd name="T0" fmla="*/ 0 w 79"/>
                  <a:gd name="T1" fmla="*/ 0 h 1279"/>
                  <a:gd name="T2" fmla="*/ 0 w 79"/>
                  <a:gd name="T3" fmla="*/ 0 h 1279"/>
                  <a:gd name="T4" fmla="*/ 0 w 79"/>
                  <a:gd name="T5" fmla="*/ 0 h 1279"/>
                  <a:gd name="T6" fmla="*/ 0 w 79"/>
                  <a:gd name="T7" fmla="*/ 0 h 1279"/>
                  <a:gd name="T8" fmla="*/ 0 w 79"/>
                  <a:gd name="T9" fmla="*/ 0 h 1279"/>
                  <a:gd name="T10" fmla="*/ 0 60000 65536"/>
                  <a:gd name="T11" fmla="*/ 0 60000 65536"/>
                  <a:gd name="T12" fmla="*/ 0 60000 65536"/>
                  <a:gd name="T13" fmla="*/ 0 60000 65536"/>
                  <a:gd name="T14" fmla="*/ 0 60000 65536"/>
                  <a:gd name="T15" fmla="*/ 0 w 79"/>
                  <a:gd name="T16" fmla="*/ 0 h 1279"/>
                  <a:gd name="T17" fmla="*/ 79 w 79"/>
                  <a:gd name="T18" fmla="*/ 1279 h 1279"/>
                </a:gdLst>
                <a:ahLst/>
                <a:cxnLst>
                  <a:cxn ang="T10">
                    <a:pos x="T0" y="T1"/>
                  </a:cxn>
                  <a:cxn ang="T11">
                    <a:pos x="T2" y="T3"/>
                  </a:cxn>
                  <a:cxn ang="T12">
                    <a:pos x="T4" y="T5"/>
                  </a:cxn>
                  <a:cxn ang="T13">
                    <a:pos x="T6" y="T7"/>
                  </a:cxn>
                  <a:cxn ang="T14">
                    <a:pos x="T8" y="T9"/>
                  </a:cxn>
                </a:cxnLst>
                <a:rect l="T15" t="T16" r="T17" b="T18"/>
                <a:pathLst>
                  <a:path w="79" h="1279">
                    <a:moveTo>
                      <a:pt x="0" y="0"/>
                    </a:moveTo>
                    <a:lnTo>
                      <a:pt x="0" y="1279"/>
                    </a:lnTo>
                    <a:lnTo>
                      <a:pt x="79" y="1279"/>
                    </a:lnTo>
                    <a:lnTo>
                      <a:pt x="79" y="42"/>
                    </a:lnTo>
                    <a:lnTo>
                      <a:pt x="0" y="0"/>
                    </a:lnTo>
                    <a:close/>
                  </a:path>
                </a:pathLst>
              </a:custGeom>
              <a:solidFill>
                <a:srgbClr val="000000"/>
              </a:solidFill>
              <a:ln w="9525">
                <a:noFill/>
                <a:round/>
                <a:headEnd/>
                <a:tailEnd/>
              </a:ln>
            </p:spPr>
            <p:txBody>
              <a:bodyPr/>
              <a:lstStyle/>
              <a:p>
                <a:endParaRPr lang="en-US"/>
              </a:p>
            </p:txBody>
          </p:sp>
          <p:sp>
            <p:nvSpPr>
              <p:cNvPr id="37236" name="Line 344"/>
              <p:cNvSpPr>
                <a:spLocks noChangeShapeType="1"/>
              </p:cNvSpPr>
              <p:nvPr/>
            </p:nvSpPr>
            <p:spPr bwMode="auto">
              <a:xfrm>
                <a:off x="4379" y="3149"/>
                <a:ext cx="11" cy="5"/>
              </a:xfrm>
              <a:prstGeom prst="line">
                <a:avLst/>
              </a:prstGeom>
              <a:noFill/>
              <a:ln w="0">
                <a:solidFill>
                  <a:srgbClr val="9F9FBF"/>
                </a:solidFill>
                <a:round/>
                <a:headEnd/>
                <a:tailEnd/>
              </a:ln>
            </p:spPr>
            <p:txBody>
              <a:bodyPr/>
              <a:lstStyle/>
              <a:p>
                <a:endParaRPr lang="en-US"/>
              </a:p>
            </p:txBody>
          </p:sp>
          <p:sp>
            <p:nvSpPr>
              <p:cNvPr id="37237" name="Line 345"/>
              <p:cNvSpPr>
                <a:spLocks noChangeShapeType="1"/>
              </p:cNvSpPr>
              <p:nvPr/>
            </p:nvSpPr>
            <p:spPr bwMode="auto">
              <a:xfrm>
                <a:off x="4378" y="3166"/>
                <a:ext cx="13" cy="5"/>
              </a:xfrm>
              <a:prstGeom prst="line">
                <a:avLst/>
              </a:prstGeom>
              <a:noFill/>
              <a:ln w="0">
                <a:solidFill>
                  <a:srgbClr val="9F9FBF"/>
                </a:solidFill>
                <a:round/>
                <a:headEnd/>
                <a:tailEnd/>
              </a:ln>
            </p:spPr>
            <p:txBody>
              <a:bodyPr/>
              <a:lstStyle/>
              <a:p>
                <a:endParaRPr lang="en-US"/>
              </a:p>
            </p:txBody>
          </p:sp>
          <p:sp>
            <p:nvSpPr>
              <p:cNvPr id="37238" name="Line 346"/>
              <p:cNvSpPr>
                <a:spLocks noChangeShapeType="1"/>
              </p:cNvSpPr>
              <p:nvPr/>
            </p:nvSpPr>
            <p:spPr bwMode="auto">
              <a:xfrm>
                <a:off x="4378" y="3182"/>
                <a:ext cx="14" cy="4"/>
              </a:xfrm>
              <a:prstGeom prst="line">
                <a:avLst/>
              </a:prstGeom>
              <a:noFill/>
              <a:ln w="0">
                <a:solidFill>
                  <a:srgbClr val="9F9FBF"/>
                </a:solidFill>
                <a:round/>
                <a:headEnd/>
                <a:tailEnd/>
              </a:ln>
            </p:spPr>
            <p:txBody>
              <a:bodyPr/>
              <a:lstStyle/>
              <a:p>
                <a:endParaRPr lang="en-US"/>
              </a:p>
            </p:txBody>
          </p:sp>
          <p:sp>
            <p:nvSpPr>
              <p:cNvPr id="37239" name="Line 347"/>
              <p:cNvSpPr>
                <a:spLocks noChangeShapeType="1"/>
              </p:cNvSpPr>
              <p:nvPr/>
            </p:nvSpPr>
            <p:spPr bwMode="auto">
              <a:xfrm>
                <a:off x="4378" y="3200"/>
                <a:ext cx="13" cy="3"/>
              </a:xfrm>
              <a:prstGeom prst="line">
                <a:avLst/>
              </a:prstGeom>
              <a:noFill/>
              <a:ln w="0">
                <a:solidFill>
                  <a:srgbClr val="9F9FBF"/>
                </a:solidFill>
                <a:round/>
                <a:headEnd/>
                <a:tailEnd/>
              </a:ln>
            </p:spPr>
            <p:txBody>
              <a:bodyPr/>
              <a:lstStyle/>
              <a:p>
                <a:endParaRPr lang="en-US"/>
              </a:p>
            </p:txBody>
          </p:sp>
          <p:sp>
            <p:nvSpPr>
              <p:cNvPr id="37240" name="Line 348"/>
              <p:cNvSpPr>
                <a:spLocks noChangeShapeType="1"/>
              </p:cNvSpPr>
              <p:nvPr/>
            </p:nvSpPr>
            <p:spPr bwMode="auto">
              <a:xfrm>
                <a:off x="4378" y="3214"/>
                <a:ext cx="13" cy="5"/>
              </a:xfrm>
              <a:prstGeom prst="line">
                <a:avLst/>
              </a:prstGeom>
              <a:noFill/>
              <a:ln w="0">
                <a:solidFill>
                  <a:srgbClr val="9F9FBF"/>
                </a:solidFill>
                <a:round/>
                <a:headEnd/>
                <a:tailEnd/>
              </a:ln>
            </p:spPr>
            <p:txBody>
              <a:bodyPr/>
              <a:lstStyle/>
              <a:p>
                <a:endParaRPr lang="en-US"/>
              </a:p>
            </p:txBody>
          </p:sp>
          <p:sp>
            <p:nvSpPr>
              <p:cNvPr id="37241" name="Line 349"/>
              <p:cNvSpPr>
                <a:spLocks noChangeShapeType="1"/>
              </p:cNvSpPr>
              <p:nvPr/>
            </p:nvSpPr>
            <p:spPr bwMode="auto">
              <a:xfrm>
                <a:off x="4378" y="3232"/>
                <a:ext cx="14" cy="4"/>
              </a:xfrm>
              <a:prstGeom prst="line">
                <a:avLst/>
              </a:prstGeom>
              <a:noFill/>
              <a:ln w="0">
                <a:solidFill>
                  <a:srgbClr val="9F9FBF"/>
                </a:solidFill>
                <a:round/>
                <a:headEnd/>
                <a:tailEnd/>
              </a:ln>
            </p:spPr>
            <p:txBody>
              <a:bodyPr/>
              <a:lstStyle/>
              <a:p>
                <a:endParaRPr lang="en-US"/>
              </a:p>
            </p:txBody>
          </p:sp>
          <p:sp>
            <p:nvSpPr>
              <p:cNvPr id="37242" name="Line 350"/>
              <p:cNvSpPr>
                <a:spLocks noChangeShapeType="1"/>
              </p:cNvSpPr>
              <p:nvPr/>
            </p:nvSpPr>
            <p:spPr bwMode="auto">
              <a:xfrm>
                <a:off x="4378" y="3249"/>
                <a:ext cx="14" cy="4"/>
              </a:xfrm>
              <a:prstGeom prst="line">
                <a:avLst/>
              </a:prstGeom>
              <a:noFill/>
              <a:ln w="0">
                <a:solidFill>
                  <a:srgbClr val="9F9FBF"/>
                </a:solidFill>
                <a:round/>
                <a:headEnd/>
                <a:tailEnd/>
              </a:ln>
            </p:spPr>
            <p:txBody>
              <a:bodyPr/>
              <a:lstStyle/>
              <a:p>
                <a:endParaRPr lang="en-US"/>
              </a:p>
            </p:txBody>
          </p:sp>
          <p:sp>
            <p:nvSpPr>
              <p:cNvPr id="37243" name="Line 351"/>
              <p:cNvSpPr>
                <a:spLocks noChangeShapeType="1"/>
              </p:cNvSpPr>
              <p:nvPr/>
            </p:nvSpPr>
            <p:spPr bwMode="auto">
              <a:xfrm>
                <a:off x="4378" y="3266"/>
                <a:ext cx="14" cy="3"/>
              </a:xfrm>
              <a:prstGeom prst="line">
                <a:avLst/>
              </a:prstGeom>
              <a:noFill/>
              <a:ln w="0">
                <a:solidFill>
                  <a:srgbClr val="9F9FBF"/>
                </a:solidFill>
                <a:round/>
                <a:headEnd/>
                <a:tailEnd/>
              </a:ln>
            </p:spPr>
            <p:txBody>
              <a:bodyPr/>
              <a:lstStyle/>
              <a:p>
                <a:endParaRPr lang="en-US"/>
              </a:p>
            </p:txBody>
          </p:sp>
          <p:sp>
            <p:nvSpPr>
              <p:cNvPr id="37244" name="Line 352"/>
              <p:cNvSpPr>
                <a:spLocks noChangeShapeType="1"/>
              </p:cNvSpPr>
              <p:nvPr/>
            </p:nvSpPr>
            <p:spPr bwMode="auto">
              <a:xfrm>
                <a:off x="4378" y="3283"/>
                <a:ext cx="13" cy="2"/>
              </a:xfrm>
              <a:prstGeom prst="line">
                <a:avLst/>
              </a:prstGeom>
              <a:noFill/>
              <a:ln w="0">
                <a:solidFill>
                  <a:srgbClr val="9F9FBF"/>
                </a:solidFill>
                <a:round/>
                <a:headEnd/>
                <a:tailEnd/>
              </a:ln>
            </p:spPr>
            <p:txBody>
              <a:bodyPr/>
              <a:lstStyle/>
              <a:p>
                <a:endParaRPr lang="en-US"/>
              </a:p>
            </p:txBody>
          </p:sp>
          <p:sp>
            <p:nvSpPr>
              <p:cNvPr id="37245" name="Line 353"/>
              <p:cNvSpPr>
                <a:spLocks noChangeShapeType="1"/>
              </p:cNvSpPr>
              <p:nvPr/>
            </p:nvSpPr>
            <p:spPr bwMode="auto">
              <a:xfrm>
                <a:off x="4378" y="3300"/>
                <a:ext cx="14" cy="1"/>
              </a:xfrm>
              <a:prstGeom prst="line">
                <a:avLst/>
              </a:prstGeom>
              <a:noFill/>
              <a:ln w="0">
                <a:solidFill>
                  <a:srgbClr val="9F9FBF"/>
                </a:solidFill>
                <a:round/>
                <a:headEnd/>
                <a:tailEnd/>
              </a:ln>
            </p:spPr>
            <p:txBody>
              <a:bodyPr/>
              <a:lstStyle/>
              <a:p>
                <a:endParaRPr lang="en-US"/>
              </a:p>
            </p:txBody>
          </p:sp>
          <p:sp>
            <p:nvSpPr>
              <p:cNvPr id="37246" name="Rectangle 354"/>
              <p:cNvSpPr>
                <a:spLocks noChangeArrowheads="1"/>
              </p:cNvSpPr>
              <p:nvPr/>
            </p:nvSpPr>
            <p:spPr bwMode="auto">
              <a:xfrm>
                <a:off x="437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47" name="Freeform 355"/>
              <p:cNvSpPr>
                <a:spLocks/>
              </p:cNvSpPr>
              <p:nvPr/>
            </p:nvSpPr>
            <p:spPr bwMode="auto">
              <a:xfrm>
                <a:off x="4378" y="3348"/>
                <a:ext cx="13" cy="18"/>
              </a:xfrm>
              <a:custGeom>
                <a:avLst/>
                <a:gdLst>
                  <a:gd name="T0" fmla="*/ 0 w 92"/>
                  <a:gd name="T1" fmla="*/ 0 h 128"/>
                  <a:gd name="T2" fmla="*/ 0 w 92"/>
                  <a:gd name="T3" fmla="*/ 0 h 128"/>
                  <a:gd name="T4" fmla="*/ 0 w 92"/>
                  <a:gd name="T5" fmla="*/ 0 h 128"/>
                  <a:gd name="T6" fmla="*/ 0 w 92"/>
                  <a:gd name="T7" fmla="*/ 0 h 128"/>
                  <a:gd name="T8" fmla="*/ 0 w 92"/>
                  <a:gd name="T9" fmla="*/ 0 h 128"/>
                  <a:gd name="T10" fmla="*/ 0 w 92"/>
                  <a:gd name="T11" fmla="*/ 0 h 128"/>
                  <a:gd name="T12" fmla="*/ 0 w 92"/>
                  <a:gd name="T13" fmla="*/ 0 h 128"/>
                  <a:gd name="T14" fmla="*/ 0 60000 65536"/>
                  <a:gd name="T15" fmla="*/ 0 60000 65536"/>
                  <a:gd name="T16" fmla="*/ 0 60000 65536"/>
                  <a:gd name="T17" fmla="*/ 0 60000 65536"/>
                  <a:gd name="T18" fmla="*/ 0 60000 65536"/>
                  <a:gd name="T19" fmla="*/ 0 60000 65536"/>
                  <a:gd name="T20" fmla="*/ 0 60000 65536"/>
                  <a:gd name="T21" fmla="*/ 0 w 92"/>
                  <a:gd name="T22" fmla="*/ 0 h 128"/>
                  <a:gd name="T23" fmla="*/ 92 w 9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28">
                    <a:moveTo>
                      <a:pt x="29" y="128"/>
                    </a:moveTo>
                    <a:lnTo>
                      <a:pt x="29" y="16"/>
                    </a:lnTo>
                    <a:lnTo>
                      <a:pt x="0" y="16"/>
                    </a:lnTo>
                    <a:lnTo>
                      <a:pt x="0" y="0"/>
                    </a:lnTo>
                    <a:lnTo>
                      <a:pt x="92" y="0"/>
                    </a:lnTo>
                    <a:lnTo>
                      <a:pt x="92" y="128"/>
                    </a:lnTo>
                    <a:lnTo>
                      <a:pt x="29" y="128"/>
                    </a:lnTo>
                    <a:close/>
                  </a:path>
                </a:pathLst>
              </a:custGeom>
              <a:solidFill>
                <a:srgbClr val="7F7F9F"/>
              </a:solidFill>
              <a:ln w="9525">
                <a:noFill/>
                <a:round/>
                <a:headEnd/>
                <a:tailEnd/>
              </a:ln>
            </p:spPr>
            <p:txBody>
              <a:bodyPr/>
              <a:lstStyle/>
              <a:p>
                <a:endParaRPr lang="en-US"/>
              </a:p>
            </p:txBody>
          </p:sp>
          <p:sp>
            <p:nvSpPr>
              <p:cNvPr id="37248" name="Freeform 356"/>
              <p:cNvSpPr>
                <a:spLocks/>
              </p:cNvSpPr>
              <p:nvPr/>
            </p:nvSpPr>
            <p:spPr bwMode="auto">
              <a:xfrm>
                <a:off x="4396" y="3123"/>
                <a:ext cx="17" cy="242"/>
              </a:xfrm>
              <a:custGeom>
                <a:avLst/>
                <a:gdLst>
                  <a:gd name="T0" fmla="*/ 0 w 118"/>
                  <a:gd name="T1" fmla="*/ 0 h 1699"/>
                  <a:gd name="T2" fmla="*/ 0 w 118"/>
                  <a:gd name="T3" fmla="*/ 0 h 1699"/>
                  <a:gd name="T4" fmla="*/ 0 w 118"/>
                  <a:gd name="T5" fmla="*/ 0 h 1699"/>
                  <a:gd name="T6" fmla="*/ 0 w 118"/>
                  <a:gd name="T7" fmla="*/ 0 h 1699"/>
                  <a:gd name="T8" fmla="*/ 0 w 118"/>
                  <a:gd name="T9" fmla="*/ 0 h 1699"/>
                  <a:gd name="T10" fmla="*/ 0 60000 65536"/>
                  <a:gd name="T11" fmla="*/ 0 60000 65536"/>
                  <a:gd name="T12" fmla="*/ 0 60000 65536"/>
                  <a:gd name="T13" fmla="*/ 0 60000 65536"/>
                  <a:gd name="T14" fmla="*/ 0 60000 65536"/>
                  <a:gd name="T15" fmla="*/ 0 w 118"/>
                  <a:gd name="T16" fmla="*/ 0 h 1699"/>
                  <a:gd name="T17" fmla="*/ 118 w 118"/>
                  <a:gd name="T18" fmla="*/ 1699 h 1699"/>
                </a:gdLst>
                <a:ahLst/>
                <a:cxnLst>
                  <a:cxn ang="T10">
                    <a:pos x="T0" y="T1"/>
                  </a:cxn>
                  <a:cxn ang="T11">
                    <a:pos x="T2" y="T3"/>
                  </a:cxn>
                  <a:cxn ang="T12">
                    <a:pos x="T4" y="T5"/>
                  </a:cxn>
                  <a:cxn ang="T13">
                    <a:pos x="T6" y="T7"/>
                  </a:cxn>
                  <a:cxn ang="T14">
                    <a:pos x="T8" y="T9"/>
                  </a:cxn>
                </a:cxnLst>
                <a:rect l="T15" t="T16" r="T17" b="T18"/>
                <a:pathLst>
                  <a:path w="118" h="1699">
                    <a:moveTo>
                      <a:pt x="0" y="0"/>
                    </a:moveTo>
                    <a:lnTo>
                      <a:pt x="118" y="75"/>
                    </a:lnTo>
                    <a:lnTo>
                      <a:pt x="118" y="1699"/>
                    </a:lnTo>
                    <a:lnTo>
                      <a:pt x="0" y="1699"/>
                    </a:lnTo>
                    <a:lnTo>
                      <a:pt x="0" y="0"/>
                    </a:lnTo>
                    <a:close/>
                  </a:path>
                </a:pathLst>
              </a:custGeom>
              <a:solidFill>
                <a:srgbClr val="BFBFDF"/>
              </a:solidFill>
              <a:ln w="9525">
                <a:noFill/>
                <a:round/>
                <a:headEnd/>
                <a:tailEnd/>
              </a:ln>
            </p:spPr>
            <p:txBody>
              <a:bodyPr/>
              <a:lstStyle/>
              <a:p>
                <a:endParaRPr lang="en-US"/>
              </a:p>
            </p:txBody>
          </p:sp>
          <p:sp>
            <p:nvSpPr>
              <p:cNvPr id="37249" name="Freeform 357"/>
              <p:cNvSpPr>
                <a:spLocks/>
              </p:cNvSpPr>
              <p:nvPr/>
            </p:nvSpPr>
            <p:spPr bwMode="auto">
              <a:xfrm>
                <a:off x="4396" y="3128"/>
                <a:ext cx="17" cy="193"/>
              </a:xfrm>
              <a:custGeom>
                <a:avLst/>
                <a:gdLst>
                  <a:gd name="T0" fmla="*/ 0 w 118"/>
                  <a:gd name="T1" fmla="*/ 0 h 1354"/>
                  <a:gd name="T2" fmla="*/ 0 w 118"/>
                  <a:gd name="T3" fmla="*/ 0 h 1354"/>
                  <a:gd name="T4" fmla="*/ 0 w 118"/>
                  <a:gd name="T5" fmla="*/ 0 h 1354"/>
                  <a:gd name="T6" fmla="*/ 0 w 118"/>
                  <a:gd name="T7" fmla="*/ 0 h 1354"/>
                  <a:gd name="T8" fmla="*/ 0 w 118"/>
                  <a:gd name="T9" fmla="*/ 0 h 1354"/>
                  <a:gd name="T10" fmla="*/ 0 60000 65536"/>
                  <a:gd name="T11" fmla="*/ 0 60000 65536"/>
                  <a:gd name="T12" fmla="*/ 0 60000 65536"/>
                  <a:gd name="T13" fmla="*/ 0 60000 65536"/>
                  <a:gd name="T14" fmla="*/ 0 60000 65536"/>
                  <a:gd name="T15" fmla="*/ 0 w 118"/>
                  <a:gd name="T16" fmla="*/ 0 h 1354"/>
                  <a:gd name="T17" fmla="*/ 118 w 118"/>
                  <a:gd name="T18" fmla="*/ 1354 h 1354"/>
                </a:gdLst>
                <a:ahLst/>
                <a:cxnLst>
                  <a:cxn ang="T10">
                    <a:pos x="T0" y="T1"/>
                  </a:cxn>
                  <a:cxn ang="T11">
                    <a:pos x="T2" y="T3"/>
                  </a:cxn>
                  <a:cxn ang="T12">
                    <a:pos x="T4" y="T5"/>
                  </a:cxn>
                  <a:cxn ang="T13">
                    <a:pos x="T6" y="T7"/>
                  </a:cxn>
                  <a:cxn ang="T14">
                    <a:pos x="T8" y="T9"/>
                  </a:cxn>
                </a:cxnLst>
                <a:rect l="T15" t="T16" r="T17" b="T18"/>
                <a:pathLst>
                  <a:path w="118" h="1354">
                    <a:moveTo>
                      <a:pt x="118" y="78"/>
                    </a:moveTo>
                    <a:lnTo>
                      <a:pt x="0" y="0"/>
                    </a:lnTo>
                    <a:lnTo>
                      <a:pt x="0" y="1354"/>
                    </a:lnTo>
                    <a:lnTo>
                      <a:pt x="118" y="1354"/>
                    </a:lnTo>
                    <a:lnTo>
                      <a:pt x="118" y="78"/>
                    </a:lnTo>
                    <a:close/>
                  </a:path>
                </a:pathLst>
              </a:custGeom>
              <a:solidFill>
                <a:srgbClr val="9F9FBF"/>
              </a:solidFill>
              <a:ln w="9525">
                <a:noFill/>
                <a:round/>
                <a:headEnd/>
                <a:tailEnd/>
              </a:ln>
            </p:spPr>
            <p:txBody>
              <a:bodyPr/>
              <a:lstStyle/>
              <a:p>
                <a:endParaRPr lang="en-US"/>
              </a:p>
            </p:txBody>
          </p:sp>
          <p:sp>
            <p:nvSpPr>
              <p:cNvPr id="37250" name="Freeform 358"/>
              <p:cNvSpPr>
                <a:spLocks/>
              </p:cNvSpPr>
              <p:nvPr/>
            </p:nvSpPr>
            <p:spPr bwMode="auto">
              <a:xfrm>
                <a:off x="4402" y="3139"/>
                <a:ext cx="11" cy="177"/>
              </a:xfrm>
              <a:custGeom>
                <a:avLst/>
                <a:gdLst>
                  <a:gd name="T0" fmla="*/ 0 w 77"/>
                  <a:gd name="T1" fmla="*/ 0 h 1237"/>
                  <a:gd name="T2" fmla="*/ 0 w 77"/>
                  <a:gd name="T3" fmla="*/ 0 h 1237"/>
                  <a:gd name="T4" fmla="*/ 0 w 77"/>
                  <a:gd name="T5" fmla="*/ 0 h 1237"/>
                  <a:gd name="T6" fmla="*/ 0 w 77"/>
                  <a:gd name="T7" fmla="*/ 0 h 1237"/>
                  <a:gd name="T8" fmla="*/ 0 w 77"/>
                  <a:gd name="T9" fmla="*/ 0 h 1237"/>
                  <a:gd name="T10" fmla="*/ 0 60000 65536"/>
                  <a:gd name="T11" fmla="*/ 0 60000 65536"/>
                  <a:gd name="T12" fmla="*/ 0 60000 65536"/>
                  <a:gd name="T13" fmla="*/ 0 60000 65536"/>
                  <a:gd name="T14" fmla="*/ 0 60000 65536"/>
                  <a:gd name="T15" fmla="*/ 0 w 77"/>
                  <a:gd name="T16" fmla="*/ 0 h 1237"/>
                  <a:gd name="T17" fmla="*/ 77 w 77"/>
                  <a:gd name="T18" fmla="*/ 1237 h 1237"/>
                </a:gdLst>
                <a:ahLst/>
                <a:cxnLst>
                  <a:cxn ang="T10">
                    <a:pos x="T0" y="T1"/>
                  </a:cxn>
                  <a:cxn ang="T11">
                    <a:pos x="T2" y="T3"/>
                  </a:cxn>
                  <a:cxn ang="T12">
                    <a:pos x="T4" y="T5"/>
                  </a:cxn>
                  <a:cxn ang="T13">
                    <a:pos x="T6" y="T7"/>
                  </a:cxn>
                  <a:cxn ang="T14">
                    <a:pos x="T8" y="T9"/>
                  </a:cxn>
                </a:cxnLst>
                <a:rect l="T15" t="T16" r="T17" b="T18"/>
                <a:pathLst>
                  <a:path w="77" h="1237">
                    <a:moveTo>
                      <a:pt x="0" y="0"/>
                    </a:moveTo>
                    <a:lnTo>
                      <a:pt x="0" y="1237"/>
                    </a:lnTo>
                    <a:lnTo>
                      <a:pt x="77" y="1237"/>
                    </a:lnTo>
                    <a:lnTo>
                      <a:pt x="77" y="40"/>
                    </a:lnTo>
                    <a:lnTo>
                      <a:pt x="0" y="0"/>
                    </a:lnTo>
                    <a:close/>
                  </a:path>
                </a:pathLst>
              </a:custGeom>
              <a:solidFill>
                <a:srgbClr val="000000"/>
              </a:solidFill>
              <a:ln w="9525">
                <a:noFill/>
                <a:round/>
                <a:headEnd/>
                <a:tailEnd/>
              </a:ln>
            </p:spPr>
            <p:txBody>
              <a:bodyPr/>
              <a:lstStyle/>
              <a:p>
                <a:endParaRPr lang="en-US"/>
              </a:p>
            </p:txBody>
          </p:sp>
          <p:sp>
            <p:nvSpPr>
              <p:cNvPr id="37251" name="Line 359"/>
              <p:cNvSpPr>
                <a:spLocks noChangeShapeType="1"/>
              </p:cNvSpPr>
              <p:nvPr/>
            </p:nvSpPr>
            <p:spPr bwMode="auto">
              <a:xfrm>
                <a:off x="4401" y="3155"/>
                <a:ext cx="11" cy="5"/>
              </a:xfrm>
              <a:prstGeom prst="line">
                <a:avLst/>
              </a:prstGeom>
              <a:noFill/>
              <a:ln w="0">
                <a:solidFill>
                  <a:srgbClr val="9F9FBF"/>
                </a:solidFill>
                <a:round/>
                <a:headEnd/>
                <a:tailEnd/>
              </a:ln>
            </p:spPr>
            <p:txBody>
              <a:bodyPr/>
              <a:lstStyle/>
              <a:p>
                <a:endParaRPr lang="en-US"/>
              </a:p>
            </p:txBody>
          </p:sp>
          <p:sp>
            <p:nvSpPr>
              <p:cNvPr id="37252" name="Line 360"/>
              <p:cNvSpPr>
                <a:spLocks noChangeShapeType="1"/>
              </p:cNvSpPr>
              <p:nvPr/>
            </p:nvSpPr>
            <p:spPr bwMode="auto">
              <a:xfrm>
                <a:off x="4401" y="3171"/>
                <a:ext cx="12" cy="5"/>
              </a:xfrm>
              <a:prstGeom prst="line">
                <a:avLst/>
              </a:prstGeom>
              <a:noFill/>
              <a:ln w="0">
                <a:solidFill>
                  <a:srgbClr val="9F9FBF"/>
                </a:solidFill>
                <a:round/>
                <a:headEnd/>
                <a:tailEnd/>
              </a:ln>
            </p:spPr>
            <p:txBody>
              <a:bodyPr/>
              <a:lstStyle/>
              <a:p>
                <a:endParaRPr lang="en-US"/>
              </a:p>
            </p:txBody>
          </p:sp>
          <p:sp>
            <p:nvSpPr>
              <p:cNvPr id="37253" name="Line 361"/>
              <p:cNvSpPr>
                <a:spLocks noChangeShapeType="1"/>
              </p:cNvSpPr>
              <p:nvPr/>
            </p:nvSpPr>
            <p:spPr bwMode="auto">
              <a:xfrm>
                <a:off x="4401" y="3187"/>
                <a:ext cx="12" cy="4"/>
              </a:xfrm>
              <a:prstGeom prst="line">
                <a:avLst/>
              </a:prstGeom>
              <a:noFill/>
              <a:ln w="0">
                <a:solidFill>
                  <a:srgbClr val="9F9FBF"/>
                </a:solidFill>
                <a:round/>
                <a:headEnd/>
                <a:tailEnd/>
              </a:ln>
            </p:spPr>
            <p:txBody>
              <a:bodyPr/>
              <a:lstStyle/>
              <a:p>
                <a:endParaRPr lang="en-US"/>
              </a:p>
            </p:txBody>
          </p:sp>
          <p:sp>
            <p:nvSpPr>
              <p:cNvPr id="37254" name="Line 362"/>
              <p:cNvSpPr>
                <a:spLocks noChangeShapeType="1"/>
              </p:cNvSpPr>
              <p:nvPr/>
            </p:nvSpPr>
            <p:spPr bwMode="auto">
              <a:xfrm>
                <a:off x="4401" y="3204"/>
                <a:ext cx="12" cy="3"/>
              </a:xfrm>
              <a:prstGeom prst="line">
                <a:avLst/>
              </a:prstGeom>
              <a:noFill/>
              <a:ln w="0">
                <a:solidFill>
                  <a:srgbClr val="9F9FBF"/>
                </a:solidFill>
                <a:round/>
                <a:headEnd/>
                <a:tailEnd/>
              </a:ln>
            </p:spPr>
            <p:txBody>
              <a:bodyPr/>
              <a:lstStyle/>
              <a:p>
                <a:endParaRPr lang="en-US"/>
              </a:p>
            </p:txBody>
          </p:sp>
          <p:sp>
            <p:nvSpPr>
              <p:cNvPr id="37255" name="Line 363"/>
              <p:cNvSpPr>
                <a:spLocks noChangeShapeType="1"/>
              </p:cNvSpPr>
              <p:nvPr/>
            </p:nvSpPr>
            <p:spPr bwMode="auto">
              <a:xfrm>
                <a:off x="4401" y="3219"/>
                <a:ext cx="11" cy="3"/>
              </a:xfrm>
              <a:prstGeom prst="line">
                <a:avLst/>
              </a:prstGeom>
              <a:noFill/>
              <a:ln w="0">
                <a:solidFill>
                  <a:srgbClr val="9F9FBF"/>
                </a:solidFill>
                <a:round/>
                <a:headEnd/>
                <a:tailEnd/>
              </a:ln>
            </p:spPr>
            <p:txBody>
              <a:bodyPr/>
              <a:lstStyle/>
              <a:p>
                <a:endParaRPr lang="en-US"/>
              </a:p>
            </p:txBody>
          </p:sp>
          <p:sp>
            <p:nvSpPr>
              <p:cNvPr id="37256" name="Line 364"/>
              <p:cNvSpPr>
                <a:spLocks noChangeShapeType="1"/>
              </p:cNvSpPr>
              <p:nvPr/>
            </p:nvSpPr>
            <p:spPr bwMode="auto">
              <a:xfrm>
                <a:off x="4401" y="3236"/>
                <a:ext cx="12" cy="3"/>
              </a:xfrm>
              <a:prstGeom prst="line">
                <a:avLst/>
              </a:prstGeom>
              <a:noFill/>
              <a:ln w="0">
                <a:solidFill>
                  <a:srgbClr val="9F9FBF"/>
                </a:solidFill>
                <a:round/>
                <a:headEnd/>
                <a:tailEnd/>
              </a:ln>
            </p:spPr>
            <p:txBody>
              <a:bodyPr/>
              <a:lstStyle/>
              <a:p>
                <a:endParaRPr lang="en-US"/>
              </a:p>
            </p:txBody>
          </p:sp>
          <p:sp>
            <p:nvSpPr>
              <p:cNvPr id="37257" name="Line 365"/>
              <p:cNvSpPr>
                <a:spLocks noChangeShapeType="1"/>
              </p:cNvSpPr>
              <p:nvPr/>
            </p:nvSpPr>
            <p:spPr bwMode="auto">
              <a:xfrm>
                <a:off x="4401" y="3252"/>
                <a:ext cx="12" cy="4"/>
              </a:xfrm>
              <a:prstGeom prst="line">
                <a:avLst/>
              </a:prstGeom>
              <a:noFill/>
              <a:ln w="0">
                <a:solidFill>
                  <a:srgbClr val="9F9FBF"/>
                </a:solidFill>
                <a:round/>
                <a:headEnd/>
                <a:tailEnd/>
              </a:ln>
            </p:spPr>
            <p:txBody>
              <a:bodyPr/>
              <a:lstStyle/>
              <a:p>
                <a:endParaRPr lang="en-US"/>
              </a:p>
            </p:txBody>
          </p:sp>
          <p:sp>
            <p:nvSpPr>
              <p:cNvPr id="37258" name="Line 366"/>
              <p:cNvSpPr>
                <a:spLocks noChangeShapeType="1"/>
              </p:cNvSpPr>
              <p:nvPr/>
            </p:nvSpPr>
            <p:spPr bwMode="auto">
              <a:xfrm>
                <a:off x="4401" y="3269"/>
                <a:ext cx="12" cy="2"/>
              </a:xfrm>
              <a:prstGeom prst="line">
                <a:avLst/>
              </a:prstGeom>
              <a:noFill/>
              <a:ln w="0">
                <a:solidFill>
                  <a:srgbClr val="9F9FBF"/>
                </a:solidFill>
                <a:round/>
                <a:headEnd/>
                <a:tailEnd/>
              </a:ln>
            </p:spPr>
            <p:txBody>
              <a:bodyPr/>
              <a:lstStyle/>
              <a:p>
                <a:endParaRPr lang="en-US"/>
              </a:p>
            </p:txBody>
          </p:sp>
          <p:sp>
            <p:nvSpPr>
              <p:cNvPr id="37259" name="Line 367"/>
              <p:cNvSpPr>
                <a:spLocks noChangeShapeType="1"/>
              </p:cNvSpPr>
              <p:nvPr/>
            </p:nvSpPr>
            <p:spPr bwMode="auto">
              <a:xfrm>
                <a:off x="4401" y="3285"/>
                <a:ext cx="12" cy="2"/>
              </a:xfrm>
              <a:prstGeom prst="line">
                <a:avLst/>
              </a:prstGeom>
              <a:noFill/>
              <a:ln w="0">
                <a:solidFill>
                  <a:srgbClr val="9F9FBF"/>
                </a:solidFill>
                <a:round/>
                <a:headEnd/>
                <a:tailEnd/>
              </a:ln>
            </p:spPr>
            <p:txBody>
              <a:bodyPr/>
              <a:lstStyle/>
              <a:p>
                <a:endParaRPr lang="en-US"/>
              </a:p>
            </p:txBody>
          </p:sp>
          <p:sp>
            <p:nvSpPr>
              <p:cNvPr id="37260" name="Line 368"/>
              <p:cNvSpPr>
                <a:spLocks noChangeShapeType="1"/>
              </p:cNvSpPr>
              <p:nvPr/>
            </p:nvSpPr>
            <p:spPr bwMode="auto">
              <a:xfrm>
                <a:off x="4401" y="3301"/>
                <a:ext cx="12" cy="1"/>
              </a:xfrm>
              <a:prstGeom prst="line">
                <a:avLst/>
              </a:prstGeom>
              <a:noFill/>
              <a:ln w="0">
                <a:solidFill>
                  <a:srgbClr val="9F9FBF"/>
                </a:solidFill>
                <a:round/>
                <a:headEnd/>
                <a:tailEnd/>
              </a:ln>
            </p:spPr>
            <p:txBody>
              <a:bodyPr/>
              <a:lstStyle/>
              <a:p>
                <a:endParaRPr lang="en-US"/>
              </a:p>
            </p:txBody>
          </p:sp>
          <p:sp>
            <p:nvSpPr>
              <p:cNvPr id="37261" name="Rectangle 369"/>
              <p:cNvSpPr>
                <a:spLocks noChangeArrowheads="1"/>
              </p:cNvSpPr>
              <p:nvPr/>
            </p:nvSpPr>
            <p:spPr bwMode="auto">
              <a:xfrm>
                <a:off x="4395"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62" name="Freeform 370"/>
              <p:cNvSpPr>
                <a:spLocks/>
              </p:cNvSpPr>
              <p:nvPr/>
            </p:nvSpPr>
            <p:spPr bwMode="auto">
              <a:xfrm>
                <a:off x="4400" y="3348"/>
                <a:ext cx="13" cy="17"/>
              </a:xfrm>
              <a:custGeom>
                <a:avLst/>
                <a:gdLst>
                  <a:gd name="T0" fmla="*/ 0 w 89"/>
                  <a:gd name="T1" fmla="*/ 0 h 124"/>
                  <a:gd name="T2" fmla="*/ 0 w 89"/>
                  <a:gd name="T3" fmla="*/ 0 h 124"/>
                  <a:gd name="T4" fmla="*/ 0 w 89"/>
                  <a:gd name="T5" fmla="*/ 0 h 124"/>
                  <a:gd name="T6" fmla="*/ 0 w 89"/>
                  <a:gd name="T7" fmla="*/ 0 h 124"/>
                  <a:gd name="T8" fmla="*/ 0 w 89"/>
                  <a:gd name="T9" fmla="*/ 0 h 124"/>
                  <a:gd name="T10" fmla="*/ 0 w 89"/>
                  <a:gd name="T11" fmla="*/ 0 h 124"/>
                  <a:gd name="T12" fmla="*/ 0 w 89"/>
                  <a:gd name="T13" fmla="*/ 0 h 124"/>
                  <a:gd name="T14" fmla="*/ 0 60000 65536"/>
                  <a:gd name="T15" fmla="*/ 0 60000 65536"/>
                  <a:gd name="T16" fmla="*/ 0 60000 65536"/>
                  <a:gd name="T17" fmla="*/ 0 60000 65536"/>
                  <a:gd name="T18" fmla="*/ 0 60000 65536"/>
                  <a:gd name="T19" fmla="*/ 0 60000 65536"/>
                  <a:gd name="T20" fmla="*/ 0 60000 65536"/>
                  <a:gd name="T21" fmla="*/ 0 w 89"/>
                  <a:gd name="T22" fmla="*/ 0 h 124"/>
                  <a:gd name="T23" fmla="*/ 89 w 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 h="124">
                    <a:moveTo>
                      <a:pt x="27" y="124"/>
                    </a:moveTo>
                    <a:lnTo>
                      <a:pt x="27" y="16"/>
                    </a:lnTo>
                    <a:lnTo>
                      <a:pt x="0" y="16"/>
                    </a:lnTo>
                    <a:lnTo>
                      <a:pt x="0" y="0"/>
                    </a:lnTo>
                    <a:lnTo>
                      <a:pt x="89" y="0"/>
                    </a:lnTo>
                    <a:lnTo>
                      <a:pt x="89" y="124"/>
                    </a:lnTo>
                    <a:lnTo>
                      <a:pt x="27" y="124"/>
                    </a:lnTo>
                    <a:close/>
                  </a:path>
                </a:pathLst>
              </a:custGeom>
              <a:solidFill>
                <a:srgbClr val="7F7F9F"/>
              </a:solidFill>
              <a:ln w="9525">
                <a:noFill/>
                <a:round/>
                <a:headEnd/>
                <a:tailEnd/>
              </a:ln>
            </p:spPr>
            <p:txBody>
              <a:bodyPr/>
              <a:lstStyle/>
              <a:p>
                <a:endParaRPr lang="en-US"/>
              </a:p>
            </p:txBody>
          </p:sp>
          <p:sp>
            <p:nvSpPr>
              <p:cNvPr id="37263" name="Freeform 371"/>
              <p:cNvSpPr>
                <a:spLocks/>
              </p:cNvSpPr>
              <p:nvPr/>
            </p:nvSpPr>
            <p:spPr bwMode="auto">
              <a:xfrm>
                <a:off x="4417" y="3130"/>
                <a:ext cx="17" cy="235"/>
              </a:xfrm>
              <a:custGeom>
                <a:avLst/>
                <a:gdLst>
                  <a:gd name="T0" fmla="*/ 0 w 117"/>
                  <a:gd name="T1" fmla="*/ 0 h 1642"/>
                  <a:gd name="T2" fmla="*/ 0 w 117"/>
                  <a:gd name="T3" fmla="*/ 0 h 1642"/>
                  <a:gd name="T4" fmla="*/ 0 w 117"/>
                  <a:gd name="T5" fmla="*/ 0 h 1642"/>
                  <a:gd name="T6" fmla="*/ 0 w 117"/>
                  <a:gd name="T7" fmla="*/ 0 h 1642"/>
                  <a:gd name="T8" fmla="*/ 0 w 117"/>
                  <a:gd name="T9" fmla="*/ 0 h 1642"/>
                  <a:gd name="T10" fmla="*/ 0 60000 65536"/>
                  <a:gd name="T11" fmla="*/ 0 60000 65536"/>
                  <a:gd name="T12" fmla="*/ 0 60000 65536"/>
                  <a:gd name="T13" fmla="*/ 0 60000 65536"/>
                  <a:gd name="T14" fmla="*/ 0 60000 65536"/>
                  <a:gd name="T15" fmla="*/ 0 w 117"/>
                  <a:gd name="T16" fmla="*/ 0 h 1642"/>
                  <a:gd name="T17" fmla="*/ 117 w 117"/>
                  <a:gd name="T18" fmla="*/ 1642 h 1642"/>
                </a:gdLst>
                <a:ahLst/>
                <a:cxnLst>
                  <a:cxn ang="T10">
                    <a:pos x="T0" y="T1"/>
                  </a:cxn>
                  <a:cxn ang="T11">
                    <a:pos x="T2" y="T3"/>
                  </a:cxn>
                  <a:cxn ang="T12">
                    <a:pos x="T4" y="T5"/>
                  </a:cxn>
                  <a:cxn ang="T13">
                    <a:pos x="T6" y="T7"/>
                  </a:cxn>
                  <a:cxn ang="T14">
                    <a:pos x="T8" y="T9"/>
                  </a:cxn>
                </a:cxnLst>
                <a:rect l="T15" t="T16" r="T17" b="T18"/>
                <a:pathLst>
                  <a:path w="117" h="1642">
                    <a:moveTo>
                      <a:pt x="0" y="0"/>
                    </a:moveTo>
                    <a:lnTo>
                      <a:pt x="117" y="74"/>
                    </a:lnTo>
                    <a:lnTo>
                      <a:pt x="117" y="1642"/>
                    </a:lnTo>
                    <a:lnTo>
                      <a:pt x="0" y="1642"/>
                    </a:lnTo>
                    <a:lnTo>
                      <a:pt x="0" y="0"/>
                    </a:lnTo>
                    <a:close/>
                  </a:path>
                </a:pathLst>
              </a:custGeom>
              <a:solidFill>
                <a:srgbClr val="BFBFDF"/>
              </a:solidFill>
              <a:ln w="9525">
                <a:noFill/>
                <a:round/>
                <a:headEnd/>
                <a:tailEnd/>
              </a:ln>
            </p:spPr>
            <p:txBody>
              <a:bodyPr/>
              <a:lstStyle/>
              <a:p>
                <a:endParaRPr lang="en-US"/>
              </a:p>
            </p:txBody>
          </p:sp>
          <p:sp>
            <p:nvSpPr>
              <p:cNvPr id="37264" name="Rectangle 372"/>
              <p:cNvSpPr>
                <a:spLocks noChangeArrowheads="1"/>
              </p:cNvSpPr>
              <p:nvPr/>
            </p:nvSpPr>
            <p:spPr bwMode="auto">
              <a:xfrm>
                <a:off x="4411" y="3131"/>
                <a:ext cx="1" cy="22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65" name="Freeform 373"/>
              <p:cNvSpPr>
                <a:spLocks/>
              </p:cNvSpPr>
              <p:nvPr/>
            </p:nvSpPr>
            <p:spPr bwMode="auto">
              <a:xfrm>
                <a:off x="4417" y="3135"/>
                <a:ext cx="17" cy="187"/>
              </a:xfrm>
              <a:custGeom>
                <a:avLst/>
                <a:gdLst>
                  <a:gd name="T0" fmla="*/ 0 w 117"/>
                  <a:gd name="T1" fmla="*/ 0 h 1309"/>
                  <a:gd name="T2" fmla="*/ 0 w 117"/>
                  <a:gd name="T3" fmla="*/ 0 h 1309"/>
                  <a:gd name="T4" fmla="*/ 0 w 117"/>
                  <a:gd name="T5" fmla="*/ 0 h 1309"/>
                  <a:gd name="T6" fmla="*/ 0 w 117"/>
                  <a:gd name="T7" fmla="*/ 0 h 1309"/>
                  <a:gd name="T8" fmla="*/ 0 w 117"/>
                  <a:gd name="T9" fmla="*/ 0 h 1309"/>
                  <a:gd name="T10" fmla="*/ 0 60000 65536"/>
                  <a:gd name="T11" fmla="*/ 0 60000 65536"/>
                  <a:gd name="T12" fmla="*/ 0 60000 65536"/>
                  <a:gd name="T13" fmla="*/ 0 60000 65536"/>
                  <a:gd name="T14" fmla="*/ 0 60000 65536"/>
                  <a:gd name="T15" fmla="*/ 0 w 117"/>
                  <a:gd name="T16" fmla="*/ 0 h 1309"/>
                  <a:gd name="T17" fmla="*/ 117 w 117"/>
                  <a:gd name="T18" fmla="*/ 1309 h 1309"/>
                </a:gdLst>
                <a:ahLst/>
                <a:cxnLst>
                  <a:cxn ang="T10">
                    <a:pos x="T0" y="T1"/>
                  </a:cxn>
                  <a:cxn ang="T11">
                    <a:pos x="T2" y="T3"/>
                  </a:cxn>
                  <a:cxn ang="T12">
                    <a:pos x="T4" y="T5"/>
                  </a:cxn>
                  <a:cxn ang="T13">
                    <a:pos x="T6" y="T7"/>
                  </a:cxn>
                  <a:cxn ang="T14">
                    <a:pos x="T8" y="T9"/>
                  </a:cxn>
                </a:cxnLst>
                <a:rect l="T15" t="T16" r="T17" b="T18"/>
                <a:pathLst>
                  <a:path w="117" h="1309">
                    <a:moveTo>
                      <a:pt x="117" y="77"/>
                    </a:moveTo>
                    <a:lnTo>
                      <a:pt x="0" y="0"/>
                    </a:lnTo>
                    <a:lnTo>
                      <a:pt x="0" y="1309"/>
                    </a:lnTo>
                    <a:lnTo>
                      <a:pt x="117" y="1309"/>
                    </a:lnTo>
                    <a:lnTo>
                      <a:pt x="117" y="77"/>
                    </a:lnTo>
                    <a:close/>
                  </a:path>
                </a:pathLst>
              </a:custGeom>
              <a:solidFill>
                <a:srgbClr val="9F9FBF"/>
              </a:solidFill>
              <a:ln w="9525">
                <a:noFill/>
                <a:round/>
                <a:headEnd/>
                <a:tailEnd/>
              </a:ln>
            </p:spPr>
            <p:txBody>
              <a:bodyPr/>
              <a:lstStyle/>
              <a:p>
                <a:endParaRPr lang="en-US"/>
              </a:p>
            </p:txBody>
          </p:sp>
          <p:sp>
            <p:nvSpPr>
              <p:cNvPr id="37266" name="Freeform 374"/>
              <p:cNvSpPr>
                <a:spLocks/>
              </p:cNvSpPr>
              <p:nvPr/>
            </p:nvSpPr>
            <p:spPr bwMode="auto">
              <a:xfrm>
                <a:off x="4423" y="3146"/>
                <a:ext cx="11" cy="171"/>
              </a:xfrm>
              <a:custGeom>
                <a:avLst/>
                <a:gdLst>
                  <a:gd name="T0" fmla="*/ 0 w 77"/>
                  <a:gd name="T1" fmla="*/ 0 h 1195"/>
                  <a:gd name="T2" fmla="*/ 0 w 77"/>
                  <a:gd name="T3" fmla="*/ 0 h 1195"/>
                  <a:gd name="T4" fmla="*/ 0 w 77"/>
                  <a:gd name="T5" fmla="*/ 0 h 1195"/>
                  <a:gd name="T6" fmla="*/ 0 w 77"/>
                  <a:gd name="T7" fmla="*/ 0 h 1195"/>
                  <a:gd name="T8" fmla="*/ 0 w 77"/>
                  <a:gd name="T9" fmla="*/ 0 h 1195"/>
                  <a:gd name="T10" fmla="*/ 0 60000 65536"/>
                  <a:gd name="T11" fmla="*/ 0 60000 65536"/>
                  <a:gd name="T12" fmla="*/ 0 60000 65536"/>
                  <a:gd name="T13" fmla="*/ 0 60000 65536"/>
                  <a:gd name="T14" fmla="*/ 0 60000 65536"/>
                  <a:gd name="T15" fmla="*/ 0 w 77"/>
                  <a:gd name="T16" fmla="*/ 0 h 1195"/>
                  <a:gd name="T17" fmla="*/ 77 w 77"/>
                  <a:gd name="T18" fmla="*/ 1195 h 1195"/>
                </a:gdLst>
                <a:ahLst/>
                <a:cxnLst>
                  <a:cxn ang="T10">
                    <a:pos x="T0" y="T1"/>
                  </a:cxn>
                  <a:cxn ang="T11">
                    <a:pos x="T2" y="T3"/>
                  </a:cxn>
                  <a:cxn ang="T12">
                    <a:pos x="T4" y="T5"/>
                  </a:cxn>
                  <a:cxn ang="T13">
                    <a:pos x="T6" y="T7"/>
                  </a:cxn>
                  <a:cxn ang="T14">
                    <a:pos x="T8" y="T9"/>
                  </a:cxn>
                </a:cxnLst>
                <a:rect l="T15" t="T16" r="T17" b="T18"/>
                <a:pathLst>
                  <a:path w="77" h="1195">
                    <a:moveTo>
                      <a:pt x="0" y="0"/>
                    </a:moveTo>
                    <a:lnTo>
                      <a:pt x="0" y="1195"/>
                    </a:lnTo>
                    <a:lnTo>
                      <a:pt x="77" y="1195"/>
                    </a:lnTo>
                    <a:lnTo>
                      <a:pt x="77" y="39"/>
                    </a:lnTo>
                    <a:lnTo>
                      <a:pt x="0" y="0"/>
                    </a:lnTo>
                    <a:close/>
                  </a:path>
                </a:pathLst>
              </a:custGeom>
              <a:solidFill>
                <a:srgbClr val="000000"/>
              </a:solidFill>
              <a:ln w="9525">
                <a:noFill/>
                <a:round/>
                <a:headEnd/>
                <a:tailEnd/>
              </a:ln>
            </p:spPr>
            <p:txBody>
              <a:bodyPr/>
              <a:lstStyle/>
              <a:p>
                <a:endParaRPr lang="en-US"/>
              </a:p>
            </p:txBody>
          </p:sp>
          <p:sp>
            <p:nvSpPr>
              <p:cNvPr id="37267" name="Line 375"/>
              <p:cNvSpPr>
                <a:spLocks noChangeShapeType="1"/>
              </p:cNvSpPr>
              <p:nvPr/>
            </p:nvSpPr>
            <p:spPr bwMode="auto">
              <a:xfrm>
                <a:off x="4422" y="3161"/>
                <a:ext cx="11" cy="5"/>
              </a:xfrm>
              <a:prstGeom prst="line">
                <a:avLst/>
              </a:prstGeom>
              <a:noFill/>
              <a:ln w="0">
                <a:solidFill>
                  <a:srgbClr val="9F9FBF"/>
                </a:solidFill>
                <a:round/>
                <a:headEnd/>
                <a:tailEnd/>
              </a:ln>
            </p:spPr>
            <p:txBody>
              <a:bodyPr/>
              <a:lstStyle/>
              <a:p>
                <a:endParaRPr lang="en-US"/>
              </a:p>
            </p:txBody>
          </p:sp>
          <p:sp>
            <p:nvSpPr>
              <p:cNvPr id="37268" name="Line 376"/>
              <p:cNvSpPr>
                <a:spLocks noChangeShapeType="1"/>
              </p:cNvSpPr>
              <p:nvPr/>
            </p:nvSpPr>
            <p:spPr bwMode="auto">
              <a:xfrm>
                <a:off x="4422" y="3177"/>
                <a:ext cx="12" cy="5"/>
              </a:xfrm>
              <a:prstGeom prst="line">
                <a:avLst/>
              </a:prstGeom>
              <a:noFill/>
              <a:ln w="0">
                <a:solidFill>
                  <a:srgbClr val="9F9FBF"/>
                </a:solidFill>
                <a:round/>
                <a:headEnd/>
                <a:tailEnd/>
              </a:ln>
            </p:spPr>
            <p:txBody>
              <a:bodyPr/>
              <a:lstStyle/>
              <a:p>
                <a:endParaRPr lang="en-US"/>
              </a:p>
            </p:txBody>
          </p:sp>
          <p:sp>
            <p:nvSpPr>
              <p:cNvPr id="37269" name="Line 377"/>
              <p:cNvSpPr>
                <a:spLocks noChangeShapeType="1"/>
              </p:cNvSpPr>
              <p:nvPr/>
            </p:nvSpPr>
            <p:spPr bwMode="auto">
              <a:xfrm>
                <a:off x="4422" y="3192"/>
                <a:ext cx="13" cy="4"/>
              </a:xfrm>
              <a:prstGeom prst="line">
                <a:avLst/>
              </a:prstGeom>
              <a:noFill/>
              <a:ln w="0">
                <a:solidFill>
                  <a:srgbClr val="9F9FBF"/>
                </a:solidFill>
                <a:round/>
                <a:headEnd/>
                <a:tailEnd/>
              </a:ln>
            </p:spPr>
            <p:txBody>
              <a:bodyPr/>
              <a:lstStyle/>
              <a:p>
                <a:endParaRPr lang="en-US"/>
              </a:p>
            </p:txBody>
          </p:sp>
          <p:sp>
            <p:nvSpPr>
              <p:cNvPr id="37270" name="Line 378"/>
              <p:cNvSpPr>
                <a:spLocks noChangeShapeType="1"/>
              </p:cNvSpPr>
              <p:nvPr/>
            </p:nvSpPr>
            <p:spPr bwMode="auto">
              <a:xfrm>
                <a:off x="4422" y="3209"/>
                <a:ext cx="12" cy="3"/>
              </a:xfrm>
              <a:prstGeom prst="line">
                <a:avLst/>
              </a:prstGeom>
              <a:noFill/>
              <a:ln w="0">
                <a:solidFill>
                  <a:srgbClr val="9F9FBF"/>
                </a:solidFill>
                <a:round/>
                <a:headEnd/>
                <a:tailEnd/>
              </a:ln>
            </p:spPr>
            <p:txBody>
              <a:bodyPr/>
              <a:lstStyle/>
              <a:p>
                <a:endParaRPr lang="en-US"/>
              </a:p>
            </p:txBody>
          </p:sp>
          <p:sp>
            <p:nvSpPr>
              <p:cNvPr id="37271" name="Line 379"/>
              <p:cNvSpPr>
                <a:spLocks noChangeShapeType="1"/>
              </p:cNvSpPr>
              <p:nvPr/>
            </p:nvSpPr>
            <p:spPr bwMode="auto">
              <a:xfrm>
                <a:off x="4422" y="3223"/>
                <a:ext cx="11" cy="4"/>
              </a:xfrm>
              <a:prstGeom prst="line">
                <a:avLst/>
              </a:prstGeom>
              <a:noFill/>
              <a:ln w="0">
                <a:solidFill>
                  <a:srgbClr val="9F9FBF"/>
                </a:solidFill>
                <a:round/>
                <a:headEnd/>
                <a:tailEnd/>
              </a:ln>
            </p:spPr>
            <p:txBody>
              <a:bodyPr/>
              <a:lstStyle/>
              <a:p>
                <a:endParaRPr lang="en-US"/>
              </a:p>
            </p:txBody>
          </p:sp>
          <p:sp>
            <p:nvSpPr>
              <p:cNvPr id="37272" name="Line 380"/>
              <p:cNvSpPr>
                <a:spLocks noChangeShapeType="1"/>
              </p:cNvSpPr>
              <p:nvPr/>
            </p:nvSpPr>
            <p:spPr bwMode="auto">
              <a:xfrm>
                <a:off x="4422" y="3239"/>
                <a:ext cx="13" cy="4"/>
              </a:xfrm>
              <a:prstGeom prst="line">
                <a:avLst/>
              </a:prstGeom>
              <a:noFill/>
              <a:ln w="0">
                <a:solidFill>
                  <a:srgbClr val="9F9FBF"/>
                </a:solidFill>
                <a:round/>
                <a:headEnd/>
                <a:tailEnd/>
              </a:ln>
            </p:spPr>
            <p:txBody>
              <a:bodyPr/>
              <a:lstStyle/>
              <a:p>
                <a:endParaRPr lang="en-US"/>
              </a:p>
            </p:txBody>
          </p:sp>
          <p:sp>
            <p:nvSpPr>
              <p:cNvPr id="37273" name="Line 381"/>
              <p:cNvSpPr>
                <a:spLocks noChangeShapeType="1"/>
              </p:cNvSpPr>
              <p:nvPr/>
            </p:nvSpPr>
            <p:spPr bwMode="auto">
              <a:xfrm>
                <a:off x="4422" y="3256"/>
                <a:ext cx="13" cy="3"/>
              </a:xfrm>
              <a:prstGeom prst="line">
                <a:avLst/>
              </a:prstGeom>
              <a:noFill/>
              <a:ln w="0">
                <a:solidFill>
                  <a:srgbClr val="9F9FBF"/>
                </a:solidFill>
                <a:round/>
                <a:headEnd/>
                <a:tailEnd/>
              </a:ln>
            </p:spPr>
            <p:txBody>
              <a:bodyPr/>
              <a:lstStyle/>
              <a:p>
                <a:endParaRPr lang="en-US"/>
              </a:p>
            </p:txBody>
          </p:sp>
          <p:sp>
            <p:nvSpPr>
              <p:cNvPr id="37274" name="Line 382"/>
              <p:cNvSpPr>
                <a:spLocks noChangeShapeType="1"/>
              </p:cNvSpPr>
              <p:nvPr/>
            </p:nvSpPr>
            <p:spPr bwMode="auto">
              <a:xfrm>
                <a:off x="4422" y="3271"/>
                <a:ext cx="13" cy="3"/>
              </a:xfrm>
              <a:prstGeom prst="line">
                <a:avLst/>
              </a:prstGeom>
              <a:noFill/>
              <a:ln w="0">
                <a:solidFill>
                  <a:srgbClr val="9F9FBF"/>
                </a:solidFill>
                <a:round/>
                <a:headEnd/>
                <a:tailEnd/>
              </a:ln>
            </p:spPr>
            <p:txBody>
              <a:bodyPr/>
              <a:lstStyle/>
              <a:p>
                <a:endParaRPr lang="en-US"/>
              </a:p>
            </p:txBody>
          </p:sp>
          <p:sp>
            <p:nvSpPr>
              <p:cNvPr id="37275" name="Line 383"/>
              <p:cNvSpPr>
                <a:spLocks noChangeShapeType="1"/>
              </p:cNvSpPr>
              <p:nvPr/>
            </p:nvSpPr>
            <p:spPr bwMode="auto">
              <a:xfrm>
                <a:off x="4422" y="3287"/>
                <a:ext cx="12" cy="2"/>
              </a:xfrm>
              <a:prstGeom prst="line">
                <a:avLst/>
              </a:prstGeom>
              <a:noFill/>
              <a:ln w="0">
                <a:solidFill>
                  <a:srgbClr val="9F9FBF"/>
                </a:solidFill>
                <a:round/>
                <a:headEnd/>
                <a:tailEnd/>
              </a:ln>
            </p:spPr>
            <p:txBody>
              <a:bodyPr/>
              <a:lstStyle/>
              <a:p>
                <a:endParaRPr lang="en-US"/>
              </a:p>
            </p:txBody>
          </p:sp>
          <p:sp>
            <p:nvSpPr>
              <p:cNvPr id="37276" name="Line 384"/>
              <p:cNvSpPr>
                <a:spLocks noChangeShapeType="1"/>
              </p:cNvSpPr>
              <p:nvPr/>
            </p:nvSpPr>
            <p:spPr bwMode="auto">
              <a:xfrm>
                <a:off x="4422" y="3303"/>
                <a:ext cx="13" cy="1"/>
              </a:xfrm>
              <a:prstGeom prst="line">
                <a:avLst/>
              </a:prstGeom>
              <a:noFill/>
              <a:ln w="0">
                <a:solidFill>
                  <a:srgbClr val="9F9FBF"/>
                </a:solidFill>
                <a:round/>
                <a:headEnd/>
                <a:tailEnd/>
              </a:ln>
            </p:spPr>
            <p:txBody>
              <a:bodyPr/>
              <a:lstStyle/>
              <a:p>
                <a:endParaRPr lang="en-US"/>
              </a:p>
            </p:txBody>
          </p:sp>
          <p:sp>
            <p:nvSpPr>
              <p:cNvPr id="37277" name="Rectangle 385"/>
              <p:cNvSpPr>
                <a:spLocks noChangeArrowheads="1"/>
              </p:cNvSpPr>
              <p:nvPr/>
            </p:nvSpPr>
            <p:spPr bwMode="auto">
              <a:xfrm>
                <a:off x="4418"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78" name="Freeform 386"/>
              <p:cNvSpPr>
                <a:spLocks/>
              </p:cNvSpPr>
              <p:nvPr/>
            </p:nvSpPr>
            <p:spPr bwMode="auto">
              <a:xfrm>
                <a:off x="4421" y="3348"/>
                <a:ext cx="13" cy="17"/>
              </a:xfrm>
              <a:custGeom>
                <a:avLst/>
                <a:gdLst>
                  <a:gd name="T0" fmla="*/ 0 w 88"/>
                  <a:gd name="T1" fmla="*/ 0 h 119"/>
                  <a:gd name="T2" fmla="*/ 0 w 88"/>
                  <a:gd name="T3" fmla="*/ 0 h 119"/>
                  <a:gd name="T4" fmla="*/ 0 w 88"/>
                  <a:gd name="T5" fmla="*/ 0 h 119"/>
                  <a:gd name="T6" fmla="*/ 0 w 88"/>
                  <a:gd name="T7" fmla="*/ 0 h 119"/>
                  <a:gd name="T8" fmla="*/ 0 w 88"/>
                  <a:gd name="T9" fmla="*/ 0 h 119"/>
                  <a:gd name="T10" fmla="*/ 0 w 88"/>
                  <a:gd name="T11" fmla="*/ 0 h 119"/>
                  <a:gd name="T12" fmla="*/ 0 w 88"/>
                  <a:gd name="T13" fmla="*/ 0 h 119"/>
                  <a:gd name="T14" fmla="*/ 0 60000 65536"/>
                  <a:gd name="T15" fmla="*/ 0 60000 65536"/>
                  <a:gd name="T16" fmla="*/ 0 60000 65536"/>
                  <a:gd name="T17" fmla="*/ 0 60000 65536"/>
                  <a:gd name="T18" fmla="*/ 0 60000 65536"/>
                  <a:gd name="T19" fmla="*/ 0 60000 65536"/>
                  <a:gd name="T20" fmla="*/ 0 60000 65536"/>
                  <a:gd name="T21" fmla="*/ 0 w 88"/>
                  <a:gd name="T22" fmla="*/ 0 h 119"/>
                  <a:gd name="T23" fmla="*/ 88 w 88"/>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9">
                    <a:moveTo>
                      <a:pt x="26" y="119"/>
                    </a:moveTo>
                    <a:lnTo>
                      <a:pt x="26" y="15"/>
                    </a:lnTo>
                    <a:lnTo>
                      <a:pt x="0" y="15"/>
                    </a:lnTo>
                    <a:lnTo>
                      <a:pt x="0" y="0"/>
                    </a:lnTo>
                    <a:lnTo>
                      <a:pt x="88" y="0"/>
                    </a:lnTo>
                    <a:lnTo>
                      <a:pt x="88" y="119"/>
                    </a:lnTo>
                    <a:lnTo>
                      <a:pt x="26" y="119"/>
                    </a:lnTo>
                    <a:close/>
                  </a:path>
                </a:pathLst>
              </a:custGeom>
              <a:solidFill>
                <a:srgbClr val="7F7F9F"/>
              </a:solidFill>
              <a:ln w="9525">
                <a:noFill/>
                <a:round/>
                <a:headEnd/>
                <a:tailEnd/>
              </a:ln>
            </p:spPr>
            <p:txBody>
              <a:bodyPr/>
              <a:lstStyle/>
              <a:p>
                <a:endParaRPr lang="en-US"/>
              </a:p>
            </p:txBody>
          </p:sp>
          <p:sp>
            <p:nvSpPr>
              <p:cNvPr id="37279" name="Freeform 387"/>
              <p:cNvSpPr>
                <a:spLocks/>
              </p:cNvSpPr>
              <p:nvPr/>
            </p:nvSpPr>
            <p:spPr bwMode="auto">
              <a:xfrm>
                <a:off x="4438" y="3138"/>
                <a:ext cx="17" cy="226"/>
              </a:xfrm>
              <a:custGeom>
                <a:avLst/>
                <a:gdLst>
                  <a:gd name="T0" fmla="*/ 0 w 119"/>
                  <a:gd name="T1" fmla="*/ 0 h 1579"/>
                  <a:gd name="T2" fmla="*/ 0 w 119"/>
                  <a:gd name="T3" fmla="*/ 0 h 1579"/>
                  <a:gd name="T4" fmla="*/ 0 w 119"/>
                  <a:gd name="T5" fmla="*/ 0 h 1579"/>
                  <a:gd name="T6" fmla="*/ 0 w 119"/>
                  <a:gd name="T7" fmla="*/ 0 h 1579"/>
                  <a:gd name="T8" fmla="*/ 0 w 119"/>
                  <a:gd name="T9" fmla="*/ 0 h 1579"/>
                  <a:gd name="T10" fmla="*/ 0 60000 65536"/>
                  <a:gd name="T11" fmla="*/ 0 60000 65536"/>
                  <a:gd name="T12" fmla="*/ 0 60000 65536"/>
                  <a:gd name="T13" fmla="*/ 0 60000 65536"/>
                  <a:gd name="T14" fmla="*/ 0 60000 65536"/>
                  <a:gd name="T15" fmla="*/ 0 w 119"/>
                  <a:gd name="T16" fmla="*/ 0 h 1579"/>
                  <a:gd name="T17" fmla="*/ 119 w 119"/>
                  <a:gd name="T18" fmla="*/ 1579 h 1579"/>
                </a:gdLst>
                <a:ahLst/>
                <a:cxnLst>
                  <a:cxn ang="T10">
                    <a:pos x="T0" y="T1"/>
                  </a:cxn>
                  <a:cxn ang="T11">
                    <a:pos x="T2" y="T3"/>
                  </a:cxn>
                  <a:cxn ang="T12">
                    <a:pos x="T4" y="T5"/>
                  </a:cxn>
                  <a:cxn ang="T13">
                    <a:pos x="T6" y="T7"/>
                  </a:cxn>
                  <a:cxn ang="T14">
                    <a:pos x="T8" y="T9"/>
                  </a:cxn>
                </a:cxnLst>
                <a:rect l="T15" t="T16" r="T17" b="T18"/>
                <a:pathLst>
                  <a:path w="119" h="1579">
                    <a:moveTo>
                      <a:pt x="0" y="0"/>
                    </a:moveTo>
                    <a:lnTo>
                      <a:pt x="119" y="69"/>
                    </a:lnTo>
                    <a:lnTo>
                      <a:pt x="119" y="1579"/>
                    </a:lnTo>
                    <a:lnTo>
                      <a:pt x="0" y="1579"/>
                    </a:lnTo>
                    <a:lnTo>
                      <a:pt x="0" y="0"/>
                    </a:lnTo>
                    <a:close/>
                  </a:path>
                </a:pathLst>
              </a:custGeom>
              <a:solidFill>
                <a:srgbClr val="BFBFDF"/>
              </a:solidFill>
              <a:ln w="9525">
                <a:noFill/>
                <a:round/>
                <a:headEnd/>
                <a:tailEnd/>
              </a:ln>
            </p:spPr>
            <p:txBody>
              <a:bodyPr/>
              <a:lstStyle/>
              <a:p>
                <a:endParaRPr lang="en-US"/>
              </a:p>
            </p:txBody>
          </p:sp>
          <p:sp>
            <p:nvSpPr>
              <p:cNvPr id="37280" name="Freeform 388"/>
              <p:cNvSpPr>
                <a:spLocks/>
              </p:cNvSpPr>
              <p:nvPr/>
            </p:nvSpPr>
            <p:spPr bwMode="auto">
              <a:xfrm>
                <a:off x="4438" y="3143"/>
                <a:ext cx="17" cy="180"/>
              </a:xfrm>
              <a:custGeom>
                <a:avLst/>
                <a:gdLst>
                  <a:gd name="T0" fmla="*/ 0 w 119"/>
                  <a:gd name="T1" fmla="*/ 0 h 1258"/>
                  <a:gd name="T2" fmla="*/ 0 w 119"/>
                  <a:gd name="T3" fmla="*/ 0 h 1258"/>
                  <a:gd name="T4" fmla="*/ 0 w 119"/>
                  <a:gd name="T5" fmla="*/ 0 h 1258"/>
                  <a:gd name="T6" fmla="*/ 0 w 119"/>
                  <a:gd name="T7" fmla="*/ 0 h 1258"/>
                  <a:gd name="T8" fmla="*/ 0 w 119"/>
                  <a:gd name="T9" fmla="*/ 0 h 1258"/>
                  <a:gd name="T10" fmla="*/ 0 60000 65536"/>
                  <a:gd name="T11" fmla="*/ 0 60000 65536"/>
                  <a:gd name="T12" fmla="*/ 0 60000 65536"/>
                  <a:gd name="T13" fmla="*/ 0 60000 65536"/>
                  <a:gd name="T14" fmla="*/ 0 60000 65536"/>
                  <a:gd name="T15" fmla="*/ 0 w 119"/>
                  <a:gd name="T16" fmla="*/ 0 h 1258"/>
                  <a:gd name="T17" fmla="*/ 119 w 119"/>
                  <a:gd name="T18" fmla="*/ 1258 h 1258"/>
                </a:gdLst>
                <a:ahLst/>
                <a:cxnLst>
                  <a:cxn ang="T10">
                    <a:pos x="T0" y="T1"/>
                  </a:cxn>
                  <a:cxn ang="T11">
                    <a:pos x="T2" y="T3"/>
                  </a:cxn>
                  <a:cxn ang="T12">
                    <a:pos x="T4" y="T5"/>
                  </a:cxn>
                  <a:cxn ang="T13">
                    <a:pos x="T6" y="T7"/>
                  </a:cxn>
                  <a:cxn ang="T14">
                    <a:pos x="T8" y="T9"/>
                  </a:cxn>
                </a:cxnLst>
                <a:rect l="T15" t="T16" r="T17" b="T18"/>
                <a:pathLst>
                  <a:path w="119" h="1258">
                    <a:moveTo>
                      <a:pt x="119" y="73"/>
                    </a:moveTo>
                    <a:lnTo>
                      <a:pt x="0" y="0"/>
                    </a:lnTo>
                    <a:lnTo>
                      <a:pt x="0" y="1258"/>
                    </a:lnTo>
                    <a:lnTo>
                      <a:pt x="119" y="1258"/>
                    </a:lnTo>
                    <a:lnTo>
                      <a:pt x="119" y="73"/>
                    </a:lnTo>
                    <a:close/>
                  </a:path>
                </a:pathLst>
              </a:custGeom>
              <a:solidFill>
                <a:srgbClr val="9F9FBF"/>
              </a:solidFill>
              <a:ln w="9525">
                <a:noFill/>
                <a:round/>
                <a:headEnd/>
                <a:tailEnd/>
              </a:ln>
            </p:spPr>
            <p:txBody>
              <a:bodyPr/>
              <a:lstStyle/>
              <a:p>
                <a:endParaRPr lang="en-US"/>
              </a:p>
            </p:txBody>
          </p:sp>
          <p:sp>
            <p:nvSpPr>
              <p:cNvPr id="37281" name="Freeform 389"/>
              <p:cNvSpPr>
                <a:spLocks/>
              </p:cNvSpPr>
              <p:nvPr/>
            </p:nvSpPr>
            <p:spPr bwMode="auto">
              <a:xfrm>
                <a:off x="4444" y="3153"/>
                <a:ext cx="11" cy="165"/>
              </a:xfrm>
              <a:custGeom>
                <a:avLst/>
                <a:gdLst>
                  <a:gd name="T0" fmla="*/ 0 w 78"/>
                  <a:gd name="T1" fmla="*/ 0 h 1150"/>
                  <a:gd name="T2" fmla="*/ 0 w 78"/>
                  <a:gd name="T3" fmla="*/ 0 h 1150"/>
                  <a:gd name="T4" fmla="*/ 0 w 78"/>
                  <a:gd name="T5" fmla="*/ 0 h 1150"/>
                  <a:gd name="T6" fmla="*/ 0 w 78"/>
                  <a:gd name="T7" fmla="*/ 0 h 1150"/>
                  <a:gd name="T8" fmla="*/ 0 w 78"/>
                  <a:gd name="T9" fmla="*/ 0 h 1150"/>
                  <a:gd name="T10" fmla="*/ 0 60000 65536"/>
                  <a:gd name="T11" fmla="*/ 0 60000 65536"/>
                  <a:gd name="T12" fmla="*/ 0 60000 65536"/>
                  <a:gd name="T13" fmla="*/ 0 60000 65536"/>
                  <a:gd name="T14" fmla="*/ 0 60000 65536"/>
                  <a:gd name="T15" fmla="*/ 0 w 78"/>
                  <a:gd name="T16" fmla="*/ 0 h 1150"/>
                  <a:gd name="T17" fmla="*/ 78 w 78"/>
                  <a:gd name="T18" fmla="*/ 1150 h 1150"/>
                </a:gdLst>
                <a:ahLst/>
                <a:cxnLst>
                  <a:cxn ang="T10">
                    <a:pos x="T0" y="T1"/>
                  </a:cxn>
                  <a:cxn ang="T11">
                    <a:pos x="T2" y="T3"/>
                  </a:cxn>
                  <a:cxn ang="T12">
                    <a:pos x="T4" y="T5"/>
                  </a:cxn>
                  <a:cxn ang="T13">
                    <a:pos x="T6" y="T7"/>
                  </a:cxn>
                  <a:cxn ang="T14">
                    <a:pos x="T8" y="T9"/>
                  </a:cxn>
                </a:cxnLst>
                <a:rect l="T15" t="T16" r="T17" b="T18"/>
                <a:pathLst>
                  <a:path w="78" h="1150">
                    <a:moveTo>
                      <a:pt x="0" y="0"/>
                    </a:moveTo>
                    <a:lnTo>
                      <a:pt x="0" y="1150"/>
                    </a:lnTo>
                    <a:lnTo>
                      <a:pt x="78" y="1150"/>
                    </a:lnTo>
                    <a:lnTo>
                      <a:pt x="78" y="38"/>
                    </a:lnTo>
                    <a:lnTo>
                      <a:pt x="0" y="0"/>
                    </a:lnTo>
                    <a:close/>
                  </a:path>
                </a:pathLst>
              </a:custGeom>
              <a:solidFill>
                <a:srgbClr val="000000"/>
              </a:solidFill>
              <a:ln w="9525">
                <a:noFill/>
                <a:round/>
                <a:headEnd/>
                <a:tailEnd/>
              </a:ln>
            </p:spPr>
            <p:txBody>
              <a:bodyPr/>
              <a:lstStyle/>
              <a:p>
                <a:endParaRPr lang="en-US"/>
              </a:p>
            </p:txBody>
          </p:sp>
          <p:sp>
            <p:nvSpPr>
              <p:cNvPr id="37282" name="Line 390"/>
              <p:cNvSpPr>
                <a:spLocks noChangeShapeType="1"/>
              </p:cNvSpPr>
              <p:nvPr/>
            </p:nvSpPr>
            <p:spPr bwMode="auto">
              <a:xfrm>
                <a:off x="4443" y="3168"/>
                <a:ext cx="11" cy="5"/>
              </a:xfrm>
              <a:prstGeom prst="line">
                <a:avLst/>
              </a:prstGeom>
              <a:noFill/>
              <a:ln w="0">
                <a:solidFill>
                  <a:srgbClr val="9F9FBF"/>
                </a:solidFill>
                <a:round/>
                <a:headEnd/>
                <a:tailEnd/>
              </a:ln>
            </p:spPr>
            <p:txBody>
              <a:bodyPr/>
              <a:lstStyle/>
              <a:p>
                <a:endParaRPr lang="en-US"/>
              </a:p>
            </p:txBody>
          </p:sp>
          <p:sp>
            <p:nvSpPr>
              <p:cNvPr id="37283" name="Line 391"/>
              <p:cNvSpPr>
                <a:spLocks noChangeShapeType="1"/>
              </p:cNvSpPr>
              <p:nvPr/>
            </p:nvSpPr>
            <p:spPr bwMode="auto">
              <a:xfrm>
                <a:off x="4443" y="3184"/>
                <a:ext cx="12" cy="4"/>
              </a:xfrm>
              <a:prstGeom prst="line">
                <a:avLst/>
              </a:prstGeom>
              <a:noFill/>
              <a:ln w="0">
                <a:solidFill>
                  <a:srgbClr val="9F9FBF"/>
                </a:solidFill>
                <a:round/>
                <a:headEnd/>
                <a:tailEnd/>
              </a:ln>
            </p:spPr>
            <p:txBody>
              <a:bodyPr/>
              <a:lstStyle/>
              <a:p>
                <a:endParaRPr lang="en-US"/>
              </a:p>
            </p:txBody>
          </p:sp>
          <p:sp>
            <p:nvSpPr>
              <p:cNvPr id="37284" name="Line 392"/>
              <p:cNvSpPr>
                <a:spLocks noChangeShapeType="1"/>
              </p:cNvSpPr>
              <p:nvPr/>
            </p:nvSpPr>
            <p:spPr bwMode="auto">
              <a:xfrm>
                <a:off x="4443" y="3198"/>
                <a:ext cx="13" cy="4"/>
              </a:xfrm>
              <a:prstGeom prst="line">
                <a:avLst/>
              </a:prstGeom>
              <a:noFill/>
              <a:ln w="0">
                <a:solidFill>
                  <a:srgbClr val="9F9FBF"/>
                </a:solidFill>
                <a:round/>
                <a:headEnd/>
                <a:tailEnd/>
              </a:ln>
            </p:spPr>
            <p:txBody>
              <a:bodyPr/>
              <a:lstStyle/>
              <a:p>
                <a:endParaRPr lang="en-US"/>
              </a:p>
            </p:txBody>
          </p:sp>
          <p:sp>
            <p:nvSpPr>
              <p:cNvPr id="37285" name="Line 393"/>
              <p:cNvSpPr>
                <a:spLocks noChangeShapeType="1"/>
              </p:cNvSpPr>
              <p:nvPr/>
            </p:nvSpPr>
            <p:spPr bwMode="auto">
              <a:xfrm>
                <a:off x="4443" y="3214"/>
                <a:ext cx="12" cy="3"/>
              </a:xfrm>
              <a:prstGeom prst="line">
                <a:avLst/>
              </a:prstGeom>
              <a:noFill/>
              <a:ln w="0">
                <a:solidFill>
                  <a:srgbClr val="9F9FBF"/>
                </a:solidFill>
                <a:round/>
                <a:headEnd/>
                <a:tailEnd/>
              </a:ln>
            </p:spPr>
            <p:txBody>
              <a:bodyPr/>
              <a:lstStyle/>
              <a:p>
                <a:endParaRPr lang="en-US"/>
              </a:p>
            </p:txBody>
          </p:sp>
          <p:sp>
            <p:nvSpPr>
              <p:cNvPr id="37286" name="Line 394"/>
              <p:cNvSpPr>
                <a:spLocks noChangeShapeType="1"/>
              </p:cNvSpPr>
              <p:nvPr/>
            </p:nvSpPr>
            <p:spPr bwMode="auto">
              <a:xfrm>
                <a:off x="4443" y="3227"/>
                <a:ext cx="12" cy="4"/>
              </a:xfrm>
              <a:prstGeom prst="line">
                <a:avLst/>
              </a:prstGeom>
              <a:noFill/>
              <a:ln w="0">
                <a:solidFill>
                  <a:srgbClr val="9F9FBF"/>
                </a:solidFill>
                <a:round/>
                <a:headEnd/>
                <a:tailEnd/>
              </a:ln>
            </p:spPr>
            <p:txBody>
              <a:bodyPr/>
              <a:lstStyle/>
              <a:p>
                <a:endParaRPr lang="en-US"/>
              </a:p>
            </p:txBody>
          </p:sp>
          <p:sp>
            <p:nvSpPr>
              <p:cNvPr id="37287" name="Line 395"/>
              <p:cNvSpPr>
                <a:spLocks noChangeShapeType="1"/>
              </p:cNvSpPr>
              <p:nvPr/>
            </p:nvSpPr>
            <p:spPr bwMode="auto">
              <a:xfrm>
                <a:off x="4443" y="3243"/>
                <a:ext cx="13" cy="3"/>
              </a:xfrm>
              <a:prstGeom prst="line">
                <a:avLst/>
              </a:prstGeom>
              <a:noFill/>
              <a:ln w="0">
                <a:solidFill>
                  <a:srgbClr val="9F9FBF"/>
                </a:solidFill>
                <a:round/>
                <a:headEnd/>
                <a:tailEnd/>
              </a:ln>
            </p:spPr>
            <p:txBody>
              <a:bodyPr/>
              <a:lstStyle/>
              <a:p>
                <a:endParaRPr lang="en-US"/>
              </a:p>
            </p:txBody>
          </p:sp>
          <p:sp>
            <p:nvSpPr>
              <p:cNvPr id="37288" name="Line 396"/>
              <p:cNvSpPr>
                <a:spLocks noChangeShapeType="1"/>
              </p:cNvSpPr>
              <p:nvPr/>
            </p:nvSpPr>
            <p:spPr bwMode="auto">
              <a:xfrm>
                <a:off x="4443" y="3259"/>
                <a:ext cx="13" cy="3"/>
              </a:xfrm>
              <a:prstGeom prst="line">
                <a:avLst/>
              </a:prstGeom>
              <a:noFill/>
              <a:ln w="0">
                <a:solidFill>
                  <a:srgbClr val="9F9FBF"/>
                </a:solidFill>
                <a:round/>
                <a:headEnd/>
                <a:tailEnd/>
              </a:ln>
            </p:spPr>
            <p:txBody>
              <a:bodyPr/>
              <a:lstStyle/>
              <a:p>
                <a:endParaRPr lang="en-US"/>
              </a:p>
            </p:txBody>
          </p:sp>
          <p:sp>
            <p:nvSpPr>
              <p:cNvPr id="37289" name="Line 397"/>
              <p:cNvSpPr>
                <a:spLocks noChangeShapeType="1"/>
              </p:cNvSpPr>
              <p:nvPr/>
            </p:nvSpPr>
            <p:spPr bwMode="auto">
              <a:xfrm>
                <a:off x="4443" y="3274"/>
                <a:ext cx="13" cy="2"/>
              </a:xfrm>
              <a:prstGeom prst="line">
                <a:avLst/>
              </a:prstGeom>
              <a:noFill/>
              <a:ln w="0">
                <a:solidFill>
                  <a:srgbClr val="9F9FBF"/>
                </a:solidFill>
                <a:round/>
                <a:headEnd/>
                <a:tailEnd/>
              </a:ln>
            </p:spPr>
            <p:txBody>
              <a:bodyPr/>
              <a:lstStyle/>
              <a:p>
                <a:endParaRPr lang="en-US"/>
              </a:p>
            </p:txBody>
          </p:sp>
          <p:sp>
            <p:nvSpPr>
              <p:cNvPr id="37290" name="Line 398"/>
              <p:cNvSpPr>
                <a:spLocks noChangeShapeType="1"/>
              </p:cNvSpPr>
              <p:nvPr/>
            </p:nvSpPr>
            <p:spPr bwMode="auto">
              <a:xfrm>
                <a:off x="4443" y="3289"/>
                <a:ext cx="12" cy="2"/>
              </a:xfrm>
              <a:prstGeom prst="line">
                <a:avLst/>
              </a:prstGeom>
              <a:noFill/>
              <a:ln w="0">
                <a:solidFill>
                  <a:srgbClr val="9F9FBF"/>
                </a:solidFill>
                <a:round/>
                <a:headEnd/>
                <a:tailEnd/>
              </a:ln>
            </p:spPr>
            <p:txBody>
              <a:bodyPr/>
              <a:lstStyle/>
              <a:p>
                <a:endParaRPr lang="en-US"/>
              </a:p>
            </p:txBody>
          </p:sp>
          <p:sp>
            <p:nvSpPr>
              <p:cNvPr id="37291" name="Line 399"/>
              <p:cNvSpPr>
                <a:spLocks noChangeShapeType="1"/>
              </p:cNvSpPr>
              <p:nvPr/>
            </p:nvSpPr>
            <p:spPr bwMode="auto">
              <a:xfrm>
                <a:off x="4443" y="3304"/>
                <a:ext cx="13" cy="1"/>
              </a:xfrm>
              <a:prstGeom prst="line">
                <a:avLst/>
              </a:prstGeom>
              <a:noFill/>
              <a:ln w="0">
                <a:solidFill>
                  <a:srgbClr val="9F9FBF"/>
                </a:solidFill>
                <a:round/>
                <a:headEnd/>
                <a:tailEnd/>
              </a:ln>
            </p:spPr>
            <p:txBody>
              <a:bodyPr/>
              <a:lstStyle/>
              <a:p>
                <a:endParaRPr lang="en-US"/>
              </a:p>
            </p:txBody>
          </p:sp>
          <p:sp>
            <p:nvSpPr>
              <p:cNvPr id="37292" name="Rectangle 400"/>
              <p:cNvSpPr>
                <a:spLocks noChangeArrowheads="1"/>
              </p:cNvSpPr>
              <p:nvPr/>
            </p:nvSpPr>
            <p:spPr bwMode="auto">
              <a:xfrm>
                <a:off x="4434" y="3346"/>
                <a:ext cx="8"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93" name="Freeform 401"/>
              <p:cNvSpPr>
                <a:spLocks/>
              </p:cNvSpPr>
              <p:nvPr/>
            </p:nvSpPr>
            <p:spPr bwMode="auto">
              <a:xfrm>
                <a:off x="4442" y="3347"/>
                <a:ext cx="13" cy="17"/>
              </a:xfrm>
              <a:custGeom>
                <a:avLst/>
                <a:gdLst>
                  <a:gd name="T0" fmla="*/ 0 w 90"/>
                  <a:gd name="T1" fmla="*/ 0 h 118"/>
                  <a:gd name="T2" fmla="*/ 0 w 90"/>
                  <a:gd name="T3" fmla="*/ 0 h 118"/>
                  <a:gd name="T4" fmla="*/ 0 w 90"/>
                  <a:gd name="T5" fmla="*/ 0 h 118"/>
                  <a:gd name="T6" fmla="*/ 0 w 90"/>
                  <a:gd name="T7" fmla="*/ 0 h 118"/>
                  <a:gd name="T8" fmla="*/ 0 w 90"/>
                  <a:gd name="T9" fmla="*/ 0 h 118"/>
                  <a:gd name="T10" fmla="*/ 0 w 90"/>
                  <a:gd name="T11" fmla="*/ 0 h 118"/>
                  <a:gd name="T12" fmla="*/ 0 w 90"/>
                  <a:gd name="T13" fmla="*/ 0 h 118"/>
                  <a:gd name="T14" fmla="*/ 0 60000 65536"/>
                  <a:gd name="T15" fmla="*/ 0 60000 65536"/>
                  <a:gd name="T16" fmla="*/ 0 60000 65536"/>
                  <a:gd name="T17" fmla="*/ 0 60000 65536"/>
                  <a:gd name="T18" fmla="*/ 0 60000 65536"/>
                  <a:gd name="T19" fmla="*/ 0 60000 65536"/>
                  <a:gd name="T20" fmla="*/ 0 60000 65536"/>
                  <a:gd name="T21" fmla="*/ 0 w 90"/>
                  <a:gd name="T22" fmla="*/ 0 h 118"/>
                  <a:gd name="T23" fmla="*/ 90 w 90"/>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18">
                    <a:moveTo>
                      <a:pt x="28" y="118"/>
                    </a:moveTo>
                    <a:lnTo>
                      <a:pt x="28" y="16"/>
                    </a:lnTo>
                    <a:lnTo>
                      <a:pt x="0" y="16"/>
                    </a:lnTo>
                    <a:lnTo>
                      <a:pt x="0" y="0"/>
                    </a:lnTo>
                    <a:lnTo>
                      <a:pt x="90" y="0"/>
                    </a:lnTo>
                    <a:lnTo>
                      <a:pt x="90" y="118"/>
                    </a:lnTo>
                    <a:lnTo>
                      <a:pt x="28" y="118"/>
                    </a:lnTo>
                    <a:close/>
                  </a:path>
                </a:pathLst>
              </a:custGeom>
              <a:solidFill>
                <a:srgbClr val="7F7F9F"/>
              </a:solidFill>
              <a:ln w="9525">
                <a:noFill/>
                <a:round/>
                <a:headEnd/>
                <a:tailEnd/>
              </a:ln>
            </p:spPr>
            <p:txBody>
              <a:bodyPr/>
              <a:lstStyle/>
              <a:p>
                <a:endParaRPr lang="en-US"/>
              </a:p>
            </p:txBody>
          </p:sp>
          <p:sp>
            <p:nvSpPr>
              <p:cNvPr id="37294" name="Freeform 402"/>
              <p:cNvSpPr>
                <a:spLocks/>
              </p:cNvSpPr>
              <p:nvPr/>
            </p:nvSpPr>
            <p:spPr bwMode="auto">
              <a:xfrm>
                <a:off x="4459" y="3145"/>
                <a:ext cx="17" cy="218"/>
              </a:xfrm>
              <a:custGeom>
                <a:avLst/>
                <a:gdLst>
                  <a:gd name="T0" fmla="*/ 0 w 116"/>
                  <a:gd name="T1" fmla="*/ 0 h 1527"/>
                  <a:gd name="T2" fmla="*/ 0 w 116"/>
                  <a:gd name="T3" fmla="*/ 0 h 1527"/>
                  <a:gd name="T4" fmla="*/ 0 w 116"/>
                  <a:gd name="T5" fmla="*/ 0 h 1527"/>
                  <a:gd name="T6" fmla="*/ 0 w 116"/>
                  <a:gd name="T7" fmla="*/ 0 h 1527"/>
                  <a:gd name="T8" fmla="*/ 0 w 116"/>
                  <a:gd name="T9" fmla="*/ 0 h 1527"/>
                  <a:gd name="T10" fmla="*/ 0 60000 65536"/>
                  <a:gd name="T11" fmla="*/ 0 60000 65536"/>
                  <a:gd name="T12" fmla="*/ 0 60000 65536"/>
                  <a:gd name="T13" fmla="*/ 0 60000 65536"/>
                  <a:gd name="T14" fmla="*/ 0 60000 65536"/>
                  <a:gd name="T15" fmla="*/ 0 w 116"/>
                  <a:gd name="T16" fmla="*/ 0 h 1527"/>
                  <a:gd name="T17" fmla="*/ 116 w 116"/>
                  <a:gd name="T18" fmla="*/ 1527 h 1527"/>
                </a:gdLst>
                <a:ahLst/>
                <a:cxnLst>
                  <a:cxn ang="T10">
                    <a:pos x="T0" y="T1"/>
                  </a:cxn>
                  <a:cxn ang="T11">
                    <a:pos x="T2" y="T3"/>
                  </a:cxn>
                  <a:cxn ang="T12">
                    <a:pos x="T4" y="T5"/>
                  </a:cxn>
                  <a:cxn ang="T13">
                    <a:pos x="T6" y="T7"/>
                  </a:cxn>
                  <a:cxn ang="T14">
                    <a:pos x="T8" y="T9"/>
                  </a:cxn>
                </a:cxnLst>
                <a:rect l="T15" t="T16" r="T17" b="T18"/>
                <a:pathLst>
                  <a:path w="116" h="1527">
                    <a:moveTo>
                      <a:pt x="0" y="0"/>
                    </a:moveTo>
                    <a:lnTo>
                      <a:pt x="116" y="66"/>
                    </a:lnTo>
                    <a:lnTo>
                      <a:pt x="116" y="1527"/>
                    </a:lnTo>
                    <a:lnTo>
                      <a:pt x="0" y="1527"/>
                    </a:lnTo>
                    <a:lnTo>
                      <a:pt x="0" y="0"/>
                    </a:lnTo>
                    <a:close/>
                  </a:path>
                </a:pathLst>
              </a:custGeom>
              <a:solidFill>
                <a:srgbClr val="BFBFDF"/>
              </a:solidFill>
              <a:ln w="9525">
                <a:noFill/>
                <a:round/>
                <a:headEnd/>
                <a:tailEnd/>
              </a:ln>
            </p:spPr>
            <p:txBody>
              <a:bodyPr/>
              <a:lstStyle/>
              <a:p>
                <a:endParaRPr lang="en-US"/>
              </a:p>
            </p:txBody>
          </p:sp>
          <p:sp>
            <p:nvSpPr>
              <p:cNvPr id="37295" name="Rectangle 403"/>
              <p:cNvSpPr>
                <a:spLocks noChangeArrowheads="1"/>
              </p:cNvSpPr>
              <p:nvPr/>
            </p:nvSpPr>
            <p:spPr bwMode="auto">
              <a:xfrm>
                <a:off x="4450"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96" name="Freeform 404"/>
              <p:cNvSpPr>
                <a:spLocks/>
              </p:cNvSpPr>
              <p:nvPr/>
            </p:nvSpPr>
            <p:spPr bwMode="auto">
              <a:xfrm>
                <a:off x="4459" y="3149"/>
                <a:ext cx="17" cy="175"/>
              </a:xfrm>
              <a:custGeom>
                <a:avLst/>
                <a:gdLst>
                  <a:gd name="T0" fmla="*/ 0 w 118"/>
                  <a:gd name="T1" fmla="*/ 0 h 1223"/>
                  <a:gd name="T2" fmla="*/ 0 w 118"/>
                  <a:gd name="T3" fmla="*/ 0 h 1223"/>
                  <a:gd name="T4" fmla="*/ 0 w 118"/>
                  <a:gd name="T5" fmla="*/ 0 h 1223"/>
                  <a:gd name="T6" fmla="*/ 0 w 118"/>
                  <a:gd name="T7" fmla="*/ 0 h 1223"/>
                  <a:gd name="T8" fmla="*/ 0 w 118"/>
                  <a:gd name="T9" fmla="*/ 0 h 1223"/>
                  <a:gd name="T10" fmla="*/ 0 60000 65536"/>
                  <a:gd name="T11" fmla="*/ 0 60000 65536"/>
                  <a:gd name="T12" fmla="*/ 0 60000 65536"/>
                  <a:gd name="T13" fmla="*/ 0 60000 65536"/>
                  <a:gd name="T14" fmla="*/ 0 60000 65536"/>
                  <a:gd name="T15" fmla="*/ 0 w 118"/>
                  <a:gd name="T16" fmla="*/ 0 h 1223"/>
                  <a:gd name="T17" fmla="*/ 118 w 118"/>
                  <a:gd name="T18" fmla="*/ 1223 h 1223"/>
                </a:gdLst>
                <a:ahLst/>
                <a:cxnLst>
                  <a:cxn ang="T10">
                    <a:pos x="T0" y="T1"/>
                  </a:cxn>
                  <a:cxn ang="T11">
                    <a:pos x="T2" y="T3"/>
                  </a:cxn>
                  <a:cxn ang="T12">
                    <a:pos x="T4" y="T5"/>
                  </a:cxn>
                  <a:cxn ang="T13">
                    <a:pos x="T6" y="T7"/>
                  </a:cxn>
                  <a:cxn ang="T14">
                    <a:pos x="T8" y="T9"/>
                  </a:cxn>
                </a:cxnLst>
                <a:rect l="T15" t="T16" r="T17" b="T18"/>
                <a:pathLst>
                  <a:path w="118" h="1223">
                    <a:moveTo>
                      <a:pt x="118" y="71"/>
                    </a:moveTo>
                    <a:lnTo>
                      <a:pt x="0" y="0"/>
                    </a:lnTo>
                    <a:lnTo>
                      <a:pt x="0" y="1223"/>
                    </a:lnTo>
                    <a:lnTo>
                      <a:pt x="118" y="1223"/>
                    </a:lnTo>
                    <a:lnTo>
                      <a:pt x="118" y="71"/>
                    </a:lnTo>
                    <a:close/>
                  </a:path>
                </a:pathLst>
              </a:custGeom>
              <a:solidFill>
                <a:srgbClr val="9F9FBF"/>
              </a:solidFill>
              <a:ln w="9525">
                <a:noFill/>
                <a:round/>
                <a:headEnd/>
                <a:tailEnd/>
              </a:ln>
            </p:spPr>
            <p:txBody>
              <a:bodyPr/>
              <a:lstStyle/>
              <a:p>
                <a:endParaRPr lang="en-US"/>
              </a:p>
            </p:txBody>
          </p:sp>
          <p:sp>
            <p:nvSpPr>
              <p:cNvPr id="37297" name="Freeform 405"/>
              <p:cNvSpPr>
                <a:spLocks/>
              </p:cNvSpPr>
              <p:nvPr/>
            </p:nvSpPr>
            <p:spPr bwMode="auto">
              <a:xfrm>
                <a:off x="4465" y="3159"/>
                <a:ext cx="11" cy="160"/>
              </a:xfrm>
              <a:custGeom>
                <a:avLst/>
                <a:gdLst>
                  <a:gd name="T0" fmla="*/ 0 w 77"/>
                  <a:gd name="T1" fmla="*/ 0 h 1118"/>
                  <a:gd name="T2" fmla="*/ 0 w 77"/>
                  <a:gd name="T3" fmla="*/ 0 h 1118"/>
                  <a:gd name="T4" fmla="*/ 0 w 77"/>
                  <a:gd name="T5" fmla="*/ 0 h 1118"/>
                  <a:gd name="T6" fmla="*/ 0 w 77"/>
                  <a:gd name="T7" fmla="*/ 0 h 1118"/>
                  <a:gd name="T8" fmla="*/ 0 w 77"/>
                  <a:gd name="T9" fmla="*/ 0 h 1118"/>
                  <a:gd name="T10" fmla="*/ 0 60000 65536"/>
                  <a:gd name="T11" fmla="*/ 0 60000 65536"/>
                  <a:gd name="T12" fmla="*/ 0 60000 65536"/>
                  <a:gd name="T13" fmla="*/ 0 60000 65536"/>
                  <a:gd name="T14" fmla="*/ 0 60000 65536"/>
                  <a:gd name="T15" fmla="*/ 0 w 77"/>
                  <a:gd name="T16" fmla="*/ 0 h 1118"/>
                  <a:gd name="T17" fmla="*/ 77 w 77"/>
                  <a:gd name="T18" fmla="*/ 1118 h 1118"/>
                </a:gdLst>
                <a:ahLst/>
                <a:cxnLst>
                  <a:cxn ang="T10">
                    <a:pos x="T0" y="T1"/>
                  </a:cxn>
                  <a:cxn ang="T11">
                    <a:pos x="T2" y="T3"/>
                  </a:cxn>
                  <a:cxn ang="T12">
                    <a:pos x="T4" y="T5"/>
                  </a:cxn>
                  <a:cxn ang="T13">
                    <a:pos x="T6" y="T7"/>
                  </a:cxn>
                  <a:cxn ang="T14">
                    <a:pos x="T8" y="T9"/>
                  </a:cxn>
                </a:cxnLst>
                <a:rect l="T15" t="T16" r="T17" b="T18"/>
                <a:pathLst>
                  <a:path w="77" h="1118">
                    <a:moveTo>
                      <a:pt x="0" y="0"/>
                    </a:moveTo>
                    <a:lnTo>
                      <a:pt x="0" y="1118"/>
                    </a:lnTo>
                    <a:lnTo>
                      <a:pt x="77" y="1118"/>
                    </a:lnTo>
                    <a:lnTo>
                      <a:pt x="77" y="37"/>
                    </a:lnTo>
                    <a:lnTo>
                      <a:pt x="0" y="0"/>
                    </a:lnTo>
                    <a:close/>
                  </a:path>
                </a:pathLst>
              </a:custGeom>
              <a:solidFill>
                <a:srgbClr val="000000"/>
              </a:solidFill>
              <a:ln w="9525">
                <a:noFill/>
                <a:round/>
                <a:headEnd/>
                <a:tailEnd/>
              </a:ln>
            </p:spPr>
            <p:txBody>
              <a:bodyPr/>
              <a:lstStyle/>
              <a:p>
                <a:endParaRPr lang="en-US"/>
              </a:p>
            </p:txBody>
          </p:sp>
          <p:sp>
            <p:nvSpPr>
              <p:cNvPr id="37298" name="Line 406"/>
              <p:cNvSpPr>
                <a:spLocks noChangeShapeType="1"/>
              </p:cNvSpPr>
              <p:nvPr/>
            </p:nvSpPr>
            <p:spPr bwMode="auto">
              <a:xfrm>
                <a:off x="4465" y="3174"/>
                <a:ext cx="11" cy="4"/>
              </a:xfrm>
              <a:prstGeom prst="line">
                <a:avLst/>
              </a:prstGeom>
              <a:noFill/>
              <a:ln w="0">
                <a:solidFill>
                  <a:srgbClr val="9F9FBF"/>
                </a:solidFill>
                <a:round/>
                <a:headEnd/>
                <a:tailEnd/>
              </a:ln>
            </p:spPr>
            <p:txBody>
              <a:bodyPr/>
              <a:lstStyle/>
              <a:p>
                <a:endParaRPr lang="en-US"/>
              </a:p>
            </p:txBody>
          </p:sp>
          <p:sp>
            <p:nvSpPr>
              <p:cNvPr id="37299" name="Line 407"/>
              <p:cNvSpPr>
                <a:spLocks noChangeShapeType="1"/>
              </p:cNvSpPr>
              <p:nvPr/>
            </p:nvSpPr>
            <p:spPr bwMode="auto">
              <a:xfrm>
                <a:off x="4464" y="3189"/>
                <a:ext cx="12" cy="4"/>
              </a:xfrm>
              <a:prstGeom prst="line">
                <a:avLst/>
              </a:prstGeom>
              <a:noFill/>
              <a:ln w="0">
                <a:solidFill>
                  <a:srgbClr val="9F9FBF"/>
                </a:solidFill>
                <a:round/>
                <a:headEnd/>
                <a:tailEnd/>
              </a:ln>
            </p:spPr>
            <p:txBody>
              <a:bodyPr/>
              <a:lstStyle/>
              <a:p>
                <a:endParaRPr lang="en-US"/>
              </a:p>
            </p:txBody>
          </p:sp>
          <p:sp>
            <p:nvSpPr>
              <p:cNvPr id="37300" name="Line 408"/>
              <p:cNvSpPr>
                <a:spLocks noChangeShapeType="1"/>
              </p:cNvSpPr>
              <p:nvPr/>
            </p:nvSpPr>
            <p:spPr bwMode="auto">
              <a:xfrm>
                <a:off x="4464" y="3203"/>
                <a:ext cx="13" cy="4"/>
              </a:xfrm>
              <a:prstGeom prst="line">
                <a:avLst/>
              </a:prstGeom>
              <a:noFill/>
              <a:ln w="0">
                <a:solidFill>
                  <a:srgbClr val="9F9FBF"/>
                </a:solidFill>
                <a:round/>
                <a:headEnd/>
                <a:tailEnd/>
              </a:ln>
            </p:spPr>
            <p:txBody>
              <a:bodyPr/>
              <a:lstStyle/>
              <a:p>
                <a:endParaRPr lang="en-US"/>
              </a:p>
            </p:txBody>
          </p:sp>
          <p:sp>
            <p:nvSpPr>
              <p:cNvPr id="37301" name="Line 409"/>
              <p:cNvSpPr>
                <a:spLocks noChangeShapeType="1"/>
              </p:cNvSpPr>
              <p:nvPr/>
            </p:nvSpPr>
            <p:spPr bwMode="auto">
              <a:xfrm>
                <a:off x="4464" y="3218"/>
                <a:ext cx="12" cy="3"/>
              </a:xfrm>
              <a:prstGeom prst="line">
                <a:avLst/>
              </a:prstGeom>
              <a:noFill/>
              <a:ln w="0">
                <a:solidFill>
                  <a:srgbClr val="9F9FBF"/>
                </a:solidFill>
                <a:round/>
                <a:headEnd/>
                <a:tailEnd/>
              </a:ln>
            </p:spPr>
            <p:txBody>
              <a:bodyPr/>
              <a:lstStyle/>
              <a:p>
                <a:endParaRPr lang="en-US"/>
              </a:p>
            </p:txBody>
          </p:sp>
          <p:sp>
            <p:nvSpPr>
              <p:cNvPr id="37302" name="Line 410"/>
              <p:cNvSpPr>
                <a:spLocks noChangeShapeType="1"/>
              </p:cNvSpPr>
              <p:nvPr/>
            </p:nvSpPr>
            <p:spPr bwMode="auto">
              <a:xfrm>
                <a:off x="4464" y="3231"/>
                <a:ext cx="12" cy="3"/>
              </a:xfrm>
              <a:prstGeom prst="line">
                <a:avLst/>
              </a:prstGeom>
              <a:noFill/>
              <a:ln w="0">
                <a:solidFill>
                  <a:srgbClr val="9F9FBF"/>
                </a:solidFill>
                <a:round/>
                <a:headEnd/>
                <a:tailEnd/>
              </a:ln>
            </p:spPr>
            <p:txBody>
              <a:bodyPr/>
              <a:lstStyle/>
              <a:p>
                <a:endParaRPr lang="en-US"/>
              </a:p>
            </p:txBody>
          </p:sp>
          <p:sp>
            <p:nvSpPr>
              <p:cNvPr id="37303" name="Line 411"/>
              <p:cNvSpPr>
                <a:spLocks noChangeShapeType="1"/>
              </p:cNvSpPr>
              <p:nvPr/>
            </p:nvSpPr>
            <p:spPr bwMode="auto">
              <a:xfrm>
                <a:off x="4464" y="3247"/>
                <a:ext cx="13" cy="3"/>
              </a:xfrm>
              <a:prstGeom prst="line">
                <a:avLst/>
              </a:prstGeom>
              <a:noFill/>
              <a:ln w="0">
                <a:solidFill>
                  <a:srgbClr val="9F9FBF"/>
                </a:solidFill>
                <a:round/>
                <a:headEnd/>
                <a:tailEnd/>
              </a:ln>
            </p:spPr>
            <p:txBody>
              <a:bodyPr/>
              <a:lstStyle/>
              <a:p>
                <a:endParaRPr lang="en-US"/>
              </a:p>
            </p:txBody>
          </p:sp>
          <p:sp>
            <p:nvSpPr>
              <p:cNvPr id="37304" name="Line 412"/>
              <p:cNvSpPr>
                <a:spLocks noChangeShapeType="1"/>
              </p:cNvSpPr>
              <p:nvPr/>
            </p:nvSpPr>
            <p:spPr bwMode="auto">
              <a:xfrm>
                <a:off x="4464" y="3262"/>
                <a:ext cx="13" cy="3"/>
              </a:xfrm>
              <a:prstGeom prst="line">
                <a:avLst/>
              </a:prstGeom>
              <a:noFill/>
              <a:ln w="0">
                <a:solidFill>
                  <a:srgbClr val="9F9FBF"/>
                </a:solidFill>
                <a:round/>
                <a:headEnd/>
                <a:tailEnd/>
              </a:ln>
            </p:spPr>
            <p:txBody>
              <a:bodyPr/>
              <a:lstStyle/>
              <a:p>
                <a:endParaRPr lang="en-US"/>
              </a:p>
            </p:txBody>
          </p:sp>
          <p:sp>
            <p:nvSpPr>
              <p:cNvPr id="37305" name="Line 413"/>
              <p:cNvSpPr>
                <a:spLocks noChangeShapeType="1"/>
              </p:cNvSpPr>
              <p:nvPr/>
            </p:nvSpPr>
            <p:spPr bwMode="auto">
              <a:xfrm>
                <a:off x="4464" y="3276"/>
                <a:ext cx="13" cy="3"/>
              </a:xfrm>
              <a:prstGeom prst="line">
                <a:avLst/>
              </a:prstGeom>
              <a:noFill/>
              <a:ln w="0">
                <a:solidFill>
                  <a:srgbClr val="9F9FBF"/>
                </a:solidFill>
                <a:round/>
                <a:headEnd/>
                <a:tailEnd/>
              </a:ln>
            </p:spPr>
            <p:txBody>
              <a:bodyPr/>
              <a:lstStyle/>
              <a:p>
                <a:endParaRPr lang="en-US"/>
              </a:p>
            </p:txBody>
          </p:sp>
          <p:sp>
            <p:nvSpPr>
              <p:cNvPr id="37306" name="Line 414"/>
              <p:cNvSpPr>
                <a:spLocks noChangeShapeType="1"/>
              </p:cNvSpPr>
              <p:nvPr/>
            </p:nvSpPr>
            <p:spPr bwMode="auto">
              <a:xfrm>
                <a:off x="4464" y="3291"/>
                <a:ext cx="12" cy="2"/>
              </a:xfrm>
              <a:prstGeom prst="line">
                <a:avLst/>
              </a:prstGeom>
              <a:noFill/>
              <a:ln w="0">
                <a:solidFill>
                  <a:srgbClr val="9F9FBF"/>
                </a:solidFill>
                <a:round/>
                <a:headEnd/>
                <a:tailEnd/>
              </a:ln>
            </p:spPr>
            <p:txBody>
              <a:bodyPr/>
              <a:lstStyle/>
              <a:p>
                <a:endParaRPr lang="en-US"/>
              </a:p>
            </p:txBody>
          </p:sp>
          <p:sp>
            <p:nvSpPr>
              <p:cNvPr id="37307" name="Line 415"/>
              <p:cNvSpPr>
                <a:spLocks noChangeShapeType="1"/>
              </p:cNvSpPr>
              <p:nvPr/>
            </p:nvSpPr>
            <p:spPr bwMode="auto">
              <a:xfrm>
                <a:off x="4464" y="3306"/>
                <a:ext cx="13" cy="1"/>
              </a:xfrm>
              <a:prstGeom prst="line">
                <a:avLst/>
              </a:prstGeom>
              <a:noFill/>
              <a:ln w="0">
                <a:solidFill>
                  <a:srgbClr val="9F9FBF"/>
                </a:solidFill>
                <a:round/>
                <a:headEnd/>
                <a:tailEnd/>
              </a:ln>
            </p:spPr>
            <p:txBody>
              <a:bodyPr/>
              <a:lstStyle/>
              <a:p>
                <a:endParaRPr lang="en-US"/>
              </a:p>
            </p:txBody>
          </p:sp>
          <p:sp>
            <p:nvSpPr>
              <p:cNvPr id="37308" name="Freeform 416"/>
              <p:cNvSpPr>
                <a:spLocks/>
              </p:cNvSpPr>
              <p:nvPr/>
            </p:nvSpPr>
            <p:spPr bwMode="auto">
              <a:xfrm>
                <a:off x="4479" y="3151"/>
                <a:ext cx="12" cy="211"/>
              </a:xfrm>
              <a:custGeom>
                <a:avLst/>
                <a:gdLst>
                  <a:gd name="T0" fmla="*/ 0 w 84"/>
                  <a:gd name="T1" fmla="*/ 0 h 1476"/>
                  <a:gd name="T2" fmla="*/ 0 w 84"/>
                  <a:gd name="T3" fmla="*/ 0 h 1476"/>
                  <a:gd name="T4" fmla="*/ 0 w 84"/>
                  <a:gd name="T5" fmla="*/ 0 h 1476"/>
                  <a:gd name="T6" fmla="*/ 0 w 84"/>
                  <a:gd name="T7" fmla="*/ 0 h 1476"/>
                  <a:gd name="T8" fmla="*/ 0 w 84"/>
                  <a:gd name="T9" fmla="*/ 0 h 1476"/>
                  <a:gd name="T10" fmla="*/ 0 60000 65536"/>
                  <a:gd name="T11" fmla="*/ 0 60000 65536"/>
                  <a:gd name="T12" fmla="*/ 0 60000 65536"/>
                  <a:gd name="T13" fmla="*/ 0 60000 65536"/>
                  <a:gd name="T14" fmla="*/ 0 60000 65536"/>
                  <a:gd name="T15" fmla="*/ 0 w 84"/>
                  <a:gd name="T16" fmla="*/ 0 h 1476"/>
                  <a:gd name="T17" fmla="*/ 84 w 84"/>
                  <a:gd name="T18" fmla="*/ 1476 h 1476"/>
                </a:gdLst>
                <a:ahLst/>
                <a:cxnLst>
                  <a:cxn ang="T10">
                    <a:pos x="T0" y="T1"/>
                  </a:cxn>
                  <a:cxn ang="T11">
                    <a:pos x="T2" y="T3"/>
                  </a:cxn>
                  <a:cxn ang="T12">
                    <a:pos x="T4" y="T5"/>
                  </a:cxn>
                  <a:cxn ang="T13">
                    <a:pos x="T6" y="T7"/>
                  </a:cxn>
                  <a:cxn ang="T14">
                    <a:pos x="T8" y="T9"/>
                  </a:cxn>
                </a:cxnLst>
                <a:rect l="T15" t="T16" r="T17" b="T18"/>
                <a:pathLst>
                  <a:path w="84" h="1476">
                    <a:moveTo>
                      <a:pt x="0" y="0"/>
                    </a:moveTo>
                    <a:lnTo>
                      <a:pt x="84" y="64"/>
                    </a:lnTo>
                    <a:lnTo>
                      <a:pt x="84" y="1476"/>
                    </a:lnTo>
                    <a:lnTo>
                      <a:pt x="0" y="1476"/>
                    </a:lnTo>
                    <a:lnTo>
                      <a:pt x="0" y="0"/>
                    </a:lnTo>
                    <a:close/>
                  </a:path>
                </a:pathLst>
              </a:custGeom>
              <a:solidFill>
                <a:srgbClr val="BFBFDF"/>
              </a:solidFill>
              <a:ln w="9525">
                <a:noFill/>
                <a:round/>
                <a:headEnd/>
                <a:tailEnd/>
              </a:ln>
            </p:spPr>
            <p:txBody>
              <a:bodyPr/>
              <a:lstStyle/>
              <a:p>
                <a:endParaRPr lang="en-US"/>
              </a:p>
            </p:txBody>
          </p:sp>
          <p:sp>
            <p:nvSpPr>
              <p:cNvPr id="37309" name="Rectangle 417"/>
              <p:cNvSpPr>
                <a:spLocks noChangeArrowheads="1"/>
              </p:cNvSpPr>
              <p:nvPr/>
            </p:nvSpPr>
            <p:spPr bwMode="auto">
              <a:xfrm>
                <a:off x="4474"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310" name="Freeform 418"/>
              <p:cNvSpPr>
                <a:spLocks/>
              </p:cNvSpPr>
              <p:nvPr/>
            </p:nvSpPr>
            <p:spPr bwMode="auto">
              <a:xfrm>
                <a:off x="4479" y="3155"/>
                <a:ext cx="12" cy="168"/>
              </a:xfrm>
              <a:custGeom>
                <a:avLst/>
                <a:gdLst>
                  <a:gd name="T0" fmla="*/ 0 w 84"/>
                  <a:gd name="T1" fmla="*/ 0 h 1178"/>
                  <a:gd name="T2" fmla="*/ 0 w 84"/>
                  <a:gd name="T3" fmla="*/ 0 h 1178"/>
                  <a:gd name="T4" fmla="*/ 0 w 84"/>
                  <a:gd name="T5" fmla="*/ 0 h 1178"/>
                  <a:gd name="T6" fmla="*/ 0 w 84"/>
                  <a:gd name="T7" fmla="*/ 0 h 1178"/>
                  <a:gd name="T8" fmla="*/ 0 w 84"/>
                  <a:gd name="T9" fmla="*/ 0 h 1178"/>
                  <a:gd name="T10" fmla="*/ 0 60000 65536"/>
                  <a:gd name="T11" fmla="*/ 0 60000 65536"/>
                  <a:gd name="T12" fmla="*/ 0 60000 65536"/>
                  <a:gd name="T13" fmla="*/ 0 60000 65536"/>
                  <a:gd name="T14" fmla="*/ 0 60000 65536"/>
                  <a:gd name="T15" fmla="*/ 0 w 84"/>
                  <a:gd name="T16" fmla="*/ 0 h 1178"/>
                  <a:gd name="T17" fmla="*/ 84 w 84"/>
                  <a:gd name="T18" fmla="*/ 1178 h 1178"/>
                </a:gdLst>
                <a:ahLst/>
                <a:cxnLst>
                  <a:cxn ang="T10">
                    <a:pos x="T0" y="T1"/>
                  </a:cxn>
                  <a:cxn ang="T11">
                    <a:pos x="T2" y="T3"/>
                  </a:cxn>
                  <a:cxn ang="T12">
                    <a:pos x="T4" y="T5"/>
                  </a:cxn>
                  <a:cxn ang="T13">
                    <a:pos x="T6" y="T7"/>
                  </a:cxn>
                  <a:cxn ang="T14">
                    <a:pos x="T8" y="T9"/>
                  </a:cxn>
                </a:cxnLst>
                <a:rect l="T15" t="T16" r="T17" b="T18"/>
                <a:pathLst>
                  <a:path w="84" h="1178">
                    <a:moveTo>
                      <a:pt x="84" y="69"/>
                    </a:moveTo>
                    <a:lnTo>
                      <a:pt x="0" y="0"/>
                    </a:lnTo>
                    <a:lnTo>
                      <a:pt x="0" y="1178"/>
                    </a:lnTo>
                    <a:lnTo>
                      <a:pt x="84" y="1178"/>
                    </a:lnTo>
                    <a:lnTo>
                      <a:pt x="84" y="69"/>
                    </a:lnTo>
                    <a:close/>
                  </a:path>
                </a:pathLst>
              </a:custGeom>
              <a:solidFill>
                <a:srgbClr val="9F9FBF"/>
              </a:solidFill>
              <a:ln w="9525">
                <a:noFill/>
                <a:round/>
                <a:headEnd/>
                <a:tailEnd/>
              </a:ln>
            </p:spPr>
            <p:txBody>
              <a:bodyPr/>
              <a:lstStyle/>
              <a:p>
                <a:endParaRPr lang="en-US"/>
              </a:p>
            </p:txBody>
          </p:sp>
          <p:sp>
            <p:nvSpPr>
              <p:cNvPr id="37311" name="Freeform 419"/>
              <p:cNvSpPr>
                <a:spLocks/>
              </p:cNvSpPr>
              <p:nvPr/>
            </p:nvSpPr>
            <p:spPr bwMode="auto">
              <a:xfrm>
                <a:off x="4483" y="3164"/>
                <a:ext cx="8" cy="154"/>
              </a:xfrm>
              <a:custGeom>
                <a:avLst/>
                <a:gdLst>
                  <a:gd name="T0" fmla="*/ 0 w 55"/>
                  <a:gd name="T1" fmla="*/ 0 h 1076"/>
                  <a:gd name="T2" fmla="*/ 0 w 55"/>
                  <a:gd name="T3" fmla="*/ 0 h 1076"/>
                  <a:gd name="T4" fmla="*/ 0 w 55"/>
                  <a:gd name="T5" fmla="*/ 0 h 1076"/>
                  <a:gd name="T6" fmla="*/ 0 w 55"/>
                  <a:gd name="T7" fmla="*/ 0 h 1076"/>
                  <a:gd name="T8" fmla="*/ 0 w 55"/>
                  <a:gd name="T9" fmla="*/ 0 h 1076"/>
                  <a:gd name="T10" fmla="*/ 0 60000 65536"/>
                  <a:gd name="T11" fmla="*/ 0 60000 65536"/>
                  <a:gd name="T12" fmla="*/ 0 60000 65536"/>
                  <a:gd name="T13" fmla="*/ 0 60000 65536"/>
                  <a:gd name="T14" fmla="*/ 0 60000 65536"/>
                  <a:gd name="T15" fmla="*/ 0 w 55"/>
                  <a:gd name="T16" fmla="*/ 0 h 1076"/>
                  <a:gd name="T17" fmla="*/ 55 w 55"/>
                  <a:gd name="T18" fmla="*/ 1076 h 1076"/>
                </a:gdLst>
                <a:ahLst/>
                <a:cxnLst>
                  <a:cxn ang="T10">
                    <a:pos x="T0" y="T1"/>
                  </a:cxn>
                  <a:cxn ang="T11">
                    <a:pos x="T2" y="T3"/>
                  </a:cxn>
                  <a:cxn ang="T12">
                    <a:pos x="T4" y="T5"/>
                  </a:cxn>
                  <a:cxn ang="T13">
                    <a:pos x="T6" y="T7"/>
                  </a:cxn>
                  <a:cxn ang="T14">
                    <a:pos x="T8" y="T9"/>
                  </a:cxn>
                </a:cxnLst>
                <a:rect l="T15" t="T16" r="T17" b="T18"/>
                <a:pathLst>
                  <a:path w="55" h="1076">
                    <a:moveTo>
                      <a:pt x="0" y="0"/>
                    </a:moveTo>
                    <a:lnTo>
                      <a:pt x="0" y="1076"/>
                    </a:lnTo>
                    <a:lnTo>
                      <a:pt x="55" y="1076"/>
                    </a:lnTo>
                    <a:lnTo>
                      <a:pt x="55" y="35"/>
                    </a:lnTo>
                    <a:lnTo>
                      <a:pt x="0" y="0"/>
                    </a:lnTo>
                    <a:close/>
                  </a:path>
                </a:pathLst>
              </a:custGeom>
              <a:solidFill>
                <a:srgbClr val="000000"/>
              </a:solidFill>
              <a:ln w="9525">
                <a:noFill/>
                <a:round/>
                <a:headEnd/>
                <a:tailEnd/>
              </a:ln>
            </p:spPr>
            <p:txBody>
              <a:bodyPr/>
              <a:lstStyle/>
              <a:p>
                <a:endParaRPr lang="en-US"/>
              </a:p>
            </p:txBody>
          </p:sp>
          <p:sp>
            <p:nvSpPr>
              <p:cNvPr id="37312" name="Line 420"/>
              <p:cNvSpPr>
                <a:spLocks noChangeShapeType="1"/>
              </p:cNvSpPr>
              <p:nvPr/>
            </p:nvSpPr>
            <p:spPr bwMode="auto">
              <a:xfrm>
                <a:off x="4482" y="3179"/>
                <a:ext cx="8" cy="5"/>
              </a:xfrm>
              <a:prstGeom prst="line">
                <a:avLst/>
              </a:prstGeom>
              <a:noFill/>
              <a:ln w="0">
                <a:solidFill>
                  <a:srgbClr val="9F9FBF"/>
                </a:solidFill>
                <a:round/>
                <a:headEnd/>
                <a:tailEnd/>
              </a:ln>
            </p:spPr>
            <p:txBody>
              <a:bodyPr/>
              <a:lstStyle/>
              <a:p>
                <a:endParaRPr lang="en-US"/>
              </a:p>
            </p:txBody>
          </p:sp>
          <p:sp>
            <p:nvSpPr>
              <p:cNvPr id="37313" name="Line 421"/>
              <p:cNvSpPr>
                <a:spLocks noChangeShapeType="1"/>
              </p:cNvSpPr>
              <p:nvPr/>
            </p:nvSpPr>
            <p:spPr bwMode="auto">
              <a:xfrm>
                <a:off x="4481" y="3194"/>
                <a:ext cx="9" cy="4"/>
              </a:xfrm>
              <a:prstGeom prst="line">
                <a:avLst/>
              </a:prstGeom>
              <a:noFill/>
              <a:ln w="0">
                <a:solidFill>
                  <a:srgbClr val="9F9FBF"/>
                </a:solidFill>
                <a:round/>
                <a:headEnd/>
                <a:tailEnd/>
              </a:ln>
            </p:spPr>
            <p:txBody>
              <a:bodyPr/>
              <a:lstStyle/>
              <a:p>
                <a:endParaRPr lang="en-US"/>
              </a:p>
            </p:txBody>
          </p:sp>
          <p:sp>
            <p:nvSpPr>
              <p:cNvPr id="37314" name="Line 422"/>
              <p:cNvSpPr>
                <a:spLocks noChangeShapeType="1"/>
              </p:cNvSpPr>
              <p:nvPr/>
            </p:nvSpPr>
            <p:spPr bwMode="auto">
              <a:xfrm>
                <a:off x="4480" y="3207"/>
                <a:ext cx="10" cy="4"/>
              </a:xfrm>
              <a:prstGeom prst="line">
                <a:avLst/>
              </a:prstGeom>
              <a:noFill/>
              <a:ln w="0">
                <a:solidFill>
                  <a:srgbClr val="9F9FBF"/>
                </a:solidFill>
                <a:round/>
                <a:headEnd/>
                <a:tailEnd/>
              </a:ln>
            </p:spPr>
            <p:txBody>
              <a:bodyPr/>
              <a:lstStyle/>
              <a:p>
                <a:endParaRPr lang="en-US"/>
              </a:p>
            </p:txBody>
          </p:sp>
          <p:sp>
            <p:nvSpPr>
              <p:cNvPr id="37315" name="Line 423"/>
              <p:cNvSpPr>
                <a:spLocks noChangeShapeType="1"/>
              </p:cNvSpPr>
              <p:nvPr/>
            </p:nvSpPr>
            <p:spPr bwMode="auto">
              <a:xfrm>
                <a:off x="4481" y="3222"/>
                <a:ext cx="9" cy="3"/>
              </a:xfrm>
              <a:prstGeom prst="line">
                <a:avLst/>
              </a:prstGeom>
              <a:noFill/>
              <a:ln w="0">
                <a:solidFill>
                  <a:srgbClr val="9F9FBF"/>
                </a:solidFill>
                <a:round/>
                <a:headEnd/>
                <a:tailEnd/>
              </a:ln>
            </p:spPr>
            <p:txBody>
              <a:bodyPr/>
              <a:lstStyle/>
              <a:p>
                <a:endParaRPr lang="en-US"/>
              </a:p>
            </p:txBody>
          </p:sp>
          <p:sp>
            <p:nvSpPr>
              <p:cNvPr id="37316" name="Line 424"/>
              <p:cNvSpPr>
                <a:spLocks noChangeShapeType="1"/>
              </p:cNvSpPr>
              <p:nvPr/>
            </p:nvSpPr>
            <p:spPr bwMode="auto">
              <a:xfrm>
                <a:off x="4482" y="3235"/>
                <a:ext cx="8" cy="3"/>
              </a:xfrm>
              <a:prstGeom prst="line">
                <a:avLst/>
              </a:prstGeom>
              <a:noFill/>
              <a:ln w="0">
                <a:solidFill>
                  <a:srgbClr val="9F9FBF"/>
                </a:solidFill>
                <a:round/>
                <a:headEnd/>
                <a:tailEnd/>
              </a:ln>
            </p:spPr>
            <p:txBody>
              <a:bodyPr/>
              <a:lstStyle/>
              <a:p>
                <a:endParaRPr lang="en-US"/>
              </a:p>
            </p:txBody>
          </p:sp>
          <p:sp>
            <p:nvSpPr>
              <p:cNvPr id="37317" name="Line 425"/>
              <p:cNvSpPr>
                <a:spLocks noChangeShapeType="1"/>
              </p:cNvSpPr>
              <p:nvPr/>
            </p:nvSpPr>
            <p:spPr bwMode="auto">
              <a:xfrm>
                <a:off x="4480" y="3250"/>
                <a:ext cx="10" cy="3"/>
              </a:xfrm>
              <a:prstGeom prst="line">
                <a:avLst/>
              </a:prstGeom>
              <a:noFill/>
              <a:ln w="0">
                <a:solidFill>
                  <a:srgbClr val="9F9FBF"/>
                </a:solidFill>
                <a:round/>
                <a:headEnd/>
                <a:tailEnd/>
              </a:ln>
            </p:spPr>
            <p:txBody>
              <a:bodyPr/>
              <a:lstStyle/>
              <a:p>
                <a:endParaRPr lang="en-US"/>
              </a:p>
            </p:txBody>
          </p:sp>
          <p:sp>
            <p:nvSpPr>
              <p:cNvPr id="37318" name="Line 426"/>
              <p:cNvSpPr>
                <a:spLocks noChangeShapeType="1"/>
              </p:cNvSpPr>
              <p:nvPr/>
            </p:nvSpPr>
            <p:spPr bwMode="auto">
              <a:xfrm>
                <a:off x="4480" y="3264"/>
                <a:ext cx="10" cy="3"/>
              </a:xfrm>
              <a:prstGeom prst="line">
                <a:avLst/>
              </a:prstGeom>
              <a:noFill/>
              <a:ln w="0">
                <a:solidFill>
                  <a:srgbClr val="9F9FBF"/>
                </a:solidFill>
                <a:round/>
                <a:headEnd/>
                <a:tailEnd/>
              </a:ln>
            </p:spPr>
            <p:txBody>
              <a:bodyPr/>
              <a:lstStyle/>
              <a:p>
                <a:endParaRPr lang="en-US"/>
              </a:p>
            </p:txBody>
          </p:sp>
          <p:sp>
            <p:nvSpPr>
              <p:cNvPr id="37319" name="Line 427"/>
              <p:cNvSpPr>
                <a:spLocks noChangeShapeType="1"/>
              </p:cNvSpPr>
              <p:nvPr/>
            </p:nvSpPr>
            <p:spPr bwMode="auto">
              <a:xfrm>
                <a:off x="4480" y="3279"/>
                <a:ext cx="10" cy="2"/>
              </a:xfrm>
              <a:prstGeom prst="line">
                <a:avLst/>
              </a:prstGeom>
              <a:noFill/>
              <a:ln w="0">
                <a:solidFill>
                  <a:srgbClr val="9F9FBF"/>
                </a:solidFill>
                <a:round/>
                <a:headEnd/>
                <a:tailEnd/>
              </a:ln>
            </p:spPr>
            <p:txBody>
              <a:bodyPr/>
              <a:lstStyle/>
              <a:p>
                <a:endParaRPr lang="en-US"/>
              </a:p>
            </p:txBody>
          </p:sp>
          <p:sp>
            <p:nvSpPr>
              <p:cNvPr id="37320" name="Line 428"/>
              <p:cNvSpPr>
                <a:spLocks noChangeShapeType="1"/>
              </p:cNvSpPr>
              <p:nvPr/>
            </p:nvSpPr>
            <p:spPr bwMode="auto">
              <a:xfrm>
                <a:off x="4481" y="3293"/>
                <a:ext cx="9" cy="2"/>
              </a:xfrm>
              <a:prstGeom prst="line">
                <a:avLst/>
              </a:prstGeom>
              <a:noFill/>
              <a:ln w="0">
                <a:solidFill>
                  <a:srgbClr val="9F9FBF"/>
                </a:solidFill>
                <a:round/>
                <a:headEnd/>
                <a:tailEnd/>
              </a:ln>
            </p:spPr>
            <p:txBody>
              <a:bodyPr/>
              <a:lstStyle/>
              <a:p>
                <a:endParaRPr lang="en-US"/>
              </a:p>
            </p:txBody>
          </p:sp>
          <p:sp>
            <p:nvSpPr>
              <p:cNvPr id="37321" name="Line 429"/>
              <p:cNvSpPr>
                <a:spLocks noChangeShapeType="1"/>
              </p:cNvSpPr>
              <p:nvPr/>
            </p:nvSpPr>
            <p:spPr bwMode="auto">
              <a:xfrm>
                <a:off x="4482" y="3307"/>
                <a:ext cx="8" cy="1"/>
              </a:xfrm>
              <a:prstGeom prst="line">
                <a:avLst/>
              </a:prstGeom>
              <a:noFill/>
              <a:ln w="0">
                <a:solidFill>
                  <a:srgbClr val="9F9FBF"/>
                </a:solidFill>
                <a:round/>
                <a:headEnd/>
                <a:tailEnd/>
              </a:ln>
            </p:spPr>
            <p:txBody>
              <a:bodyPr/>
              <a:lstStyle/>
              <a:p>
                <a:endParaRPr lang="en-US"/>
              </a:p>
            </p:txBody>
          </p:sp>
          <p:sp>
            <p:nvSpPr>
              <p:cNvPr id="37322" name="Freeform 430"/>
              <p:cNvSpPr>
                <a:spLocks/>
              </p:cNvSpPr>
              <p:nvPr/>
            </p:nvSpPr>
            <p:spPr bwMode="auto">
              <a:xfrm>
                <a:off x="4149" y="3051"/>
                <a:ext cx="37" cy="318"/>
              </a:xfrm>
              <a:custGeom>
                <a:avLst/>
                <a:gdLst>
                  <a:gd name="T0" fmla="*/ 0 w 257"/>
                  <a:gd name="T1" fmla="*/ 0 h 2225"/>
                  <a:gd name="T2" fmla="*/ 0 w 257"/>
                  <a:gd name="T3" fmla="*/ 0 h 2225"/>
                  <a:gd name="T4" fmla="*/ 0 w 257"/>
                  <a:gd name="T5" fmla="*/ 0 h 2225"/>
                  <a:gd name="T6" fmla="*/ 0 w 257"/>
                  <a:gd name="T7" fmla="*/ 0 h 2225"/>
                  <a:gd name="T8" fmla="*/ 0 w 257"/>
                  <a:gd name="T9" fmla="*/ 0 h 2225"/>
                  <a:gd name="T10" fmla="*/ 0 60000 65536"/>
                  <a:gd name="T11" fmla="*/ 0 60000 65536"/>
                  <a:gd name="T12" fmla="*/ 0 60000 65536"/>
                  <a:gd name="T13" fmla="*/ 0 60000 65536"/>
                  <a:gd name="T14" fmla="*/ 0 60000 65536"/>
                  <a:gd name="T15" fmla="*/ 0 w 257"/>
                  <a:gd name="T16" fmla="*/ 0 h 2225"/>
                  <a:gd name="T17" fmla="*/ 257 w 257"/>
                  <a:gd name="T18" fmla="*/ 2225 h 2225"/>
                </a:gdLst>
                <a:ahLst/>
                <a:cxnLst>
                  <a:cxn ang="T10">
                    <a:pos x="T0" y="T1"/>
                  </a:cxn>
                  <a:cxn ang="T11">
                    <a:pos x="T2" y="T3"/>
                  </a:cxn>
                  <a:cxn ang="T12">
                    <a:pos x="T4" y="T5"/>
                  </a:cxn>
                  <a:cxn ang="T13">
                    <a:pos x="T6" y="T7"/>
                  </a:cxn>
                  <a:cxn ang="T14">
                    <a:pos x="T8" y="T9"/>
                  </a:cxn>
                </a:cxnLst>
                <a:rect l="T15" t="T16" r="T17" b="T18"/>
                <a:pathLst>
                  <a:path w="257" h="2225">
                    <a:moveTo>
                      <a:pt x="257" y="0"/>
                    </a:moveTo>
                    <a:lnTo>
                      <a:pt x="257" y="2225"/>
                    </a:lnTo>
                    <a:lnTo>
                      <a:pt x="0" y="2225"/>
                    </a:lnTo>
                    <a:lnTo>
                      <a:pt x="0" y="163"/>
                    </a:lnTo>
                    <a:lnTo>
                      <a:pt x="257" y="0"/>
                    </a:lnTo>
                    <a:close/>
                  </a:path>
                </a:pathLst>
              </a:custGeom>
              <a:solidFill>
                <a:srgbClr val="5F5F7F"/>
              </a:solidFill>
              <a:ln w="9525">
                <a:noFill/>
                <a:round/>
                <a:headEnd/>
                <a:tailEnd/>
              </a:ln>
            </p:spPr>
            <p:txBody>
              <a:bodyPr/>
              <a:lstStyle/>
              <a:p>
                <a:endParaRPr lang="en-US"/>
              </a:p>
            </p:txBody>
          </p:sp>
        </p:grpSp>
        <p:sp>
          <p:nvSpPr>
            <p:cNvPr id="37086" name="Freeform 431"/>
            <p:cNvSpPr>
              <a:spLocks/>
            </p:cNvSpPr>
            <p:nvPr/>
          </p:nvSpPr>
          <p:spPr bwMode="auto">
            <a:xfrm>
              <a:off x="4105" y="3075"/>
              <a:ext cx="15" cy="253"/>
            </a:xfrm>
            <a:custGeom>
              <a:avLst/>
              <a:gdLst>
                <a:gd name="T0" fmla="*/ 0 w 104"/>
                <a:gd name="T1" fmla="*/ 0 h 1772"/>
                <a:gd name="T2" fmla="*/ 0 w 104"/>
                <a:gd name="T3" fmla="*/ 0 h 1772"/>
                <a:gd name="T4" fmla="*/ 0 w 104"/>
                <a:gd name="T5" fmla="*/ 0 h 1772"/>
                <a:gd name="T6" fmla="*/ 0 w 104"/>
                <a:gd name="T7" fmla="*/ 0 h 1772"/>
                <a:gd name="T8" fmla="*/ 0 w 104"/>
                <a:gd name="T9" fmla="*/ 0 h 1772"/>
                <a:gd name="T10" fmla="*/ 0 60000 65536"/>
                <a:gd name="T11" fmla="*/ 0 60000 65536"/>
                <a:gd name="T12" fmla="*/ 0 60000 65536"/>
                <a:gd name="T13" fmla="*/ 0 60000 65536"/>
                <a:gd name="T14" fmla="*/ 0 60000 65536"/>
                <a:gd name="T15" fmla="*/ 0 w 104"/>
                <a:gd name="T16" fmla="*/ 0 h 1772"/>
                <a:gd name="T17" fmla="*/ 104 w 104"/>
                <a:gd name="T18" fmla="*/ 1772 h 1772"/>
              </a:gdLst>
              <a:ahLst/>
              <a:cxnLst>
                <a:cxn ang="T10">
                  <a:pos x="T0" y="T1"/>
                </a:cxn>
                <a:cxn ang="T11">
                  <a:pos x="T2" y="T3"/>
                </a:cxn>
                <a:cxn ang="T12">
                  <a:pos x="T4" y="T5"/>
                </a:cxn>
                <a:cxn ang="T13">
                  <a:pos x="T6" y="T7"/>
                </a:cxn>
                <a:cxn ang="T14">
                  <a:pos x="T8" y="T9"/>
                </a:cxn>
              </a:cxnLst>
              <a:rect l="T15" t="T16" r="T17" b="T18"/>
              <a:pathLst>
                <a:path w="104" h="1772">
                  <a:moveTo>
                    <a:pt x="104" y="0"/>
                  </a:moveTo>
                  <a:lnTo>
                    <a:pt x="104" y="1772"/>
                  </a:lnTo>
                  <a:lnTo>
                    <a:pt x="0" y="1772"/>
                  </a:lnTo>
                  <a:lnTo>
                    <a:pt x="0" y="82"/>
                  </a:lnTo>
                  <a:lnTo>
                    <a:pt x="104" y="0"/>
                  </a:lnTo>
                  <a:close/>
                </a:path>
              </a:pathLst>
            </a:custGeom>
            <a:solidFill>
              <a:srgbClr val="7F7F9F"/>
            </a:solidFill>
            <a:ln w="9525">
              <a:noFill/>
              <a:round/>
              <a:headEnd/>
              <a:tailEnd/>
            </a:ln>
          </p:spPr>
          <p:txBody>
            <a:bodyPr/>
            <a:lstStyle/>
            <a:p>
              <a:endParaRPr lang="en-US"/>
            </a:p>
          </p:txBody>
        </p:sp>
        <p:sp>
          <p:nvSpPr>
            <p:cNvPr id="37087" name="Freeform 432"/>
            <p:cNvSpPr>
              <a:spLocks/>
            </p:cNvSpPr>
            <p:nvPr/>
          </p:nvSpPr>
          <p:spPr bwMode="auto">
            <a:xfrm>
              <a:off x="3995" y="3075"/>
              <a:ext cx="154" cy="294"/>
            </a:xfrm>
            <a:custGeom>
              <a:avLst/>
              <a:gdLst>
                <a:gd name="T0" fmla="*/ 0 w 1083"/>
                <a:gd name="T1" fmla="*/ 0 h 2058"/>
                <a:gd name="T2" fmla="*/ 0 w 1083"/>
                <a:gd name="T3" fmla="*/ 0 h 2058"/>
                <a:gd name="T4" fmla="*/ 0 w 1083"/>
                <a:gd name="T5" fmla="*/ 0 h 2058"/>
                <a:gd name="T6" fmla="*/ 0 w 1083"/>
                <a:gd name="T7" fmla="*/ 0 h 2058"/>
                <a:gd name="T8" fmla="*/ 0 w 1083"/>
                <a:gd name="T9" fmla="*/ 0 h 2058"/>
                <a:gd name="T10" fmla="*/ 0 w 1083"/>
                <a:gd name="T11" fmla="*/ 0 h 2058"/>
                <a:gd name="T12" fmla="*/ 0 w 1083"/>
                <a:gd name="T13" fmla="*/ 0 h 2058"/>
                <a:gd name="T14" fmla="*/ 0 60000 65536"/>
                <a:gd name="T15" fmla="*/ 0 60000 65536"/>
                <a:gd name="T16" fmla="*/ 0 60000 65536"/>
                <a:gd name="T17" fmla="*/ 0 60000 65536"/>
                <a:gd name="T18" fmla="*/ 0 60000 65536"/>
                <a:gd name="T19" fmla="*/ 0 60000 65536"/>
                <a:gd name="T20" fmla="*/ 0 60000 65536"/>
                <a:gd name="T21" fmla="*/ 0 w 1083"/>
                <a:gd name="T22" fmla="*/ 0 h 2058"/>
                <a:gd name="T23" fmla="*/ 1083 w 1083"/>
                <a:gd name="T24" fmla="*/ 2058 h 20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3" h="2058">
                  <a:moveTo>
                    <a:pt x="1083" y="0"/>
                  </a:moveTo>
                  <a:lnTo>
                    <a:pt x="1083" y="2058"/>
                  </a:lnTo>
                  <a:lnTo>
                    <a:pt x="0" y="2058"/>
                  </a:lnTo>
                  <a:lnTo>
                    <a:pt x="0" y="1772"/>
                  </a:lnTo>
                  <a:lnTo>
                    <a:pt x="876" y="1772"/>
                  </a:lnTo>
                  <a:lnTo>
                    <a:pt x="876" y="0"/>
                  </a:lnTo>
                  <a:lnTo>
                    <a:pt x="1083" y="0"/>
                  </a:lnTo>
                  <a:close/>
                </a:path>
              </a:pathLst>
            </a:custGeom>
            <a:solidFill>
              <a:srgbClr val="9F9FBF"/>
            </a:solidFill>
            <a:ln w="9525">
              <a:noFill/>
              <a:round/>
              <a:headEnd/>
              <a:tailEnd/>
            </a:ln>
          </p:spPr>
          <p:txBody>
            <a:bodyPr/>
            <a:lstStyle/>
            <a:p>
              <a:endParaRPr lang="en-US"/>
            </a:p>
          </p:txBody>
        </p:sp>
        <p:sp>
          <p:nvSpPr>
            <p:cNvPr id="37088" name="Freeform 433"/>
            <p:cNvSpPr>
              <a:spLocks/>
            </p:cNvSpPr>
            <p:nvPr/>
          </p:nvSpPr>
          <p:spPr bwMode="auto">
            <a:xfrm>
              <a:off x="4121" y="3314"/>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89" name="Freeform 434"/>
            <p:cNvSpPr>
              <a:spLocks/>
            </p:cNvSpPr>
            <p:nvPr/>
          </p:nvSpPr>
          <p:spPr bwMode="auto">
            <a:xfrm>
              <a:off x="4121" y="3297"/>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0" name="Freeform 435"/>
            <p:cNvSpPr>
              <a:spLocks/>
            </p:cNvSpPr>
            <p:nvPr/>
          </p:nvSpPr>
          <p:spPr bwMode="auto">
            <a:xfrm>
              <a:off x="4121" y="3279"/>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1" name="Freeform 436"/>
            <p:cNvSpPr>
              <a:spLocks/>
            </p:cNvSpPr>
            <p:nvPr/>
          </p:nvSpPr>
          <p:spPr bwMode="auto">
            <a:xfrm>
              <a:off x="4121" y="3262"/>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2" name="Freeform 437"/>
            <p:cNvSpPr>
              <a:spLocks/>
            </p:cNvSpPr>
            <p:nvPr/>
          </p:nvSpPr>
          <p:spPr bwMode="auto">
            <a:xfrm>
              <a:off x="4121" y="3244"/>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3" name="Freeform 438"/>
            <p:cNvSpPr>
              <a:spLocks/>
            </p:cNvSpPr>
            <p:nvPr/>
          </p:nvSpPr>
          <p:spPr bwMode="auto">
            <a:xfrm>
              <a:off x="4121" y="322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4" name="Freeform 439"/>
            <p:cNvSpPr>
              <a:spLocks/>
            </p:cNvSpPr>
            <p:nvPr/>
          </p:nvSpPr>
          <p:spPr bwMode="auto">
            <a:xfrm>
              <a:off x="4121" y="320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5" name="Freeform 440"/>
            <p:cNvSpPr>
              <a:spLocks/>
            </p:cNvSpPr>
            <p:nvPr/>
          </p:nvSpPr>
          <p:spPr bwMode="auto">
            <a:xfrm>
              <a:off x="4121" y="3191"/>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6" name="Freeform 441"/>
            <p:cNvSpPr>
              <a:spLocks/>
            </p:cNvSpPr>
            <p:nvPr/>
          </p:nvSpPr>
          <p:spPr bwMode="auto">
            <a:xfrm>
              <a:off x="4121" y="3173"/>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7" name="Freeform 442"/>
            <p:cNvSpPr>
              <a:spLocks/>
            </p:cNvSpPr>
            <p:nvPr/>
          </p:nvSpPr>
          <p:spPr bwMode="auto">
            <a:xfrm>
              <a:off x="4121" y="315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8" name="Freeform 443"/>
            <p:cNvSpPr>
              <a:spLocks/>
            </p:cNvSpPr>
            <p:nvPr/>
          </p:nvSpPr>
          <p:spPr bwMode="auto">
            <a:xfrm>
              <a:off x="4121" y="313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9" name="Freeform 444"/>
            <p:cNvSpPr>
              <a:spLocks/>
            </p:cNvSpPr>
            <p:nvPr/>
          </p:nvSpPr>
          <p:spPr bwMode="auto">
            <a:xfrm>
              <a:off x="4121" y="3121"/>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0" name="Freeform 445"/>
            <p:cNvSpPr>
              <a:spLocks/>
            </p:cNvSpPr>
            <p:nvPr/>
          </p:nvSpPr>
          <p:spPr bwMode="auto">
            <a:xfrm>
              <a:off x="4121" y="3103"/>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1" name="Freeform 446"/>
            <p:cNvSpPr>
              <a:spLocks/>
            </p:cNvSpPr>
            <p:nvPr/>
          </p:nvSpPr>
          <p:spPr bwMode="auto">
            <a:xfrm>
              <a:off x="4121" y="3085"/>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102" name="Freeform 447"/>
            <p:cNvSpPr>
              <a:spLocks/>
            </p:cNvSpPr>
            <p:nvPr/>
          </p:nvSpPr>
          <p:spPr bwMode="auto">
            <a:xfrm>
              <a:off x="3980" y="3328"/>
              <a:ext cx="15" cy="41"/>
            </a:xfrm>
            <a:custGeom>
              <a:avLst/>
              <a:gdLst>
                <a:gd name="T0" fmla="*/ 0 w 103"/>
                <a:gd name="T1" fmla="*/ 0 h 283"/>
                <a:gd name="T2" fmla="*/ 0 w 103"/>
                <a:gd name="T3" fmla="*/ 0 h 283"/>
                <a:gd name="T4" fmla="*/ 0 w 103"/>
                <a:gd name="T5" fmla="*/ 0 h 283"/>
                <a:gd name="T6" fmla="*/ 0 w 103"/>
                <a:gd name="T7" fmla="*/ 0 h 283"/>
                <a:gd name="T8" fmla="*/ 0 w 103"/>
                <a:gd name="T9" fmla="*/ 0 h 283"/>
                <a:gd name="T10" fmla="*/ 0 60000 65536"/>
                <a:gd name="T11" fmla="*/ 0 60000 65536"/>
                <a:gd name="T12" fmla="*/ 0 60000 65536"/>
                <a:gd name="T13" fmla="*/ 0 60000 65536"/>
                <a:gd name="T14" fmla="*/ 0 60000 65536"/>
                <a:gd name="T15" fmla="*/ 0 w 103"/>
                <a:gd name="T16" fmla="*/ 0 h 283"/>
                <a:gd name="T17" fmla="*/ 103 w 103"/>
                <a:gd name="T18" fmla="*/ 283 h 283"/>
              </a:gdLst>
              <a:ahLst/>
              <a:cxnLst>
                <a:cxn ang="T10">
                  <a:pos x="T0" y="T1"/>
                </a:cxn>
                <a:cxn ang="T11">
                  <a:pos x="T2" y="T3"/>
                </a:cxn>
                <a:cxn ang="T12">
                  <a:pos x="T4" y="T5"/>
                </a:cxn>
                <a:cxn ang="T13">
                  <a:pos x="T6" y="T7"/>
                </a:cxn>
                <a:cxn ang="T14">
                  <a:pos x="T8" y="T9"/>
                </a:cxn>
              </a:cxnLst>
              <a:rect l="T15" t="T16" r="T17" b="T18"/>
              <a:pathLst>
                <a:path w="103" h="283">
                  <a:moveTo>
                    <a:pt x="103" y="0"/>
                  </a:moveTo>
                  <a:lnTo>
                    <a:pt x="103" y="283"/>
                  </a:lnTo>
                  <a:lnTo>
                    <a:pt x="0" y="283"/>
                  </a:lnTo>
                  <a:lnTo>
                    <a:pt x="0" y="50"/>
                  </a:lnTo>
                  <a:lnTo>
                    <a:pt x="103" y="0"/>
                  </a:lnTo>
                  <a:close/>
                </a:path>
              </a:pathLst>
            </a:custGeom>
            <a:solidFill>
              <a:srgbClr val="7F7F9F"/>
            </a:solidFill>
            <a:ln w="9525">
              <a:noFill/>
              <a:round/>
              <a:headEnd/>
              <a:tailEnd/>
            </a:ln>
          </p:spPr>
          <p:txBody>
            <a:bodyPr/>
            <a:lstStyle/>
            <a:p>
              <a:endParaRPr lang="en-US"/>
            </a:p>
          </p:txBody>
        </p:sp>
        <p:sp>
          <p:nvSpPr>
            <p:cNvPr id="37103" name="Rectangle 448"/>
            <p:cNvSpPr>
              <a:spLocks noChangeArrowheads="1"/>
            </p:cNvSpPr>
            <p:nvPr/>
          </p:nvSpPr>
          <p:spPr bwMode="auto">
            <a:xfrm>
              <a:off x="411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4" name="Rectangle 449"/>
            <p:cNvSpPr>
              <a:spLocks noChangeArrowheads="1"/>
            </p:cNvSpPr>
            <p:nvPr/>
          </p:nvSpPr>
          <p:spPr bwMode="auto">
            <a:xfrm>
              <a:off x="410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5" name="Rectangle 450"/>
            <p:cNvSpPr>
              <a:spLocks noChangeArrowheads="1"/>
            </p:cNvSpPr>
            <p:nvPr/>
          </p:nvSpPr>
          <p:spPr bwMode="auto">
            <a:xfrm>
              <a:off x="409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6" name="Rectangle 451"/>
            <p:cNvSpPr>
              <a:spLocks noChangeArrowheads="1"/>
            </p:cNvSpPr>
            <p:nvPr/>
          </p:nvSpPr>
          <p:spPr bwMode="auto">
            <a:xfrm>
              <a:off x="4044"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7" name="Rectangle 452"/>
            <p:cNvSpPr>
              <a:spLocks noChangeArrowheads="1"/>
            </p:cNvSpPr>
            <p:nvPr/>
          </p:nvSpPr>
          <p:spPr bwMode="auto">
            <a:xfrm>
              <a:off x="403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8" name="Rectangle 453"/>
            <p:cNvSpPr>
              <a:spLocks noChangeArrowheads="1"/>
            </p:cNvSpPr>
            <p:nvPr/>
          </p:nvSpPr>
          <p:spPr bwMode="auto">
            <a:xfrm>
              <a:off x="402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9" name="Rectangle 454"/>
            <p:cNvSpPr>
              <a:spLocks noChangeArrowheads="1"/>
            </p:cNvSpPr>
            <p:nvPr/>
          </p:nvSpPr>
          <p:spPr bwMode="auto">
            <a:xfrm>
              <a:off x="401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0" name="Rectangle 455"/>
            <p:cNvSpPr>
              <a:spLocks noChangeArrowheads="1"/>
            </p:cNvSpPr>
            <p:nvPr/>
          </p:nvSpPr>
          <p:spPr bwMode="auto">
            <a:xfrm>
              <a:off x="399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1" name="Rectangle 456"/>
            <p:cNvSpPr>
              <a:spLocks noChangeArrowheads="1"/>
            </p:cNvSpPr>
            <p:nvPr/>
          </p:nvSpPr>
          <p:spPr bwMode="auto">
            <a:xfrm>
              <a:off x="407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2" name="Rectangle 457"/>
            <p:cNvSpPr>
              <a:spLocks noChangeArrowheads="1"/>
            </p:cNvSpPr>
            <p:nvPr/>
          </p:nvSpPr>
          <p:spPr bwMode="auto">
            <a:xfrm>
              <a:off x="4068"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3" name="Rectangle 458"/>
            <p:cNvSpPr>
              <a:spLocks noChangeArrowheads="1"/>
            </p:cNvSpPr>
            <p:nvPr/>
          </p:nvSpPr>
          <p:spPr bwMode="auto">
            <a:xfrm>
              <a:off x="406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4" name="Rectangle 459"/>
            <p:cNvSpPr>
              <a:spLocks noChangeArrowheads="1"/>
            </p:cNvSpPr>
            <p:nvPr/>
          </p:nvSpPr>
          <p:spPr bwMode="auto">
            <a:xfrm>
              <a:off x="4123" y="3346"/>
              <a:ext cx="16"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5" name="Rectangle 460"/>
            <p:cNvSpPr>
              <a:spLocks noChangeArrowheads="1"/>
            </p:cNvSpPr>
            <p:nvPr/>
          </p:nvSpPr>
          <p:spPr bwMode="auto">
            <a:xfrm>
              <a:off x="4123" y="3330"/>
              <a:ext cx="9" cy="1"/>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6" name="Rectangle 461"/>
            <p:cNvSpPr>
              <a:spLocks noChangeArrowheads="1"/>
            </p:cNvSpPr>
            <p:nvPr/>
          </p:nvSpPr>
          <p:spPr bwMode="auto">
            <a:xfrm>
              <a:off x="4474" y="3147"/>
              <a:ext cx="1" cy="199"/>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7" name="Rectangle 462"/>
            <p:cNvSpPr>
              <a:spLocks noChangeArrowheads="1"/>
            </p:cNvSpPr>
            <p:nvPr/>
          </p:nvSpPr>
          <p:spPr bwMode="auto">
            <a:xfrm>
              <a:off x="4347" y="3107"/>
              <a:ext cx="1" cy="255"/>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8" name="Freeform 463"/>
            <p:cNvSpPr>
              <a:spLocks/>
            </p:cNvSpPr>
            <p:nvPr/>
          </p:nvSpPr>
          <p:spPr bwMode="auto">
            <a:xfrm>
              <a:off x="3995" y="3361"/>
              <a:ext cx="536" cy="41"/>
            </a:xfrm>
            <a:custGeom>
              <a:avLst/>
              <a:gdLst>
                <a:gd name="T0" fmla="*/ 0 w 3755"/>
                <a:gd name="T1" fmla="*/ 0 h 284"/>
                <a:gd name="T2" fmla="*/ 0 w 3755"/>
                <a:gd name="T3" fmla="*/ 0 h 284"/>
                <a:gd name="T4" fmla="*/ 0 w 3755"/>
                <a:gd name="T5" fmla="*/ 0 h 284"/>
                <a:gd name="T6" fmla="*/ 0 w 3755"/>
                <a:gd name="T7" fmla="*/ 0 h 284"/>
                <a:gd name="T8" fmla="*/ 0 w 3755"/>
                <a:gd name="T9" fmla="*/ 0 h 284"/>
                <a:gd name="T10" fmla="*/ 0 w 3755"/>
                <a:gd name="T11" fmla="*/ 0 h 284"/>
                <a:gd name="T12" fmla="*/ 0 w 3755"/>
                <a:gd name="T13" fmla="*/ 0 h 284"/>
                <a:gd name="T14" fmla="*/ 0 w 3755"/>
                <a:gd name="T15" fmla="*/ 0 h 284"/>
                <a:gd name="T16" fmla="*/ 0 w 3755"/>
                <a:gd name="T17" fmla="*/ 0 h 2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55"/>
                <a:gd name="T28" fmla="*/ 0 h 284"/>
                <a:gd name="T29" fmla="*/ 3755 w 3755"/>
                <a:gd name="T30" fmla="*/ 284 h 2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55" h="284">
                  <a:moveTo>
                    <a:pt x="0" y="48"/>
                  </a:moveTo>
                  <a:lnTo>
                    <a:pt x="1336" y="46"/>
                  </a:lnTo>
                  <a:lnTo>
                    <a:pt x="3472" y="0"/>
                  </a:lnTo>
                  <a:lnTo>
                    <a:pt x="3755" y="284"/>
                  </a:lnTo>
                  <a:lnTo>
                    <a:pt x="3480" y="281"/>
                  </a:lnTo>
                  <a:lnTo>
                    <a:pt x="3294" y="98"/>
                  </a:lnTo>
                  <a:lnTo>
                    <a:pt x="1336" y="137"/>
                  </a:lnTo>
                  <a:lnTo>
                    <a:pt x="100" y="137"/>
                  </a:lnTo>
                  <a:lnTo>
                    <a:pt x="0" y="48"/>
                  </a:lnTo>
                  <a:close/>
                </a:path>
              </a:pathLst>
            </a:custGeom>
            <a:solidFill>
              <a:srgbClr val="808080"/>
            </a:solidFill>
            <a:ln w="9525">
              <a:noFill/>
              <a:round/>
              <a:headEnd/>
              <a:tailEnd/>
            </a:ln>
          </p:spPr>
          <p:txBody>
            <a:bodyPr/>
            <a:lstStyle/>
            <a:p>
              <a:endParaRPr lang="en-US"/>
            </a:p>
          </p:txBody>
        </p:sp>
        <p:sp>
          <p:nvSpPr>
            <p:cNvPr id="37119" name="Rectangle 464"/>
            <p:cNvSpPr>
              <a:spLocks noChangeArrowheads="1"/>
            </p:cNvSpPr>
            <p:nvPr/>
          </p:nvSpPr>
          <p:spPr bwMode="auto">
            <a:xfrm>
              <a:off x="4466" y="3338"/>
              <a:ext cx="16" cy="24"/>
            </a:xfrm>
            <a:prstGeom prst="rect">
              <a:avLst/>
            </a:prstGeom>
            <a:solidFill>
              <a:srgbClr val="5F5F7F"/>
            </a:solidFill>
            <a:ln w="9525">
              <a:noFill/>
              <a:miter lim="800000"/>
              <a:headEnd/>
              <a:tailEnd/>
            </a:ln>
          </p:spPr>
          <p:txBody>
            <a:bodyPr/>
            <a:lstStyle/>
            <a:p>
              <a:endParaRPr lang="en-US">
                <a:solidFill>
                  <a:srgbClr val="000000"/>
                </a:solidFill>
              </a:endParaRPr>
            </a:p>
          </p:txBody>
        </p:sp>
        <p:sp>
          <p:nvSpPr>
            <p:cNvPr id="37120" name="Freeform 465"/>
            <p:cNvSpPr>
              <a:spLocks/>
            </p:cNvSpPr>
            <p:nvPr/>
          </p:nvSpPr>
          <p:spPr bwMode="auto">
            <a:xfrm>
              <a:off x="4468" y="3337"/>
              <a:ext cx="18" cy="23"/>
            </a:xfrm>
            <a:custGeom>
              <a:avLst/>
              <a:gdLst>
                <a:gd name="T0" fmla="*/ 0 w 128"/>
                <a:gd name="T1" fmla="*/ 0 h 160"/>
                <a:gd name="T2" fmla="*/ 0 w 128"/>
                <a:gd name="T3" fmla="*/ 0 h 160"/>
                <a:gd name="T4" fmla="*/ 0 w 128"/>
                <a:gd name="T5" fmla="*/ 0 h 160"/>
                <a:gd name="T6" fmla="*/ 0 w 128"/>
                <a:gd name="T7" fmla="*/ 0 h 160"/>
                <a:gd name="T8" fmla="*/ 0 w 128"/>
                <a:gd name="T9" fmla="*/ 0 h 160"/>
                <a:gd name="T10" fmla="*/ 0 w 128"/>
                <a:gd name="T11" fmla="*/ 0 h 160"/>
                <a:gd name="T12" fmla="*/ 0 60000 65536"/>
                <a:gd name="T13" fmla="*/ 0 60000 65536"/>
                <a:gd name="T14" fmla="*/ 0 60000 65536"/>
                <a:gd name="T15" fmla="*/ 0 60000 65536"/>
                <a:gd name="T16" fmla="*/ 0 60000 65536"/>
                <a:gd name="T17" fmla="*/ 0 60000 65536"/>
                <a:gd name="T18" fmla="*/ 0 w 128"/>
                <a:gd name="T19" fmla="*/ 0 h 160"/>
                <a:gd name="T20" fmla="*/ 128 w 128"/>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128" h="160">
                  <a:moveTo>
                    <a:pt x="128" y="0"/>
                  </a:moveTo>
                  <a:lnTo>
                    <a:pt x="127" y="76"/>
                  </a:lnTo>
                  <a:lnTo>
                    <a:pt x="77" y="76"/>
                  </a:lnTo>
                  <a:lnTo>
                    <a:pt x="0" y="160"/>
                  </a:lnTo>
                  <a:lnTo>
                    <a:pt x="0" y="0"/>
                  </a:lnTo>
                  <a:lnTo>
                    <a:pt x="128" y="0"/>
                  </a:lnTo>
                  <a:close/>
                </a:path>
              </a:pathLst>
            </a:custGeom>
            <a:solidFill>
              <a:srgbClr val="000000"/>
            </a:solidFill>
            <a:ln w="9525">
              <a:noFill/>
              <a:round/>
              <a:headEnd/>
              <a:tailEnd/>
            </a:ln>
          </p:spPr>
          <p:txBody>
            <a:bodyPr/>
            <a:lstStyle/>
            <a:p>
              <a:endParaRPr lang="en-US"/>
            </a:p>
          </p:txBody>
        </p:sp>
        <p:sp>
          <p:nvSpPr>
            <p:cNvPr id="37121" name="Freeform 466"/>
            <p:cNvSpPr>
              <a:spLocks/>
            </p:cNvSpPr>
            <p:nvPr/>
          </p:nvSpPr>
          <p:spPr bwMode="auto">
            <a:xfrm>
              <a:off x="4359" y="3329"/>
              <a:ext cx="179" cy="9"/>
            </a:xfrm>
            <a:custGeom>
              <a:avLst/>
              <a:gdLst>
                <a:gd name="T0" fmla="*/ 0 w 1251"/>
                <a:gd name="T1" fmla="*/ 0 h 64"/>
                <a:gd name="T2" fmla="*/ 0 w 1251"/>
                <a:gd name="T3" fmla="*/ 0 h 64"/>
                <a:gd name="T4" fmla="*/ 0 w 1251"/>
                <a:gd name="T5" fmla="*/ 0 h 64"/>
                <a:gd name="T6" fmla="*/ 0 w 1251"/>
                <a:gd name="T7" fmla="*/ 0 h 64"/>
                <a:gd name="T8" fmla="*/ 0 w 1251"/>
                <a:gd name="T9" fmla="*/ 0 h 64"/>
                <a:gd name="T10" fmla="*/ 0 w 1251"/>
                <a:gd name="T11" fmla="*/ 0 h 64"/>
                <a:gd name="T12" fmla="*/ 0 w 1251"/>
                <a:gd name="T13" fmla="*/ 0 h 64"/>
                <a:gd name="T14" fmla="*/ 0 60000 65536"/>
                <a:gd name="T15" fmla="*/ 0 60000 65536"/>
                <a:gd name="T16" fmla="*/ 0 60000 65536"/>
                <a:gd name="T17" fmla="*/ 0 60000 65536"/>
                <a:gd name="T18" fmla="*/ 0 60000 65536"/>
                <a:gd name="T19" fmla="*/ 0 60000 65536"/>
                <a:gd name="T20" fmla="*/ 0 60000 65536"/>
                <a:gd name="T21" fmla="*/ 0 w 1251"/>
                <a:gd name="T22" fmla="*/ 0 h 64"/>
                <a:gd name="T23" fmla="*/ 1251 w 1251"/>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1" h="64">
                  <a:moveTo>
                    <a:pt x="0" y="3"/>
                  </a:moveTo>
                  <a:lnTo>
                    <a:pt x="700" y="0"/>
                  </a:lnTo>
                  <a:lnTo>
                    <a:pt x="1251" y="26"/>
                  </a:lnTo>
                  <a:lnTo>
                    <a:pt x="1251" y="64"/>
                  </a:lnTo>
                  <a:lnTo>
                    <a:pt x="636" y="64"/>
                  </a:lnTo>
                  <a:lnTo>
                    <a:pt x="0" y="61"/>
                  </a:lnTo>
                  <a:lnTo>
                    <a:pt x="0" y="3"/>
                  </a:lnTo>
                  <a:close/>
                </a:path>
              </a:pathLst>
            </a:custGeom>
            <a:solidFill>
              <a:srgbClr val="000000"/>
            </a:solidFill>
            <a:ln w="9525">
              <a:noFill/>
              <a:round/>
              <a:headEnd/>
              <a:tailEnd/>
            </a:ln>
          </p:spPr>
          <p:txBody>
            <a:bodyPr/>
            <a:lstStyle/>
            <a:p>
              <a:endParaRPr lang="en-US"/>
            </a:p>
          </p:txBody>
        </p:sp>
        <p:sp>
          <p:nvSpPr>
            <p:cNvPr id="37122" name="Freeform 467"/>
            <p:cNvSpPr>
              <a:spLocks/>
            </p:cNvSpPr>
            <p:nvPr/>
          </p:nvSpPr>
          <p:spPr bwMode="auto">
            <a:xfrm>
              <a:off x="4459" y="3330"/>
              <a:ext cx="79" cy="8"/>
            </a:xfrm>
            <a:custGeom>
              <a:avLst/>
              <a:gdLst>
                <a:gd name="T0" fmla="*/ 0 w 552"/>
                <a:gd name="T1" fmla="*/ 0 h 57"/>
                <a:gd name="T2" fmla="*/ 0 w 552"/>
                <a:gd name="T3" fmla="*/ 0 h 57"/>
                <a:gd name="T4" fmla="*/ 0 w 552"/>
                <a:gd name="T5" fmla="*/ 0 h 57"/>
                <a:gd name="T6" fmla="*/ 0 w 552"/>
                <a:gd name="T7" fmla="*/ 0 h 57"/>
                <a:gd name="T8" fmla="*/ 0 w 552"/>
                <a:gd name="T9" fmla="*/ 0 h 57"/>
                <a:gd name="T10" fmla="*/ 0 60000 65536"/>
                <a:gd name="T11" fmla="*/ 0 60000 65536"/>
                <a:gd name="T12" fmla="*/ 0 60000 65536"/>
                <a:gd name="T13" fmla="*/ 0 60000 65536"/>
                <a:gd name="T14" fmla="*/ 0 60000 65536"/>
                <a:gd name="T15" fmla="*/ 0 w 552"/>
                <a:gd name="T16" fmla="*/ 0 h 57"/>
                <a:gd name="T17" fmla="*/ 552 w 552"/>
                <a:gd name="T18" fmla="*/ 57 h 57"/>
              </a:gdLst>
              <a:ahLst/>
              <a:cxnLst>
                <a:cxn ang="T10">
                  <a:pos x="T0" y="T1"/>
                </a:cxn>
                <a:cxn ang="T11">
                  <a:pos x="T2" y="T3"/>
                </a:cxn>
                <a:cxn ang="T12">
                  <a:pos x="T4" y="T5"/>
                </a:cxn>
                <a:cxn ang="T13">
                  <a:pos x="T6" y="T7"/>
                </a:cxn>
                <a:cxn ang="T14">
                  <a:pos x="T8" y="T9"/>
                </a:cxn>
              </a:cxnLst>
              <a:rect l="T15" t="T16" r="T17" b="T18"/>
              <a:pathLst>
                <a:path w="552" h="57">
                  <a:moveTo>
                    <a:pt x="0" y="0"/>
                  </a:moveTo>
                  <a:lnTo>
                    <a:pt x="0" y="57"/>
                  </a:lnTo>
                  <a:lnTo>
                    <a:pt x="552" y="57"/>
                  </a:lnTo>
                  <a:lnTo>
                    <a:pt x="552" y="26"/>
                  </a:lnTo>
                  <a:lnTo>
                    <a:pt x="0" y="0"/>
                  </a:lnTo>
                  <a:close/>
                </a:path>
              </a:pathLst>
            </a:custGeom>
            <a:solidFill>
              <a:srgbClr val="5F5F7F"/>
            </a:solidFill>
            <a:ln w="9525">
              <a:noFill/>
              <a:round/>
              <a:headEnd/>
              <a:tailEnd/>
            </a:ln>
          </p:spPr>
          <p:txBody>
            <a:bodyPr/>
            <a:lstStyle/>
            <a:p>
              <a:endParaRPr lang="en-US"/>
            </a:p>
          </p:txBody>
        </p:sp>
      </p:grpSp>
      <p:grpSp>
        <p:nvGrpSpPr>
          <p:cNvPr id="23" name="Group 468"/>
          <p:cNvGrpSpPr>
            <a:grpSpLocks/>
          </p:cNvGrpSpPr>
          <p:nvPr/>
        </p:nvGrpSpPr>
        <p:grpSpPr bwMode="auto">
          <a:xfrm>
            <a:off x="6799263" y="2430463"/>
            <a:ext cx="1963737" cy="1884362"/>
            <a:chOff x="4283" y="1531"/>
            <a:chExt cx="1237" cy="1187"/>
          </a:xfrm>
        </p:grpSpPr>
        <p:sp>
          <p:nvSpPr>
            <p:cNvPr id="36965" name="AutoShape 469"/>
            <p:cNvSpPr>
              <a:spLocks noChangeArrowheads="1"/>
            </p:cNvSpPr>
            <p:nvPr/>
          </p:nvSpPr>
          <p:spPr bwMode="auto">
            <a:xfrm rot="733930">
              <a:off x="4795" y="1531"/>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6966" name="AutoShape 470"/>
            <p:cNvSpPr>
              <a:spLocks noChangeArrowheads="1"/>
            </p:cNvSpPr>
            <p:nvPr/>
          </p:nvSpPr>
          <p:spPr bwMode="auto">
            <a:xfrm rot="-1441978">
              <a:off x="5179" y="1699"/>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4" name="Group 471"/>
            <p:cNvGrpSpPr>
              <a:grpSpLocks/>
            </p:cNvGrpSpPr>
            <p:nvPr/>
          </p:nvGrpSpPr>
          <p:grpSpPr bwMode="auto">
            <a:xfrm>
              <a:off x="4283" y="2013"/>
              <a:ext cx="1237" cy="705"/>
              <a:chOff x="4067" y="1941"/>
              <a:chExt cx="1237" cy="705"/>
            </a:xfrm>
          </p:grpSpPr>
          <p:grpSp>
            <p:nvGrpSpPr>
              <p:cNvPr id="25" name="Group 472"/>
              <p:cNvGrpSpPr>
                <a:grpSpLocks/>
              </p:cNvGrpSpPr>
              <p:nvPr/>
            </p:nvGrpSpPr>
            <p:grpSpPr bwMode="auto">
              <a:xfrm>
                <a:off x="4791" y="1941"/>
                <a:ext cx="513" cy="705"/>
                <a:chOff x="4740" y="2034"/>
                <a:chExt cx="513" cy="705"/>
              </a:xfrm>
            </p:grpSpPr>
            <p:grpSp>
              <p:nvGrpSpPr>
                <p:cNvPr id="26" name="Group 473"/>
                <p:cNvGrpSpPr>
                  <a:grpSpLocks/>
                </p:cNvGrpSpPr>
                <p:nvPr/>
              </p:nvGrpSpPr>
              <p:grpSpPr bwMode="auto">
                <a:xfrm>
                  <a:off x="4740" y="2034"/>
                  <a:ext cx="310" cy="405"/>
                  <a:chOff x="4740" y="2034"/>
                  <a:chExt cx="310" cy="405"/>
                </a:xfrm>
              </p:grpSpPr>
              <p:sp>
                <p:nvSpPr>
                  <p:cNvPr id="37082" name="AutoShape 474"/>
                  <p:cNvSpPr>
                    <a:spLocks noChangeArrowheads="1"/>
                  </p:cNvSpPr>
                  <p:nvPr/>
                </p:nvSpPr>
                <p:spPr bwMode="auto">
                  <a:xfrm>
                    <a:off x="4740" y="2034"/>
                    <a:ext cx="180" cy="1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7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99"/>
                  </a:solidFill>
                  <a:ln w="9525" algn="ctr">
                    <a:noFill/>
                    <a:miter lim="800000"/>
                    <a:headEnd/>
                    <a:tailEnd/>
                  </a:ln>
                </p:spPr>
                <p:txBody>
                  <a:bodyPr wrap="none" anchor="ctr"/>
                  <a:lstStyle/>
                  <a:p>
                    <a:endParaRPr lang="en-US"/>
                  </a:p>
                </p:txBody>
              </p:sp>
              <p:sp>
                <p:nvSpPr>
                  <p:cNvPr id="37083" name="Rectangle 475"/>
                  <p:cNvSpPr>
                    <a:spLocks noChangeArrowheads="1"/>
                  </p:cNvSpPr>
                  <p:nvPr/>
                </p:nvSpPr>
                <p:spPr bwMode="auto">
                  <a:xfrm>
                    <a:off x="4875" y="2100"/>
                    <a:ext cx="44" cy="261"/>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sp>
                <p:nvSpPr>
                  <p:cNvPr id="37084" name="AutoShape 476"/>
                  <p:cNvSpPr>
                    <a:spLocks noChangeArrowheads="1"/>
                  </p:cNvSpPr>
                  <p:nvPr/>
                </p:nvSpPr>
                <p:spPr bwMode="auto">
                  <a:xfrm rot="-8783902">
                    <a:off x="4870" y="2285"/>
                    <a:ext cx="180" cy="1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840 w 21600"/>
                      <a:gd name="T13" fmla="*/ 0 h 21600"/>
                      <a:gd name="T14" fmla="*/ 20760 w 21600"/>
                      <a:gd name="T15" fmla="*/ 8836 h 21600"/>
                    </a:gdLst>
                    <a:ahLst/>
                    <a:cxnLst>
                      <a:cxn ang="T8">
                        <a:pos x="T0" y="T1"/>
                      </a:cxn>
                      <a:cxn ang="T9">
                        <a:pos x="T2" y="T3"/>
                      </a:cxn>
                      <a:cxn ang="T10">
                        <a:pos x="T4" y="T5"/>
                      </a:cxn>
                      <a:cxn ang="T11">
                        <a:pos x="T6" y="T7"/>
                      </a:cxn>
                    </a:cxnLst>
                    <a:rect l="T12" t="T13" r="T14" b="T15"/>
                    <a:pathLst>
                      <a:path w="21600" h="21600">
                        <a:moveTo>
                          <a:pt x="6850" y="7891"/>
                        </a:moveTo>
                        <a:cubicBezTo>
                          <a:pt x="7774" y="6636"/>
                          <a:pt x="9241" y="5894"/>
                          <a:pt x="10800" y="5895"/>
                        </a:cubicBezTo>
                        <a:cubicBezTo>
                          <a:pt x="12358" y="5895"/>
                          <a:pt x="13825" y="6636"/>
                          <a:pt x="14749" y="7891"/>
                        </a:cubicBezTo>
                        <a:lnTo>
                          <a:pt x="19496" y="4395"/>
                        </a:lnTo>
                        <a:cubicBezTo>
                          <a:pt x="17460" y="1631"/>
                          <a:pt x="14232" y="-1"/>
                          <a:pt x="10799" y="0"/>
                        </a:cubicBezTo>
                        <a:cubicBezTo>
                          <a:pt x="7367" y="0"/>
                          <a:pt x="4139" y="1631"/>
                          <a:pt x="2103" y="4395"/>
                        </a:cubicBezTo>
                        <a:close/>
                      </a:path>
                    </a:pathLst>
                  </a:custGeom>
                  <a:solidFill>
                    <a:srgbClr val="000099"/>
                  </a:solidFill>
                  <a:ln w="9525" algn="ctr">
                    <a:noFill/>
                    <a:miter lim="800000"/>
                    <a:headEnd/>
                    <a:tailEnd/>
                  </a:ln>
                </p:spPr>
                <p:txBody>
                  <a:bodyPr wrap="none" anchor="ctr"/>
                  <a:lstStyle/>
                  <a:p>
                    <a:endParaRPr lang="en-US"/>
                  </a:p>
                </p:txBody>
              </p:sp>
            </p:grpSp>
            <p:grpSp>
              <p:nvGrpSpPr>
                <p:cNvPr id="27" name="Group 477"/>
                <p:cNvGrpSpPr>
                  <a:grpSpLocks/>
                </p:cNvGrpSpPr>
                <p:nvPr/>
              </p:nvGrpSpPr>
              <p:grpSpPr bwMode="auto">
                <a:xfrm>
                  <a:off x="4977" y="2370"/>
                  <a:ext cx="276" cy="186"/>
                  <a:chOff x="4977" y="2370"/>
                  <a:chExt cx="276" cy="186"/>
                </a:xfrm>
              </p:grpSpPr>
              <p:grpSp>
                <p:nvGrpSpPr>
                  <p:cNvPr id="28" name="Group 478"/>
                  <p:cNvGrpSpPr>
                    <a:grpSpLocks/>
                  </p:cNvGrpSpPr>
                  <p:nvPr/>
                </p:nvGrpSpPr>
                <p:grpSpPr bwMode="auto">
                  <a:xfrm flipH="1">
                    <a:off x="4977" y="2370"/>
                    <a:ext cx="276" cy="186"/>
                    <a:chOff x="5094" y="486"/>
                    <a:chExt cx="276" cy="186"/>
                  </a:xfrm>
                </p:grpSpPr>
                <p:sp>
                  <p:nvSpPr>
                    <p:cNvPr id="37080" name="Oval 479"/>
                    <p:cNvSpPr>
                      <a:spLocks noChangeArrowheads="1"/>
                    </p:cNvSpPr>
                    <p:nvPr/>
                  </p:nvSpPr>
                  <p:spPr bwMode="auto">
                    <a:xfrm>
                      <a:off x="5094" y="486"/>
                      <a:ext cx="192" cy="186"/>
                    </a:xfrm>
                    <a:prstGeom prst="ellipse">
                      <a:avLst/>
                    </a:prstGeom>
                    <a:solidFill>
                      <a:srgbClr val="808080"/>
                    </a:solidFill>
                    <a:ln w="9525">
                      <a:solidFill>
                        <a:schemeClr val="tx1"/>
                      </a:solidFill>
                      <a:round/>
                      <a:headEnd/>
                      <a:tailEnd/>
                    </a:ln>
                  </p:spPr>
                  <p:txBody>
                    <a:bodyPr wrap="none" anchor="ctr"/>
                    <a:lstStyle/>
                    <a:p>
                      <a:endParaRPr lang="en-US">
                        <a:solidFill>
                          <a:srgbClr val="000000"/>
                        </a:solidFill>
                      </a:endParaRPr>
                    </a:p>
                  </p:txBody>
                </p:sp>
                <p:sp>
                  <p:nvSpPr>
                    <p:cNvPr id="37081" name="Rectangle 480"/>
                    <p:cNvSpPr>
                      <a:spLocks noChangeArrowheads="1"/>
                    </p:cNvSpPr>
                    <p:nvPr/>
                  </p:nvSpPr>
                  <p:spPr bwMode="auto">
                    <a:xfrm>
                      <a:off x="5196" y="486"/>
                      <a:ext cx="174" cy="90"/>
                    </a:xfrm>
                    <a:prstGeom prst="rect">
                      <a:avLst/>
                    </a:prstGeom>
                    <a:solidFill>
                      <a:srgbClr val="808080"/>
                    </a:solidFill>
                    <a:ln w="9525">
                      <a:solidFill>
                        <a:schemeClr val="tx1"/>
                      </a:solidFill>
                      <a:miter lim="800000"/>
                      <a:headEnd/>
                      <a:tailEnd/>
                    </a:ln>
                  </p:spPr>
                  <p:txBody>
                    <a:bodyPr wrap="none" anchor="ctr"/>
                    <a:lstStyle/>
                    <a:p>
                      <a:endParaRPr lang="en-US">
                        <a:solidFill>
                          <a:srgbClr val="000000"/>
                        </a:solidFill>
                      </a:endParaRPr>
                    </a:p>
                  </p:txBody>
                </p:sp>
              </p:grpSp>
              <p:sp>
                <p:nvSpPr>
                  <p:cNvPr id="37079" name="Rectangle 481"/>
                  <p:cNvSpPr>
                    <a:spLocks noChangeArrowheads="1"/>
                  </p:cNvSpPr>
                  <p:nvPr/>
                </p:nvSpPr>
                <p:spPr bwMode="auto">
                  <a:xfrm>
                    <a:off x="5127" y="2376"/>
                    <a:ext cx="29" cy="69"/>
                  </a:xfrm>
                  <a:prstGeom prst="rect">
                    <a:avLst/>
                  </a:prstGeom>
                  <a:solidFill>
                    <a:srgbClr val="808080"/>
                  </a:solidFill>
                  <a:ln w="9525">
                    <a:noFill/>
                    <a:miter lim="800000"/>
                    <a:headEnd/>
                    <a:tailEnd/>
                  </a:ln>
                </p:spPr>
                <p:txBody>
                  <a:bodyPr wrap="none" anchor="ctr"/>
                  <a:lstStyle/>
                  <a:p>
                    <a:endParaRPr lang="en-US">
                      <a:solidFill>
                        <a:srgbClr val="000000"/>
                      </a:solidFill>
                    </a:endParaRPr>
                  </a:p>
                </p:txBody>
              </p:sp>
            </p:grpSp>
            <p:grpSp>
              <p:nvGrpSpPr>
                <p:cNvPr id="29" name="Group 482"/>
                <p:cNvGrpSpPr>
                  <a:grpSpLocks/>
                </p:cNvGrpSpPr>
                <p:nvPr/>
              </p:nvGrpSpPr>
              <p:grpSpPr bwMode="auto">
                <a:xfrm>
                  <a:off x="5130" y="2448"/>
                  <a:ext cx="50" cy="291"/>
                  <a:chOff x="5124" y="2436"/>
                  <a:chExt cx="50" cy="291"/>
                </a:xfrm>
              </p:grpSpPr>
              <p:sp>
                <p:nvSpPr>
                  <p:cNvPr id="37076" name="Oval 483"/>
                  <p:cNvSpPr>
                    <a:spLocks noChangeArrowheads="1"/>
                  </p:cNvSpPr>
                  <p:nvPr/>
                </p:nvSpPr>
                <p:spPr bwMode="auto">
                  <a:xfrm>
                    <a:off x="5124" y="2436"/>
                    <a:ext cx="50" cy="47"/>
                  </a:xfrm>
                  <a:prstGeom prst="ellipse">
                    <a:avLst/>
                  </a:prstGeom>
                  <a:solidFill>
                    <a:srgbClr val="000099"/>
                  </a:solidFill>
                  <a:ln w="9525" algn="ctr">
                    <a:noFill/>
                    <a:round/>
                    <a:headEnd/>
                    <a:tailEnd/>
                  </a:ln>
                </p:spPr>
                <p:txBody>
                  <a:bodyPr wrap="none" anchor="ctr"/>
                  <a:lstStyle/>
                  <a:p>
                    <a:endParaRPr lang="en-US">
                      <a:solidFill>
                        <a:srgbClr val="000000"/>
                      </a:solidFill>
                    </a:endParaRPr>
                  </a:p>
                </p:txBody>
              </p:sp>
              <p:sp>
                <p:nvSpPr>
                  <p:cNvPr id="37077" name="Rectangle 484"/>
                  <p:cNvSpPr>
                    <a:spLocks noChangeArrowheads="1"/>
                  </p:cNvSpPr>
                  <p:nvPr/>
                </p:nvSpPr>
                <p:spPr bwMode="auto">
                  <a:xfrm>
                    <a:off x="5130" y="2469"/>
                    <a:ext cx="38" cy="258"/>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grpSp>
          </p:grpSp>
          <p:grpSp>
            <p:nvGrpSpPr>
              <p:cNvPr id="30" name="Group 485"/>
              <p:cNvGrpSpPr>
                <a:grpSpLocks/>
              </p:cNvGrpSpPr>
              <p:nvPr/>
            </p:nvGrpSpPr>
            <p:grpSpPr bwMode="auto">
              <a:xfrm flipH="1">
                <a:off x="4067" y="2012"/>
                <a:ext cx="830" cy="267"/>
                <a:chOff x="887" y="680"/>
                <a:chExt cx="1100" cy="471"/>
              </a:xfrm>
            </p:grpSpPr>
            <p:sp>
              <p:nvSpPr>
                <p:cNvPr id="36971" name="Freeform 486"/>
                <p:cNvSpPr>
                  <a:spLocks/>
                </p:cNvSpPr>
                <p:nvPr/>
              </p:nvSpPr>
              <p:spPr bwMode="auto">
                <a:xfrm>
                  <a:off x="1006" y="911"/>
                  <a:ext cx="981" cy="176"/>
                </a:xfrm>
                <a:custGeom>
                  <a:avLst/>
                  <a:gdLst>
                    <a:gd name="T0" fmla="*/ 24 w 981"/>
                    <a:gd name="T1" fmla="*/ 56 h 176"/>
                    <a:gd name="T2" fmla="*/ 24 w 981"/>
                    <a:gd name="T3" fmla="*/ 104 h 176"/>
                    <a:gd name="T4" fmla="*/ 24 w 981"/>
                    <a:gd name="T5" fmla="*/ 136 h 176"/>
                    <a:gd name="T6" fmla="*/ 48 w 981"/>
                    <a:gd name="T7" fmla="*/ 160 h 176"/>
                    <a:gd name="T8" fmla="*/ 88 w 981"/>
                    <a:gd name="T9" fmla="*/ 160 h 176"/>
                    <a:gd name="T10" fmla="*/ 128 w 981"/>
                    <a:gd name="T11" fmla="*/ 152 h 176"/>
                    <a:gd name="T12" fmla="*/ 160 w 981"/>
                    <a:gd name="T13" fmla="*/ 144 h 176"/>
                    <a:gd name="T14" fmla="*/ 200 w 981"/>
                    <a:gd name="T15" fmla="*/ 152 h 176"/>
                    <a:gd name="T16" fmla="*/ 240 w 981"/>
                    <a:gd name="T17" fmla="*/ 160 h 176"/>
                    <a:gd name="T18" fmla="*/ 272 w 981"/>
                    <a:gd name="T19" fmla="*/ 152 h 176"/>
                    <a:gd name="T20" fmla="*/ 303 w 981"/>
                    <a:gd name="T21" fmla="*/ 136 h 176"/>
                    <a:gd name="T22" fmla="*/ 335 w 981"/>
                    <a:gd name="T23" fmla="*/ 160 h 176"/>
                    <a:gd name="T24" fmla="*/ 359 w 981"/>
                    <a:gd name="T25" fmla="*/ 176 h 176"/>
                    <a:gd name="T26" fmla="*/ 391 w 981"/>
                    <a:gd name="T27" fmla="*/ 176 h 176"/>
                    <a:gd name="T28" fmla="*/ 407 w 981"/>
                    <a:gd name="T29" fmla="*/ 152 h 176"/>
                    <a:gd name="T30" fmla="*/ 447 w 981"/>
                    <a:gd name="T31" fmla="*/ 168 h 176"/>
                    <a:gd name="T32" fmla="*/ 479 w 981"/>
                    <a:gd name="T33" fmla="*/ 168 h 176"/>
                    <a:gd name="T34" fmla="*/ 511 w 981"/>
                    <a:gd name="T35" fmla="*/ 160 h 176"/>
                    <a:gd name="T36" fmla="*/ 543 w 981"/>
                    <a:gd name="T37" fmla="*/ 152 h 176"/>
                    <a:gd name="T38" fmla="*/ 574 w 981"/>
                    <a:gd name="T39" fmla="*/ 144 h 176"/>
                    <a:gd name="T40" fmla="*/ 614 w 981"/>
                    <a:gd name="T41" fmla="*/ 152 h 176"/>
                    <a:gd name="T42" fmla="*/ 654 w 981"/>
                    <a:gd name="T43" fmla="*/ 152 h 176"/>
                    <a:gd name="T44" fmla="*/ 686 w 981"/>
                    <a:gd name="T45" fmla="*/ 160 h 176"/>
                    <a:gd name="T46" fmla="*/ 726 w 981"/>
                    <a:gd name="T47" fmla="*/ 160 h 176"/>
                    <a:gd name="T48" fmla="*/ 758 w 981"/>
                    <a:gd name="T49" fmla="*/ 152 h 176"/>
                    <a:gd name="T50" fmla="*/ 798 w 981"/>
                    <a:gd name="T51" fmla="*/ 160 h 176"/>
                    <a:gd name="T52" fmla="*/ 838 w 981"/>
                    <a:gd name="T53" fmla="*/ 160 h 176"/>
                    <a:gd name="T54" fmla="*/ 870 w 981"/>
                    <a:gd name="T55" fmla="*/ 168 h 176"/>
                    <a:gd name="T56" fmla="*/ 901 w 981"/>
                    <a:gd name="T57" fmla="*/ 160 h 176"/>
                    <a:gd name="T58" fmla="*/ 925 w 981"/>
                    <a:gd name="T59" fmla="*/ 128 h 176"/>
                    <a:gd name="T60" fmla="*/ 949 w 981"/>
                    <a:gd name="T61" fmla="*/ 88 h 176"/>
                    <a:gd name="T62" fmla="*/ 965 w 981"/>
                    <a:gd name="T63" fmla="*/ 48 h 176"/>
                    <a:gd name="T64" fmla="*/ 981 w 981"/>
                    <a:gd name="T65" fmla="*/ 8 h 176"/>
                    <a:gd name="T66" fmla="*/ 941 w 981"/>
                    <a:gd name="T67" fmla="*/ 8 h 176"/>
                    <a:gd name="T68" fmla="*/ 909 w 981"/>
                    <a:gd name="T69" fmla="*/ 8 h 176"/>
                    <a:gd name="T70" fmla="*/ 901 w 981"/>
                    <a:gd name="T71" fmla="*/ 40 h 176"/>
                    <a:gd name="T72" fmla="*/ 877 w 981"/>
                    <a:gd name="T73" fmla="*/ 40 h 176"/>
                    <a:gd name="T74" fmla="*/ 830 w 981"/>
                    <a:gd name="T75" fmla="*/ 40 h 176"/>
                    <a:gd name="T76" fmla="*/ 790 w 981"/>
                    <a:gd name="T77" fmla="*/ 40 h 176"/>
                    <a:gd name="T78" fmla="*/ 750 w 981"/>
                    <a:gd name="T79" fmla="*/ 40 h 176"/>
                    <a:gd name="T80" fmla="*/ 702 w 981"/>
                    <a:gd name="T81" fmla="*/ 40 h 176"/>
                    <a:gd name="T82" fmla="*/ 662 w 981"/>
                    <a:gd name="T83" fmla="*/ 32 h 176"/>
                    <a:gd name="T84" fmla="*/ 630 w 981"/>
                    <a:gd name="T85" fmla="*/ 32 h 176"/>
                    <a:gd name="T86" fmla="*/ 582 w 981"/>
                    <a:gd name="T87" fmla="*/ 32 h 176"/>
                    <a:gd name="T88" fmla="*/ 543 w 981"/>
                    <a:gd name="T89" fmla="*/ 32 h 176"/>
                    <a:gd name="T90" fmla="*/ 495 w 981"/>
                    <a:gd name="T91" fmla="*/ 32 h 176"/>
                    <a:gd name="T92" fmla="*/ 455 w 981"/>
                    <a:gd name="T93" fmla="*/ 32 h 176"/>
                    <a:gd name="T94" fmla="*/ 415 w 981"/>
                    <a:gd name="T95" fmla="*/ 24 h 176"/>
                    <a:gd name="T96" fmla="*/ 359 w 981"/>
                    <a:gd name="T97" fmla="*/ 24 h 176"/>
                    <a:gd name="T98" fmla="*/ 319 w 981"/>
                    <a:gd name="T99" fmla="*/ 24 h 176"/>
                    <a:gd name="T100" fmla="*/ 272 w 981"/>
                    <a:gd name="T101" fmla="*/ 24 h 176"/>
                    <a:gd name="T102" fmla="*/ 232 w 981"/>
                    <a:gd name="T103" fmla="*/ 16 h 176"/>
                    <a:gd name="T104" fmla="*/ 192 w 981"/>
                    <a:gd name="T105" fmla="*/ 8 h 176"/>
                    <a:gd name="T106" fmla="*/ 136 w 981"/>
                    <a:gd name="T107" fmla="*/ 0 h 176"/>
                    <a:gd name="T108" fmla="*/ 88 w 981"/>
                    <a:gd name="T109" fmla="*/ 0 h 176"/>
                    <a:gd name="T110" fmla="*/ 56 w 981"/>
                    <a:gd name="T111" fmla="*/ 8 h 176"/>
                    <a:gd name="T112" fmla="*/ 32 w 981"/>
                    <a:gd name="T113" fmla="*/ 32 h 176"/>
                    <a:gd name="T114" fmla="*/ 0 w 981"/>
                    <a:gd name="T115" fmla="*/ 8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1"/>
                    <a:gd name="T175" fmla="*/ 0 h 176"/>
                    <a:gd name="T176" fmla="*/ 981 w 981"/>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1" h="176">
                      <a:moveTo>
                        <a:pt x="0" y="8"/>
                      </a:moveTo>
                      <a:lnTo>
                        <a:pt x="0" y="32"/>
                      </a:lnTo>
                      <a:lnTo>
                        <a:pt x="16" y="48"/>
                      </a:lnTo>
                      <a:lnTo>
                        <a:pt x="24" y="56"/>
                      </a:lnTo>
                      <a:lnTo>
                        <a:pt x="24" y="72"/>
                      </a:lnTo>
                      <a:lnTo>
                        <a:pt x="24" y="80"/>
                      </a:lnTo>
                      <a:lnTo>
                        <a:pt x="24" y="96"/>
                      </a:lnTo>
                      <a:lnTo>
                        <a:pt x="24" y="104"/>
                      </a:lnTo>
                      <a:lnTo>
                        <a:pt x="24" y="112"/>
                      </a:lnTo>
                      <a:lnTo>
                        <a:pt x="24" y="120"/>
                      </a:lnTo>
                      <a:lnTo>
                        <a:pt x="24" y="128"/>
                      </a:lnTo>
                      <a:lnTo>
                        <a:pt x="24" y="136"/>
                      </a:lnTo>
                      <a:lnTo>
                        <a:pt x="32" y="152"/>
                      </a:lnTo>
                      <a:lnTo>
                        <a:pt x="32" y="160"/>
                      </a:lnTo>
                      <a:lnTo>
                        <a:pt x="40" y="160"/>
                      </a:lnTo>
                      <a:lnTo>
                        <a:pt x="48" y="160"/>
                      </a:lnTo>
                      <a:lnTo>
                        <a:pt x="64" y="160"/>
                      </a:lnTo>
                      <a:lnTo>
                        <a:pt x="72" y="160"/>
                      </a:lnTo>
                      <a:lnTo>
                        <a:pt x="80" y="160"/>
                      </a:lnTo>
                      <a:lnTo>
                        <a:pt x="88" y="160"/>
                      </a:lnTo>
                      <a:lnTo>
                        <a:pt x="96" y="160"/>
                      </a:lnTo>
                      <a:lnTo>
                        <a:pt x="104" y="152"/>
                      </a:lnTo>
                      <a:lnTo>
                        <a:pt x="120" y="152"/>
                      </a:lnTo>
                      <a:lnTo>
                        <a:pt x="128" y="152"/>
                      </a:lnTo>
                      <a:lnTo>
                        <a:pt x="136" y="144"/>
                      </a:lnTo>
                      <a:lnTo>
                        <a:pt x="144" y="144"/>
                      </a:lnTo>
                      <a:lnTo>
                        <a:pt x="152" y="144"/>
                      </a:lnTo>
                      <a:lnTo>
                        <a:pt x="160" y="144"/>
                      </a:lnTo>
                      <a:lnTo>
                        <a:pt x="176" y="144"/>
                      </a:lnTo>
                      <a:lnTo>
                        <a:pt x="184" y="152"/>
                      </a:lnTo>
                      <a:lnTo>
                        <a:pt x="192" y="152"/>
                      </a:lnTo>
                      <a:lnTo>
                        <a:pt x="200" y="152"/>
                      </a:lnTo>
                      <a:lnTo>
                        <a:pt x="208" y="152"/>
                      </a:lnTo>
                      <a:lnTo>
                        <a:pt x="224" y="152"/>
                      </a:lnTo>
                      <a:lnTo>
                        <a:pt x="224" y="160"/>
                      </a:lnTo>
                      <a:lnTo>
                        <a:pt x="240" y="160"/>
                      </a:lnTo>
                      <a:lnTo>
                        <a:pt x="248" y="168"/>
                      </a:lnTo>
                      <a:lnTo>
                        <a:pt x="256" y="168"/>
                      </a:lnTo>
                      <a:lnTo>
                        <a:pt x="264" y="160"/>
                      </a:lnTo>
                      <a:lnTo>
                        <a:pt x="272" y="152"/>
                      </a:lnTo>
                      <a:lnTo>
                        <a:pt x="272" y="144"/>
                      </a:lnTo>
                      <a:lnTo>
                        <a:pt x="279" y="144"/>
                      </a:lnTo>
                      <a:lnTo>
                        <a:pt x="295" y="136"/>
                      </a:lnTo>
                      <a:lnTo>
                        <a:pt x="303" y="136"/>
                      </a:lnTo>
                      <a:lnTo>
                        <a:pt x="311" y="144"/>
                      </a:lnTo>
                      <a:lnTo>
                        <a:pt x="319" y="152"/>
                      </a:lnTo>
                      <a:lnTo>
                        <a:pt x="327" y="160"/>
                      </a:lnTo>
                      <a:lnTo>
                        <a:pt x="335" y="160"/>
                      </a:lnTo>
                      <a:lnTo>
                        <a:pt x="343" y="160"/>
                      </a:lnTo>
                      <a:lnTo>
                        <a:pt x="351" y="168"/>
                      </a:lnTo>
                      <a:lnTo>
                        <a:pt x="351" y="176"/>
                      </a:lnTo>
                      <a:lnTo>
                        <a:pt x="359" y="176"/>
                      </a:lnTo>
                      <a:lnTo>
                        <a:pt x="367" y="168"/>
                      </a:lnTo>
                      <a:lnTo>
                        <a:pt x="375" y="168"/>
                      </a:lnTo>
                      <a:lnTo>
                        <a:pt x="383" y="168"/>
                      </a:lnTo>
                      <a:lnTo>
                        <a:pt x="391" y="176"/>
                      </a:lnTo>
                      <a:lnTo>
                        <a:pt x="399" y="176"/>
                      </a:lnTo>
                      <a:lnTo>
                        <a:pt x="399" y="168"/>
                      </a:lnTo>
                      <a:lnTo>
                        <a:pt x="399" y="160"/>
                      </a:lnTo>
                      <a:lnTo>
                        <a:pt x="407" y="152"/>
                      </a:lnTo>
                      <a:lnTo>
                        <a:pt x="415" y="152"/>
                      </a:lnTo>
                      <a:lnTo>
                        <a:pt x="423" y="152"/>
                      </a:lnTo>
                      <a:lnTo>
                        <a:pt x="439" y="160"/>
                      </a:lnTo>
                      <a:lnTo>
                        <a:pt x="447" y="168"/>
                      </a:lnTo>
                      <a:lnTo>
                        <a:pt x="455" y="160"/>
                      </a:lnTo>
                      <a:lnTo>
                        <a:pt x="463" y="168"/>
                      </a:lnTo>
                      <a:lnTo>
                        <a:pt x="471" y="168"/>
                      </a:lnTo>
                      <a:lnTo>
                        <a:pt x="479" y="168"/>
                      </a:lnTo>
                      <a:lnTo>
                        <a:pt x="487" y="160"/>
                      </a:lnTo>
                      <a:lnTo>
                        <a:pt x="495" y="160"/>
                      </a:lnTo>
                      <a:lnTo>
                        <a:pt x="503" y="160"/>
                      </a:lnTo>
                      <a:lnTo>
                        <a:pt x="511" y="160"/>
                      </a:lnTo>
                      <a:lnTo>
                        <a:pt x="519" y="160"/>
                      </a:lnTo>
                      <a:lnTo>
                        <a:pt x="527" y="160"/>
                      </a:lnTo>
                      <a:lnTo>
                        <a:pt x="535" y="160"/>
                      </a:lnTo>
                      <a:lnTo>
                        <a:pt x="543" y="152"/>
                      </a:lnTo>
                      <a:lnTo>
                        <a:pt x="551" y="144"/>
                      </a:lnTo>
                      <a:lnTo>
                        <a:pt x="559" y="136"/>
                      </a:lnTo>
                      <a:lnTo>
                        <a:pt x="567" y="136"/>
                      </a:lnTo>
                      <a:lnTo>
                        <a:pt x="574" y="144"/>
                      </a:lnTo>
                      <a:lnTo>
                        <a:pt x="582" y="144"/>
                      </a:lnTo>
                      <a:lnTo>
                        <a:pt x="598" y="152"/>
                      </a:lnTo>
                      <a:lnTo>
                        <a:pt x="606" y="152"/>
                      </a:lnTo>
                      <a:lnTo>
                        <a:pt x="614" y="152"/>
                      </a:lnTo>
                      <a:lnTo>
                        <a:pt x="622" y="152"/>
                      </a:lnTo>
                      <a:lnTo>
                        <a:pt x="630" y="160"/>
                      </a:lnTo>
                      <a:lnTo>
                        <a:pt x="638" y="160"/>
                      </a:lnTo>
                      <a:lnTo>
                        <a:pt x="654" y="152"/>
                      </a:lnTo>
                      <a:lnTo>
                        <a:pt x="662" y="152"/>
                      </a:lnTo>
                      <a:lnTo>
                        <a:pt x="670" y="152"/>
                      </a:lnTo>
                      <a:lnTo>
                        <a:pt x="678" y="152"/>
                      </a:lnTo>
                      <a:lnTo>
                        <a:pt x="686" y="160"/>
                      </a:lnTo>
                      <a:lnTo>
                        <a:pt x="694" y="168"/>
                      </a:lnTo>
                      <a:lnTo>
                        <a:pt x="702" y="168"/>
                      </a:lnTo>
                      <a:lnTo>
                        <a:pt x="718" y="168"/>
                      </a:lnTo>
                      <a:lnTo>
                        <a:pt x="726" y="160"/>
                      </a:lnTo>
                      <a:lnTo>
                        <a:pt x="734" y="160"/>
                      </a:lnTo>
                      <a:lnTo>
                        <a:pt x="742" y="152"/>
                      </a:lnTo>
                      <a:lnTo>
                        <a:pt x="750" y="152"/>
                      </a:lnTo>
                      <a:lnTo>
                        <a:pt x="758" y="152"/>
                      </a:lnTo>
                      <a:lnTo>
                        <a:pt x="774" y="160"/>
                      </a:lnTo>
                      <a:lnTo>
                        <a:pt x="782" y="160"/>
                      </a:lnTo>
                      <a:lnTo>
                        <a:pt x="790" y="160"/>
                      </a:lnTo>
                      <a:lnTo>
                        <a:pt x="798" y="160"/>
                      </a:lnTo>
                      <a:lnTo>
                        <a:pt x="806" y="152"/>
                      </a:lnTo>
                      <a:lnTo>
                        <a:pt x="822" y="152"/>
                      </a:lnTo>
                      <a:lnTo>
                        <a:pt x="830" y="152"/>
                      </a:lnTo>
                      <a:lnTo>
                        <a:pt x="838" y="160"/>
                      </a:lnTo>
                      <a:lnTo>
                        <a:pt x="838" y="168"/>
                      </a:lnTo>
                      <a:lnTo>
                        <a:pt x="846" y="168"/>
                      </a:lnTo>
                      <a:lnTo>
                        <a:pt x="862" y="168"/>
                      </a:lnTo>
                      <a:lnTo>
                        <a:pt x="870" y="168"/>
                      </a:lnTo>
                      <a:lnTo>
                        <a:pt x="877" y="168"/>
                      </a:lnTo>
                      <a:lnTo>
                        <a:pt x="885" y="168"/>
                      </a:lnTo>
                      <a:lnTo>
                        <a:pt x="893" y="168"/>
                      </a:lnTo>
                      <a:lnTo>
                        <a:pt x="901" y="160"/>
                      </a:lnTo>
                      <a:lnTo>
                        <a:pt x="909" y="152"/>
                      </a:lnTo>
                      <a:lnTo>
                        <a:pt x="917" y="144"/>
                      </a:lnTo>
                      <a:lnTo>
                        <a:pt x="925" y="136"/>
                      </a:lnTo>
                      <a:lnTo>
                        <a:pt x="925" y="128"/>
                      </a:lnTo>
                      <a:lnTo>
                        <a:pt x="933" y="120"/>
                      </a:lnTo>
                      <a:lnTo>
                        <a:pt x="933" y="112"/>
                      </a:lnTo>
                      <a:lnTo>
                        <a:pt x="941" y="96"/>
                      </a:lnTo>
                      <a:lnTo>
                        <a:pt x="949" y="88"/>
                      </a:lnTo>
                      <a:lnTo>
                        <a:pt x="949" y="72"/>
                      </a:lnTo>
                      <a:lnTo>
                        <a:pt x="957" y="64"/>
                      </a:lnTo>
                      <a:lnTo>
                        <a:pt x="957" y="56"/>
                      </a:lnTo>
                      <a:lnTo>
                        <a:pt x="965" y="48"/>
                      </a:lnTo>
                      <a:lnTo>
                        <a:pt x="973" y="40"/>
                      </a:lnTo>
                      <a:lnTo>
                        <a:pt x="973" y="32"/>
                      </a:lnTo>
                      <a:lnTo>
                        <a:pt x="981" y="16"/>
                      </a:lnTo>
                      <a:lnTo>
                        <a:pt x="981" y="8"/>
                      </a:lnTo>
                      <a:lnTo>
                        <a:pt x="973" y="8"/>
                      </a:lnTo>
                      <a:lnTo>
                        <a:pt x="957" y="8"/>
                      </a:lnTo>
                      <a:lnTo>
                        <a:pt x="949" y="8"/>
                      </a:lnTo>
                      <a:lnTo>
                        <a:pt x="941" y="8"/>
                      </a:lnTo>
                      <a:lnTo>
                        <a:pt x="933" y="8"/>
                      </a:lnTo>
                      <a:lnTo>
                        <a:pt x="925" y="8"/>
                      </a:lnTo>
                      <a:lnTo>
                        <a:pt x="917" y="8"/>
                      </a:lnTo>
                      <a:lnTo>
                        <a:pt x="909" y="8"/>
                      </a:lnTo>
                      <a:lnTo>
                        <a:pt x="901" y="8"/>
                      </a:lnTo>
                      <a:lnTo>
                        <a:pt x="901" y="16"/>
                      </a:lnTo>
                      <a:lnTo>
                        <a:pt x="901" y="32"/>
                      </a:lnTo>
                      <a:lnTo>
                        <a:pt x="901" y="40"/>
                      </a:lnTo>
                      <a:lnTo>
                        <a:pt x="901" y="48"/>
                      </a:lnTo>
                      <a:lnTo>
                        <a:pt x="901" y="40"/>
                      </a:lnTo>
                      <a:lnTo>
                        <a:pt x="885" y="40"/>
                      </a:lnTo>
                      <a:lnTo>
                        <a:pt x="877" y="40"/>
                      </a:lnTo>
                      <a:lnTo>
                        <a:pt x="862" y="40"/>
                      </a:lnTo>
                      <a:lnTo>
                        <a:pt x="854" y="40"/>
                      </a:lnTo>
                      <a:lnTo>
                        <a:pt x="846" y="40"/>
                      </a:lnTo>
                      <a:lnTo>
                        <a:pt x="830" y="40"/>
                      </a:lnTo>
                      <a:lnTo>
                        <a:pt x="822" y="40"/>
                      </a:lnTo>
                      <a:lnTo>
                        <a:pt x="806" y="40"/>
                      </a:lnTo>
                      <a:lnTo>
                        <a:pt x="798" y="40"/>
                      </a:lnTo>
                      <a:lnTo>
                        <a:pt x="790" y="40"/>
                      </a:lnTo>
                      <a:lnTo>
                        <a:pt x="782" y="40"/>
                      </a:lnTo>
                      <a:lnTo>
                        <a:pt x="766" y="40"/>
                      </a:lnTo>
                      <a:lnTo>
                        <a:pt x="758" y="40"/>
                      </a:lnTo>
                      <a:lnTo>
                        <a:pt x="750" y="40"/>
                      </a:lnTo>
                      <a:lnTo>
                        <a:pt x="734" y="40"/>
                      </a:lnTo>
                      <a:lnTo>
                        <a:pt x="726" y="40"/>
                      </a:lnTo>
                      <a:lnTo>
                        <a:pt x="710" y="40"/>
                      </a:lnTo>
                      <a:lnTo>
                        <a:pt x="702" y="40"/>
                      </a:lnTo>
                      <a:lnTo>
                        <a:pt x="694" y="32"/>
                      </a:lnTo>
                      <a:lnTo>
                        <a:pt x="686" y="32"/>
                      </a:lnTo>
                      <a:lnTo>
                        <a:pt x="678" y="32"/>
                      </a:lnTo>
                      <a:lnTo>
                        <a:pt x="662" y="32"/>
                      </a:lnTo>
                      <a:lnTo>
                        <a:pt x="654" y="32"/>
                      </a:lnTo>
                      <a:lnTo>
                        <a:pt x="646" y="32"/>
                      </a:lnTo>
                      <a:lnTo>
                        <a:pt x="638" y="32"/>
                      </a:lnTo>
                      <a:lnTo>
                        <a:pt x="630" y="32"/>
                      </a:lnTo>
                      <a:lnTo>
                        <a:pt x="614" y="32"/>
                      </a:lnTo>
                      <a:lnTo>
                        <a:pt x="606" y="32"/>
                      </a:lnTo>
                      <a:lnTo>
                        <a:pt x="598" y="32"/>
                      </a:lnTo>
                      <a:lnTo>
                        <a:pt x="582" y="32"/>
                      </a:lnTo>
                      <a:lnTo>
                        <a:pt x="574" y="32"/>
                      </a:lnTo>
                      <a:lnTo>
                        <a:pt x="559" y="32"/>
                      </a:lnTo>
                      <a:lnTo>
                        <a:pt x="551" y="32"/>
                      </a:lnTo>
                      <a:lnTo>
                        <a:pt x="543" y="32"/>
                      </a:lnTo>
                      <a:lnTo>
                        <a:pt x="527" y="32"/>
                      </a:lnTo>
                      <a:lnTo>
                        <a:pt x="519" y="32"/>
                      </a:lnTo>
                      <a:lnTo>
                        <a:pt x="511" y="32"/>
                      </a:lnTo>
                      <a:lnTo>
                        <a:pt x="495" y="32"/>
                      </a:lnTo>
                      <a:lnTo>
                        <a:pt x="487" y="32"/>
                      </a:lnTo>
                      <a:lnTo>
                        <a:pt x="479" y="32"/>
                      </a:lnTo>
                      <a:lnTo>
                        <a:pt x="471" y="32"/>
                      </a:lnTo>
                      <a:lnTo>
                        <a:pt x="455" y="32"/>
                      </a:lnTo>
                      <a:lnTo>
                        <a:pt x="447" y="32"/>
                      </a:lnTo>
                      <a:lnTo>
                        <a:pt x="439" y="32"/>
                      </a:lnTo>
                      <a:lnTo>
                        <a:pt x="423" y="24"/>
                      </a:lnTo>
                      <a:lnTo>
                        <a:pt x="415" y="24"/>
                      </a:lnTo>
                      <a:lnTo>
                        <a:pt x="407" y="24"/>
                      </a:lnTo>
                      <a:lnTo>
                        <a:pt x="383" y="24"/>
                      </a:lnTo>
                      <a:lnTo>
                        <a:pt x="375" y="24"/>
                      </a:lnTo>
                      <a:lnTo>
                        <a:pt x="359" y="24"/>
                      </a:lnTo>
                      <a:lnTo>
                        <a:pt x="351" y="24"/>
                      </a:lnTo>
                      <a:lnTo>
                        <a:pt x="343" y="24"/>
                      </a:lnTo>
                      <a:lnTo>
                        <a:pt x="327" y="24"/>
                      </a:lnTo>
                      <a:lnTo>
                        <a:pt x="319" y="24"/>
                      </a:lnTo>
                      <a:lnTo>
                        <a:pt x="311" y="24"/>
                      </a:lnTo>
                      <a:lnTo>
                        <a:pt x="295" y="24"/>
                      </a:lnTo>
                      <a:lnTo>
                        <a:pt x="287" y="24"/>
                      </a:lnTo>
                      <a:lnTo>
                        <a:pt x="272" y="24"/>
                      </a:lnTo>
                      <a:lnTo>
                        <a:pt x="264" y="24"/>
                      </a:lnTo>
                      <a:lnTo>
                        <a:pt x="256" y="24"/>
                      </a:lnTo>
                      <a:lnTo>
                        <a:pt x="240" y="24"/>
                      </a:lnTo>
                      <a:lnTo>
                        <a:pt x="232" y="16"/>
                      </a:lnTo>
                      <a:lnTo>
                        <a:pt x="224" y="16"/>
                      </a:lnTo>
                      <a:lnTo>
                        <a:pt x="208" y="16"/>
                      </a:lnTo>
                      <a:lnTo>
                        <a:pt x="200" y="16"/>
                      </a:lnTo>
                      <a:lnTo>
                        <a:pt x="192" y="8"/>
                      </a:lnTo>
                      <a:lnTo>
                        <a:pt x="176" y="8"/>
                      </a:lnTo>
                      <a:lnTo>
                        <a:pt x="168" y="8"/>
                      </a:lnTo>
                      <a:lnTo>
                        <a:pt x="152" y="8"/>
                      </a:lnTo>
                      <a:lnTo>
                        <a:pt x="136" y="0"/>
                      </a:lnTo>
                      <a:lnTo>
                        <a:pt x="128" y="0"/>
                      </a:lnTo>
                      <a:lnTo>
                        <a:pt x="112" y="0"/>
                      </a:lnTo>
                      <a:lnTo>
                        <a:pt x="104" y="0"/>
                      </a:lnTo>
                      <a:lnTo>
                        <a:pt x="88" y="0"/>
                      </a:lnTo>
                      <a:lnTo>
                        <a:pt x="80" y="0"/>
                      </a:lnTo>
                      <a:lnTo>
                        <a:pt x="72" y="0"/>
                      </a:lnTo>
                      <a:lnTo>
                        <a:pt x="64" y="8"/>
                      </a:lnTo>
                      <a:lnTo>
                        <a:pt x="56" y="8"/>
                      </a:lnTo>
                      <a:lnTo>
                        <a:pt x="56" y="16"/>
                      </a:lnTo>
                      <a:lnTo>
                        <a:pt x="48" y="24"/>
                      </a:lnTo>
                      <a:lnTo>
                        <a:pt x="40" y="32"/>
                      </a:lnTo>
                      <a:lnTo>
                        <a:pt x="32" y="32"/>
                      </a:lnTo>
                      <a:lnTo>
                        <a:pt x="16" y="32"/>
                      </a:lnTo>
                      <a:lnTo>
                        <a:pt x="8" y="32"/>
                      </a:lnTo>
                      <a:lnTo>
                        <a:pt x="0" y="32"/>
                      </a:lnTo>
                      <a:lnTo>
                        <a:pt x="0" y="8"/>
                      </a:lnTo>
                      <a:close/>
                    </a:path>
                  </a:pathLst>
                </a:custGeom>
                <a:solidFill>
                  <a:srgbClr val="CECECE"/>
                </a:solidFill>
                <a:ln w="9525">
                  <a:noFill/>
                  <a:round/>
                  <a:headEnd/>
                  <a:tailEnd/>
                </a:ln>
              </p:spPr>
              <p:txBody>
                <a:bodyPr/>
                <a:lstStyle/>
                <a:p>
                  <a:endParaRPr lang="en-US"/>
                </a:p>
              </p:txBody>
            </p:sp>
            <p:sp>
              <p:nvSpPr>
                <p:cNvPr id="36972" name="Rectangle 487"/>
                <p:cNvSpPr>
                  <a:spLocks noChangeArrowheads="1"/>
                </p:cNvSpPr>
                <p:nvPr/>
              </p:nvSpPr>
              <p:spPr bwMode="auto">
                <a:xfrm>
                  <a:off x="919" y="863"/>
                  <a:ext cx="646"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3" name="Rectangle 488"/>
                <p:cNvSpPr>
                  <a:spLocks noChangeArrowheads="1"/>
                </p:cNvSpPr>
                <p:nvPr/>
              </p:nvSpPr>
              <p:spPr bwMode="auto">
                <a:xfrm>
                  <a:off x="919" y="863"/>
                  <a:ext cx="654"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4" name="Rectangle 489"/>
                <p:cNvSpPr>
                  <a:spLocks noChangeArrowheads="1"/>
                </p:cNvSpPr>
                <p:nvPr/>
              </p:nvSpPr>
              <p:spPr bwMode="auto">
                <a:xfrm>
                  <a:off x="943" y="887"/>
                  <a:ext cx="614"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5" name="Rectangle 490"/>
                <p:cNvSpPr>
                  <a:spLocks noChangeArrowheads="1"/>
                </p:cNvSpPr>
                <p:nvPr/>
              </p:nvSpPr>
              <p:spPr bwMode="auto">
                <a:xfrm>
                  <a:off x="943" y="887"/>
                  <a:ext cx="622"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6" name="Rectangle 491"/>
                <p:cNvSpPr>
                  <a:spLocks noChangeArrowheads="1"/>
                </p:cNvSpPr>
                <p:nvPr/>
              </p:nvSpPr>
              <p:spPr bwMode="auto">
                <a:xfrm>
                  <a:off x="975" y="879"/>
                  <a:ext cx="558" cy="16"/>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7" name="Rectangle 492"/>
                <p:cNvSpPr>
                  <a:spLocks noChangeArrowheads="1"/>
                </p:cNvSpPr>
                <p:nvPr/>
              </p:nvSpPr>
              <p:spPr bwMode="auto">
                <a:xfrm>
                  <a:off x="975" y="895"/>
                  <a:ext cx="574"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8" name="Rectangle 493"/>
                <p:cNvSpPr>
                  <a:spLocks noChangeArrowheads="1"/>
                </p:cNvSpPr>
                <p:nvPr/>
              </p:nvSpPr>
              <p:spPr bwMode="auto">
                <a:xfrm>
                  <a:off x="1006" y="919"/>
                  <a:ext cx="893" cy="24"/>
                </a:xfrm>
                <a:prstGeom prst="rect">
                  <a:avLst/>
                </a:prstGeom>
                <a:solidFill>
                  <a:srgbClr val="919191"/>
                </a:solidFill>
                <a:ln w="12700">
                  <a:solidFill>
                    <a:srgbClr val="000000"/>
                  </a:solidFill>
                  <a:miter lim="800000"/>
                  <a:headEnd/>
                  <a:tailEnd/>
                </a:ln>
              </p:spPr>
              <p:txBody>
                <a:bodyPr/>
                <a:lstStyle/>
                <a:p>
                  <a:endParaRPr lang="en-US">
                    <a:solidFill>
                      <a:srgbClr val="000000"/>
                    </a:solidFill>
                  </a:endParaRPr>
                </a:p>
              </p:txBody>
            </p:sp>
            <p:grpSp>
              <p:nvGrpSpPr>
                <p:cNvPr id="31" name="Group 494"/>
                <p:cNvGrpSpPr>
                  <a:grpSpLocks/>
                </p:cNvGrpSpPr>
                <p:nvPr/>
              </p:nvGrpSpPr>
              <p:grpSpPr bwMode="auto">
                <a:xfrm>
                  <a:off x="1062" y="951"/>
                  <a:ext cx="8" cy="112"/>
                  <a:chOff x="1062" y="951"/>
                  <a:chExt cx="8" cy="112"/>
                </a:xfrm>
              </p:grpSpPr>
              <p:sp>
                <p:nvSpPr>
                  <p:cNvPr id="37071" name="Freeform 495"/>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72" name="Freeform 496"/>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4" name="Group 497"/>
                <p:cNvGrpSpPr>
                  <a:grpSpLocks/>
                </p:cNvGrpSpPr>
                <p:nvPr/>
              </p:nvGrpSpPr>
              <p:grpSpPr bwMode="auto">
                <a:xfrm>
                  <a:off x="1150" y="951"/>
                  <a:ext cx="16" cy="112"/>
                  <a:chOff x="1150" y="951"/>
                  <a:chExt cx="16" cy="112"/>
                </a:xfrm>
              </p:grpSpPr>
              <p:sp>
                <p:nvSpPr>
                  <p:cNvPr id="37069" name="Freeform 498"/>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close/>
                      </a:path>
                    </a:pathLst>
                  </a:custGeom>
                  <a:solidFill>
                    <a:srgbClr val="000000"/>
                  </a:solidFill>
                  <a:ln w="9525">
                    <a:noFill/>
                    <a:round/>
                    <a:headEnd/>
                    <a:tailEnd/>
                  </a:ln>
                </p:spPr>
                <p:txBody>
                  <a:bodyPr/>
                  <a:lstStyle/>
                  <a:p>
                    <a:endParaRPr lang="en-US"/>
                  </a:p>
                </p:txBody>
              </p:sp>
              <p:sp>
                <p:nvSpPr>
                  <p:cNvPr id="37070" name="Freeform 499"/>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path>
                    </a:pathLst>
                  </a:custGeom>
                  <a:noFill/>
                  <a:ln w="12700">
                    <a:solidFill>
                      <a:srgbClr val="000000"/>
                    </a:solidFill>
                    <a:round/>
                    <a:headEnd/>
                    <a:tailEnd/>
                  </a:ln>
                </p:spPr>
                <p:txBody>
                  <a:bodyPr/>
                  <a:lstStyle/>
                  <a:p>
                    <a:endParaRPr lang="en-US"/>
                  </a:p>
                </p:txBody>
              </p:sp>
            </p:grpSp>
            <p:grpSp>
              <p:nvGrpSpPr>
                <p:cNvPr id="36865" name="Group 500"/>
                <p:cNvGrpSpPr>
                  <a:grpSpLocks/>
                </p:cNvGrpSpPr>
                <p:nvPr/>
              </p:nvGrpSpPr>
              <p:grpSpPr bwMode="auto">
                <a:xfrm>
                  <a:off x="1238" y="951"/>
                  <a:ext cx="8" cy="112"/>
                  <a:chOff x="1238" y="951"/>
                  <a:chExt cx="8" cy="112"/>
                </a:xfrm>
              </p:grpSpPr>
              <p:sp>
                <p:nvSpPr>
                  <p:cNvPr id="37067" name="Freeform 501"/>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8" name="Freeform 502"/>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7" name="Group 503"/>
                <p:cNvGrpSpPr>
                  <a:grpSpLocks/>
                </p:cNvGrpSpPr>
                <p:nvPr/>
              </p:nvGrpSpPr>
              <p:grpSpPr bwMode="auto">
                <a:xfrm>
                  <a:off x="1325" y="951"/>
                  <a:ext cx="8" cy="112"/>
                  <a:chOff x="1325" y="951"/>
                  <a:chExt cx="8" cy="112"/>
                </a:xfrm>
              </p:grpSpPr>
              <p:sp>
                <p:nvSpPr>
                  <p:cNvPr id="37065" name="Freeform 504"/>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6" name="Freeform 505"/>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68" name="Group 506"/>
                <p:cNvGrpSpPr>
                  <a:grpSpLocks/>
                </p:cNvGrpSpPr>
                <p:nvPr/>
              </p:nvGrpSpPr>
              <p:grpSpPr bwMode="auto">
                <a:xfrm>
                  <a:off x="1405" y="951"/>
                  <a:ext cx="16" cy="112"/>
                  <a:chOff x="1405" y="951"/>
                  <a:chExt cx="16" cy="112"/>
                </a:xfrm>
              </p:grpSpPr>
              <p:sp>
                <p:nvSpPr>
                  <p:cNvPr id="37063" name="Freeform 507"/>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64" name="Freeform 508"/>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69" name="Group 509"/>
                <p:cNvGrpSpPr>
                  <a:grpSpLocks/>
                </p:cNvGrpSpPr>
                <p:nvPr/>
              </p:nvGrpSpPr>
              <p:grpSpPr bwMode="auto">
                <a:xfrm>
                  <a:off x="1501" y="951"/>
                  <a:ext cx="8" cy="112"/>
                  <a:chOff x="1501" y="951"/>
                  <a:chExt cx="8" cy="112"/>
                </a:xfrm>
              </p:grpSpPr>
              <p:sp>
                <p:nvSpPr>
                  <p:cNvPr id="37061" name="Freeform 510"/>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2" name="Freeform 511"/>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0" name="Group 512"/>
                <p:cNvGrpSpPr>
                  <a:grpSpLocks/>
                </p:cNvGrpSpPr>
                <p:nvPr/>
              </p:nvGrpSpPr>
              <p:grpSpPr bwMode="auto">
                <a:xfrm>
                  <a:off x="1580" y="951"/>
                  <a:ext cx="8" cy="112"/>
                  <a:chOff x="1580" y="951"/>
                  <a:chExt cx="8" cy="112"/>
                </a:xfrm>
              </p:grpSpPr>
              <p:sp>
                <p:nvSpPr>
                  <p:cNvPr id="37059" name="Freeform 513"/>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0" name="Freeform 514"/>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71" name="Group 515"/>
                <p:cNvGrpSpPr>
                  <a:grpSpLocks/>
                </p:cNvGrpSpPr>
                <p:nvPr/>
              </p:nvGrpSpPr>
              <p:grpSpPr bwMode="auto">
                <a:xfrm>
                  <a:off x="1668" y="951"/>
                  <a:ext cx="8" cy="112"/>
                  <a:chOff x="1668" y="951"/>
                  <a:chExt cx="8" cy="112"/>
                </a:xfrm>
              </p:grpSpPr>
              <p:sp>
                <p:nvSpPr>
                  <p:cNvPr id="37057" name="Freeform 516"/>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58" name="Freeform 517"/>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2" name="Group 518"/>
                <p:cNvGrpSpPr>
                  <a:grpSpLocks/>
                </p:cNvGrpSpPr>
                <p:nvPr/>
              </p:nvGrpSpPr>
              <p:grpSpPr bwMode="auto">
                <a:xfrm>
                  <a:off x="1748" y="951"/>
                  <a:ext cx="16" cy="112"/>
                  <a:chOff x="1748" y="951"/>
                  <a:chExt cx="16" cy="112"/>
                </a:xfrm>
              </p:grpSpPr>
              <p:sp>
                <p:nvSpPr>
                  <p:cNvPr id="37055" name="Freeform 519"/>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56" name="Freeform 520"/>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73" name="Group 521"/>
                <p:cNvGrpSpPr>
                  <a:grpSpLocks/>
                </p:cNvGrpSpPr>
                <p:nvPr/>
              </p:nvGrpSpPr>
              <p:grpSpPr bwMode="auto">
                <a:xfrm>
                  <a:off x="1836" y="951"/>
                  <a:ext cx="16" cy="112"/>
                  <a:chOff x="1836" y="951"/>
                  <a:chExt cx="16" cy="112"/>
                </a:xfrm>
              </p:grpSpPr>
              <p:sp>
                <p:nvSpPr>
                  <p:cNvPr id="37053" name="Freeform 522"/>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close/>
                      </a:path>
                    </a:pathLst>
                  </a:custGeom>
                  <a:solidFill>
                    <a:srgbClr val="000000"/>
                  </a:solidFill>
                  <a:ln w="9525">
                    <a:noFill/>
                    <a:round/>
                    <a:headEnd/>
                    <a:tailEnd/>
                  </a:ln>
                </p:spPr>
                <p:txBody>
                  <a:bodyPr/>
                  <a:lstStyle/>
                  <a:p>
                    <a:endParaRPr lang="en-US"/>
                  </a:p>
                </p:txBody>
              </p:sp>
              <p:sp>
                <p:nvSpPr>
                  <p:cNvPr id="37054" name="Freeform 523"/>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path>
                    </a:pathLst>
                  </a:custGeom>
                  <a:noFill/>
                  <a:ln w="12700">
                    <a:solidFill>
                      <a:srgbClr val="000000"/>
                    </a:solidFill>
                    <a:round/>
                    <a:headEnd/>
                    <a:tailEnd/>
                  </a:ln>
                </p:spPr>
                <p:txBody>
                  <a:bodyPr/>
                  <a:lstStyle/>
                  <a:p>
                    <a:endParaRPr lang="en-US"/>
                  </a:p>
                </p:txBody>
              </p:sp>
            </p:grpSp>
            <p:sp>
              <p:nvSpPr>
                <p:cNvPr id="36989" name="Rectangle 524"/>
                <p:cNvSpPr>
                  <a:spLocks noChangeArrowheads="1"/>
                </p:cNvSpPr>
                <p:nvPr/>
              </p:nvSpPr>
              <p:spPr bwMode="auto">
                <a:xfrm>
                  <a:off x="1620" y="823"/>
                  <a:ext cx="192" cy="96"/>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6990" name="Rectangle 525"/>
                <p:cNvSpPr>
                  <a:spLocks noChangeArrowheads="1"/>
                </p:cNvSpPr>
                <p:nvPr/>
              </p:nvSpPr>
              <p:spPr bwMode="auto">
                <a:xfrm>
                  <a:off x="178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1" name="Rectangle 526"/>
                <p:cNvSpPr>
                  <a:spLocks noChangeArrowheads="1"/>
                </p:cNvSpPr>
                <p:nvPr/>
              </p:nvSpPr>
              <p:spPr bwMode="auto">
                <a:xfrm>
                  <a:off x="176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2" name="Rectangle 527"/>
                <p:cNvSpPr>
                  <a:spLocks noChangeArrowheads="1"/>
                </p:cNvSpPr>
                <p:nvPr/>
              </p:nvSpPr>
              <p:spPr bwMode="auto">
                <a:xfrm>
                  <a:off x="174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3" name="Rectangle 528"/>
                <p:cNvSpPr>
                  <a:spLocks noChangeArrowheads="1"/>
                </p:cNvSpPr>
                <p:nvPr/>
              </p:nvSpPr>
              <p:spPr bwMode="auto">
                <a:xfrm>
                  <a:off x="172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4" name="Rectangle 529"/>
                <p:cNvSpPr>
                  <a:spLocks noChangeArrowheads="1"/>
                </p:cNvSpPr>
                <p:nvPr/>
              </p:nvSpPr>
              <p:spPr bwMode="auto">
                <a:xfrm>
                  <a:off x="1692" y="839"/>
                  <a:ext cx="8"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5" name="Rectangle 530"/>
                <p:cNvSpPr>
                  <a:spLocks noChangeArrowheads="1"/>
                </p:cNvSpPr>
                <p:nvPr/>
              </p:nvSpPr>
              <p:spPr bwMode="auto">
                <a:xfrm>
                  <a:off x="1676"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6" name="Rectangle 531"/>
                <p:cNvSpPr>
                  <a:spLocks noChangeArrowheads="1"/>
                </p:cNvSpPr>
                <p:nvPr/>
              </p:nvSpPr>
              <p:spPr bwMode="auto">
                <a:xfrm>
                  <a:off x="1652"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7" name="Rectangle 532"/>
                <p:cNvSpPr>
                  <a:spLocks noChangeArrowheads="1"/>
                </p:cNvSpPr>
                <p:nvPr/>
              </p:nvSpPr>
              <p:spPr bwMode="auto">
                <a:xfrm>
                  <a:off x="1628"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grpSp>
              <p:nvGrpSpPr>
                <p:cNvPr id="36874" name="Group 533"/>
                <p:cNvGrpSpPr>
                  <a:grpSpLocks/>
                </p:cNvGrpSpPr>
                <p:nvPr/>
              </p:nvGrpSpPr>
              <p:grpSpPr bwMode="auto">
                <a:xfrm>
                  <a:off x="1580" y="815"/>
                  <a:ext cx="40" cy="104"/>
                  <a:chOff x="1580" y="815"/>
                  <a:chExt cx="40" cy="104"/>
                </a:xfrm>
              </p:grpSpPr>
              <p:sp>
                <p:nvSpPr>
                  <p:cNvPr id="37051" name="Freeform 534"/>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close/>
                      </a:path>
                    </a:pathLst>
                  </a:custGeom>
                  <a:solidFill>
                    <a:srgbClr val="CECECE"/>
                  </a:solidFill>
                  <a:ln w="9525">
                    <a:noFill/>
                    <a:round/>
                    <a:headEnd/>
                    <a:tailEnd/>
                  </a:ln>
                </p:spPr>
                <p:txBody>
                  <a:bodyPr/>
                  <a:lstStyle/>
                  <a:p>
                    <a:endParaRPr lang="en-US"/>
                  </a:p>
                </p:txBody>
              </p:sp>
              <p:sp>
                <p:nvSpPr>
                  <p:cNvPr id="37052" name="Freeform 535"/>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path>
                    </a:pathLst>
                  </a:custGeom>
                  <a:noFill/>
                  <a:ln w="12700">
                    <a:solidFill>
                      <a:srgbClr val="000000"/>
                    </a:solidFill>
                    <a:round/>
                    <a:headEnd/>
                    <a:tailEnd/>
                  </a:ln>
                </p:spPr>
                <p:txBody>
                  <a:bodyPr/>
                  <a:lstStyle/>
                  <a:p>
                    <a:endParaRPr lang="en-US"/>
                  </a:p>
                </p:txBody>
              </p:sp>
            </p:grpSp>
            <p:sp>
              <p:nvSpPr>
                <p:cNvPr id="36999" name="Rectangle 536"/>
                <p:cNvSpPr>
                  <a:spLocks noChangeArrowheads="1"/>
                </p:cNvSpPr>
                <p:nvPr/>
              </p:nvSpPr>
              <p:spPr bwMode="auto">
                <a:xfrm>
                  <a:off x="1580" y="879"/>
                  <a:ext cx="80" cy="32"/>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00" name="Rectangle 537"/>
                <p:cNvSpPr>
                  <a:spLocks noChangeArrowheads="1"/>
                </p:cNvSpPr>
                <p:nvPr/>
              </p:nvSpPr>
              <p:spPr bwMode="auto">
                <a:xfrm>
                  <a:off x="1580" y="879"/>
                  <a:ext cx="88" cy="40"/>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7001" name="Line 538"/>
                <p:cNvSpPr>
                  <a:spLocks noChangeShapeType="1"/>
                </p:cNvSpPr>
                <p:nvPr/>
              </p:nvSpPr>
              <p:spPr bwMode="auto">
                <a:xfrm>
                  <a:off x="887" y="863"/>
                  <a:ext cx="693" cy="1"/>
                </a:xfrm>
                <a:prstGeom prst="line">
                  <a:avLst/>
                </a:prstGeom>
                <a:noFill/>
                <a:ln w="12700">
                  <a:solidFill>
                    <a:srgbClr val="00279F"/>
                  </a:solidFill>
                  <a:round/>
                  <a:headEnd/>
                  <a:tailEnd/>
                </a:ln>
              </p:spPr>
              <p:txBody>
                <a:bodyPr/>
                <a:lstStyle/>
                <a:p>
                  <a:endParaRPr lang="en-US"/>
                </a:p>
              </p:txBody>
            </p:sp>
            <p:sp>
              <p:nvSpPr>
                <p:cNvPr id="37002" name="Rectangle 539"/>
                <p:cNvSpPr>
                  <a:spLocks noChangeArrowheads="1"/>
                </p:cNvSpPr>
                <p:nvPr/>
              </p:nvSpPr>
              <p:spPr bwMode="auto">
                <a:xfrm>
                  <a:off x="982" y="903"/>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3" name="Rectangle 540"/>
                <p:cNvSpPr>
                  <a:spLocks noChangeArrowheads="1"/>
                </p:cNvSpPr>
                <p:nvPr/>
              </p:nvSpPr>
              <p:spPr bwMode="auto">
                <a:xfrm>
                  <a:off x="982" y="903"/>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4" name="Rectangle 541"/>
                <p:cNvSpPr>
                  <a:spLocks noChangeArrowheads="1"/>
                </p:cNvSpPr>
                <p:nvPr/>
              </p:nvSpPr>
              <p:spPr bwMode="auto">
                <a:xfrm>
                  <a:off x="982" y="911"/>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5" name="Rectangle 542"/>
                <p:cNvSpPr>
                  <a:spLocks noChangeArrowheads="1"/>
                </p:cNvSpPr>
                <p:nvPr/>
              </p:nvSpPr>
              <p:spPr bwMode="auto">
                <a:xfrm>
                  <a:off x="982" y="911"/>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6" name="Freeform 543"/>
                <p:cNvSpPr>
                  <a:spLocks/>
                </p:cNvSpPr>
                <p:nvPr/>
              </p:nvSpPr>
              <p:spPr bwMode="auto">
                <a:xfrm>
                  <a:off x="919" y="775"/>
                  <a:ext cx="638" cy="72"/>
                </a:xfrm>
                <a:custGeom>
                  <a:avLst/>
                  <a:gdLst>
                    <a:gd name="T0" fmla="*/ 0 w 638"/>
                    <a:gd name="T1" fmla="*/ 72 h 72"/>
                    <a:gd name="T2" fmla="*/ 638 w 638"/>
                    <a:gd name="T3" fmla="*/ 72 h 72"/>
                    <a:gd name="T4" fmla="*/ 606 w 638"/>
                    <a:gd name="T5" fmla="*/ 56 h 72"/>
                    <a:gd name="T6" fmla="*/ 558 w 638"/>
                    <a:gd name="T7" fmla="*/ 32 h 72"/>
                    <a:gd name="T8" fmla="*/ 470 w 638"/>
                    <a:gd name="T9" fmla="*/ 48 h 72"/>
                    <a:gd name="T10" fmla="*/ 438 w 638"/>
                    <a:gd name="T11" fmla="*/ 24 h 72"/>
                    <a:gd name="T12" fmla="*/ 382 w 638"/>
                    <a:gd name="T13" fmla="*/ 0 h 72"/>
                    <a:gd name="T14" fmla="*/ 335 w 638"/>
                    <a:gd name="T15" fmla="*/ 24 h 72"/>
                    <a:gd name="T16" fmla="*/ 303 w 638"/>
                    <a:gd name="T17" fmla="*/ 40 h 72"/>
                    <a:gd name="T18" fmla="*/ 295 w 638"/>
                    <a:gd name="T19" fmla="*/ 32 h 72"/>
                    <a:gd name="T20" fmla="*/ 255 w 638"/>
                    <a:gd name="T21" fmla="*/ 24 h 72"/>
                    <a:gd name="T22" fmla="*/ 215 w 638"/>
                    <a:gd name="T23" fmla="*/ 32 h 72"/>
                    <a:gd name="T24" fmla="*/ 199 w 638"/>
                    <a:gd name="T25" fmla="*/ 40 h 72"/>
                    <a:gd name="T26" fmla="*/ 191 w 638"/>
                    <a:gd name="T27" fmla="*/ 24 h 72"/>
                    <a:gd name="T28" fmla="*/ 143 w 638"/>
                    <a:gd name="T29" fmla="*/ 8 h 72"/>
                    <a:gd name="T30" fmla="*/ 103 w 638"/>
                    <a:gd name="T31" fmla="*/ 16 h 72"/>
                    <a:gd name="T32" fmla="*/ 71 w 638"/>
                    <a:gd name="T33" fmla="*/ 32 h 72"/>
                    <a:gd name="T34" fmla="*/ 40 w 638"/>
                    <a:gd name="T35" fmla="*/ 48 h 72"/>
                    <a:gd name="T36" fmla="*/ 0 w 638"/>
                    <a:gd name="T37" fmla="*/ 48 h 72"/>
                    <a:gd name="T38" fmla="*/ 0 w 638"/>
                    <a:gd name="T39" fmla="*/ 72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8"/>
                    <a:gd name="T61" fmla="*/ 0 h 72"/>
                    <a:gd name="T62" fmla="*/ 638 w 638"/>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8" h="72">
                      <a:moveTo>
                        <a:pt x="0" y="72"/>
                      </a:moveTo>
                      <a:lnTo>
                        <a:pt x="638" y="72"/>
                      </a:lnTo>
                      <a:lnTo>
                        <a:pt x="606" y="56"/>
                      </a:lnTo>
                      <a:lnTo>
                        <a:pt x="558" y="32"/>
                      </a:lnTo>
                      <a:lnTo>
                        <a:pt x="470" y="48"/>
                      </a:lnTo>
                      <a:lnTo>
                        <a:pt x="438" y="24"/>
                      </a:lnTo>
                      <a:lnTo>
                        <a:pt x="382" y="0"/>
                      </a:lnTo>
                      <a:lnTo>
                        <a:pt x="335" y="24"/>
                      </a:lnTo>
                      <a:lnTo>
                        <a:pt x="303" y="40"/>
                      </a:lnTo>
                      <a:lnTo>
                        <a:pt x="295" y="32"/>
                      </a:lnTo>
                      <a:lnTo>
                        <a:pt x="255" y="24"/>
                      </a:lnTo>
                      <a:lnTo>
                        <a:pt x="215" y="32"/>
                      </a:lnTo>
                      <a:lnTo>
                        <a:pt x="199" y="40"/>
                      </a:lnTo>
                      <a:lnTo>
                        <a:pt x="191" y="24"/>
                      </a:lnTo>
                      <a:lnTo>
                        <a:pt x="143" y="8"/>
                      </a:lnTo>
                      <a:lnTo>
                        <a:pt x="103" y="16"/>
                      </a:lnTo>
                      <a:lnTo>
                        <a:pt x="71" y="32"/>
                      </a:lnTo>
                      <a:lnTo>
                        <a:pt x="40" y="48"/>
                      </a:lnTo>
                      <a:lnTo>
                        <a:pt x="0" y="48"/>
                      </a:lnTo>
                      <a:lnTo>
                        <a:pt x="0" y="72"/>
                      </a:lnTo>
                      <a:close/>
                    </a:path>
                  </a:pathLst>
                </a:custGeom>
                <a:solidFill>
                  <a:srgbClr val="00AE00"/>
                </a:solidFill>
                <a:ln w="9525">
                  <a:noFill/>
                  <a:round/>
                  <a:headEnd/>
                  <a:tailEnd/>
                </a:ln>
              </p:spPr>
              <p:txBody>
                <a:bodyPr/>
                <a:lstStyle/>
                <a:p>
                  <a:endParaRPr lang="en-US"/>
                </a:p>
              </p:txBody>
            </p:sp>
            <p:grpSp>
              <p:nvGrpSpPr>
                <p:cNvPr id="36875" name="Group 544"/>
                <p:cNvGrpSpPr>
                  <a:grpSpLocks/>
                </p:cNvGrpSpPr>
                <p:nvPr/>
              </p:nvGrpSpPr>
              <p:grpSpPr bwMode="auto">
                <a:xfrm>
                  <a:off x="1580" y="871"/>
                  <a:ext cx="88" cy="8"/>
                  <a:chOff x="1580" y="871"/>
                  <a:chExt cx="88" cy="8"/>
                </a:xfrm>
              </p:grpSpPr>
              <p:sp>
                <p:nvSpPr>
                  <p:cNvPr id="37049" name="Rectangle 545"/>
                  <p:cNvSpPr>
                    <a:spLocks noChangeArrowheads="1"/>
                  </p:cNvSpPr>
                  <p:nvPr/>
                </p:nvSpPr>
                <p:spPr bwMode="auto">
                  <a:xfrm>
                    <a:off x="1580" y="871"/>
                    <a:ext cx="88"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50" name="Rectangle 546"/>
                  <p:cNvSpPr>
                    <a:spLocks noChangeArrowheads="1"/>
                  </p:cNvSpPr>
                  <p:nvPr/>
                </p:nvSpPr>
                <p:spPr bwMode="auto">
                  <a:xfrm>
                    <a:off x="1580" y="871"/>
                    <a:ext cx="88"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6" name="Group 547"/>
                <p:cNvGrpSpPr>
                  <a:grpSpLocks/>
                </p:cNvGrpSpPr>
                <p:nvPr/>
              </p:nvGrpSpPr>
              <p:grpSpPr bwMode="auto">
                <a:xfrm>
                  <a:off x="1541" y="871"/>
                  <a:ext cx="39" cy="16"/>
                  <a:chOff x="1541" y="871"/>
                  <a:chExt cx="39" cy="16"/>
                </a:xfrm>
              </p:grpSpPr>
              <p:sp>
                <p:nvSpPr>
                  <p:cNvPr id="37047" name="Freeform 548"/>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close/>
                      </a:path>
                    </a:pathLst>
                  </a:custGeom>
                  <a:solidFill>
                    <a:srgbClr val="FFFFFF"/>
                  </a:solidFill>
                  <a:ln w="9525">
                    <a:noFill/>
                    <a:round/>
                    <a:headEnd/>
                    <a:tailEnd/>
                  </a:ln>
                </p:spPr>
                <p:txBody>
                  <a:bodyPr/>
                  <a:lstStyle/>
                  <a:p>
                    <a:endParaRPr lang="en-US"/>
                  </a:p>
                </p:txBody>
              </p:sp>
              <p:sp>
                <p:nvSpPr>
                  <p:cNvPr id="37048" name="Freeform 549"/>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path>
                    </a:pathLst>
                  </a:custGeom>
                  <a:noFill/>
                  <a:ln w="12700">
                    <a:solidFill>
                      <a:srgbClr val="00279F"/>
                    </a:solidFill>
                    <a:round/>
                    <a:headEnd/>
                    <a:tailEnd/>
                  </a:ln>
                </p:spPr>
                <p:txBody>
                  <a:bodyPr/>
                  <a:lstStyle/>
                  <a:p>
                    <a:endParaRPr lang="en-US"/>
                  </a:p>
                </p:txBody>
              </p:sp>
            </p:grpSp>
            <p:grpSp>
              <p:nvGrpSpPr>
                <p:cNvPr id="36877" name="Group 550"/>
                <p:cNvGrpSpPr>
                  <a:grpSpLocks/>
                </p:cNvGrpSpPr>
                <p:nvPr/>
              </p:nvGrpSpPr>
              <p:grpSpPr bwMode="auto">
                <a:xfrm>
                  <a:off x="1541" y="879"/>
                  <a:ext cx="39" cy="40"/>
                  <a:chOff x="1541" y="879"/>
                  <a:chExt cx="39" cy="40"/>
                </a:xfrm>
              </p:grpSpPr>
              <p:sp>
                <p:nvSpPr>
                  <p:cNvPr id="37045" name="Freeform 551"/>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close/>
                      </a:path>
                    </a:pathLst>
                  </a:custGeom>
                  <a:solidFill>
                    <a:srgbClr val="CECECE"/>
                  </a:solidFill>
                  <a:ln w="9525">
                    <a:noFill/>
                    <a:round/>
                    <a:headEnd/>
                    <a:tailEnd/>
                  </a:ln>
                </p:spPr>
                <p:txBody>
                  <a:bodyPr/>
                  <a:lstStyle/>
                  <a:p>
                    <a:endParaRPr lang="en-US"/>
                  </a:p>
                </p:txBody>
              </p:sp>
              <p:sp>
                <p:nvSpPr>
                  <p:cNvPr id="37046" name="Freeform 552"/>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path>
                    </a:pathLst>
                  </a:custGeom>
                  <a:noFill/>
                  <a:ln w="12700">
                    <a:solidFill>
                      <a:srgbClr val="000000"/>
                    </a:solidFill>
                    <a:round/>
                    <a:headEnd/>
                    <a:tailEnd/>
                  </a:ln>
                </p:spPr>
                <p:txBody>
                  <a:bodyPr/>
                  <a:lstStyle/>
                  <a:p>
                    <a:endParaRPr lang="en-US"/>
                  </a:p>
                </p:txBody>
              </p:sp>
            </p:grpSp>
            <p:sp>
              <p:nvSpPr>
                <p:cNvPr id="37010" name="Line 553"/>
                <p:cNvSpPr>
                  <a:spLocks noChangeShapeType="1"/>
                </p:cNvSpPr>
                <p:nvPr/>
              </p:nvSpPr>
              <p:spPr bwMode="auto">
                <a:xfrm flipH="1">
                  <a:off x="1022" y="767"/>
                  <a:ext cx="96" cy="1"/>
                </a:xfrm>
                <a:prstGeom prst="line">
                  <a:avLst/>
                </a:prstGeom>
                <a:noFill/>
                <a:ln w="12700">
                  <a:solidFill>
                    <a:srgbClr val="618FFD"/>
                  </a:solidFill>
                  <a:round/>
                  <a:headEnd/>
                  <a:tailEnd/>
                </a:ln>
              </p:spPr>
              <p:txBody>
                <a:bodyPr/>
                <a:lstStyle/>
                <a:p>
                  <a:endParaRPr lang="en-US"/>
                </a:p>
              </p:txBody>
            </p:sp>
            <p:sp>
              <p:nvSpPr>
                <p:cNvPr id="37011" name="Line 554"/>
                <p:cNvSpPr>
                  <a:spLocks noChangeShapeType="1"/>
                </p:cNvSpPr>
                <p:nvPr/>
              </p:nvSpPr>
              <p:spPr bwMode="auto">
                <a:xfrm flipH="1">
                  <a:off x="1022" y="751"/>
                  <a:ext cx="80" cy="1"/>
                </a:xfrm>
                <a:prstGeom prst="line">
                  <a:avLst/>
                </a:prstGeom>
                <a:noFill/>
                <a:ln w="12700">
                  <a:solidFill>
                    <a:srgbClr val="618FFD"/>
                  </a:solidFill>
                  <a:round/>
                  <a:headEnd/>
                  <a:tailEnd/>
                </a:ln>
              </p:spPr>
              <p:txBody>
                <a:bodyPr/>
                <a:lstStyle/>
                <a:p>
                  <a:endParaRPr lang="en-US"/>
                </a:p>
              </p:txBody>
            </p:sp>
            <p:sp>
              <p:nvSpPr>
                <p:cNvPr id="37012" name="Line 555"/>
                <p:cNvSpPr>
                  <a:spLocks noChangeShapeType="1"/>
                </p:cNvSpPr>
                <p:nvPr/>
              </p:nvSpPr>
              <p:spPr bwMode="auto">
                <a:xfrm>
                  <a:off x="1022" y="743"/>
                  <a:ext cx="96" cy="1"/>
                </a:xfrm>
                <a:prstGeom prst="line">
                  <a:avLst/>
                </a:prstGeom>
                <a:noFill/>
                <a:ln w="12700">
                  <a:solidFill>
                    <a:srgbClr val="618FFD"/>
                  </a:solidFill>
                  <a:round/>
                  <a:headEnd/>
                  <a:tailEnd/>
                </a:ln>
              </p:spPr>
              <p:txBody>
                <a:bodyPr/>
                <a:lstStyle/>
                <a:p>
                  <a:endParaRPr lang="en-US"/>
                </a:p>
              </p:txBody>
            </p:sp>
            <p:sp>
              <p:nvSpPr>
                <p:cNvPr id="37013" name="Line 556"/>
                <p:cNvSpPr>
                  <a:spLocks noChangeShapeType="1"/>
                </p:cNvSpPr>
                <p:nvPr/>
              </p:nvSpPr>
              <p:spPr bwMode="auto">
                <a:xfrm flipH="1">
                  <a:off x="1022" y="720"/>
                  <a:ext cx="96" cy="1"/>
                </a:xfrm>
                <a:prstGeom prst="line">
                  <a:avLst/>
                </a:prstGeom>
                <a:noFill/>
                <a:ln w="12700">
                  <a:solidFill>
                    <a:srgbClr val="618FFD"/>
                  </a:solidFill>
                  <a:round/>
                  <a:headEnd/>
                  <a:tailEnd/>
                </a:ln>
              </p:spPr>
              <p:txBody>
                <a:bodyPr/>
                <a:lstStyle/>
                <a:p>
                  <a:endParaRPr lang="en-US"/>
                </a:p>
              </p:txBody>
            </p:sp>
            <p:sp>
              <p:nvSpPr>
                <p:cNvPr id="37014" name="Line 557"/>
                <p:cNvSpPr>
                  <a:spLocks noChangeShapeType="1"/>
                </p:cNvSpPr>
                <p:nvPr/>
              </p:nvSpPr>
              <p:spPr bwMode="auto">
                <a:xfrm>
                  <a:off x="1062" y="712"/>
                  <a:ext cx="40" cy="1"/>
                </a:xfrm>
                <a:prstGeom prst="line">
                  <a:avLst/>
                </a:prstGeom>
                <a:noFill/>
                <a:ln w="12700">
                  <a:solidFill>
                    <a:srgbClr val="618FFD"/>
                  </a:solidFill>
                  <a:round/>
                  <a:headEnd/>
                  <a:tailEnd/>
                </a:ln>
              </p:spPr>
              <p:txBody>
                <a:bodyPr/>
                <a:lstStyle/>
                <a:p>
                  <a:endParaRPr lang="en-US"/>
                </a:p>
              </p:txBody>
            </p:sp>
            <p:sp>
              <p:nvSpPr>
                <p:cNvPr id="37015" name="Line 558"/>
                <p:cNvSpPr>
                  <a:spLocks noChangeShapeType="1"/>
                </p:cNvSpPr>
                <p:nvPr/>
              </p:nvSpPr>
              <p:spPr bwMode="auto">
                <a:xfrm>
                  <a:off x="1062" y="696"/>
                  <a:ext cx="104" cy="1"/>
                </a:xfrm>
                <a:prstGeom prst="line">
                  <a:avLst/>
                </a:prstGeom>
                <a:noFill/>
                <a:ln w="12700">
                  <a:solidFill>
                    <a:srgbClr val="618FFD"/>
                  </a:solidFill>
                  <a:round/>
                  <a:headEnd/>
                  <a:tailEnd/>
                </a:ln>
              </p:spPr>
              <p:txBody>
                <a:bodyPr/>
                <a:lstStyle/>
                <a:p>
                  <a:endParaRPr lang="en-US"/>
                </a:p>
              </p:txBody>
            </p:sp>
            <p:sp>
              <p:nvSpPr>
                <p:cNvPr id="37016" name="Line 559"/>
                <p:cNvSpPr>
                  <a:spLocks noChangeShapeType="1"/>
                </p:cNvSpPr>
                <p:nvPr/>
              </p:nvSpPr>
              <p:spPr bwMode="auto">
                <a:xfrm>
                  <a:off x="1070" y="688"/>
                  <a:ext cx="72" cy="1"/>
                </a:xfrm>
                <a:prstGeom prst="line">
                  <a:avLst/>
                </a:prstGeom>
                <a:noFill/>
                <a:ln w="12700">
                  <a:solidFill>
                    <a:srgbClr val="618FFD"/>
                  </a:solidFill>
                  <a:round/>
                  <a:headEnd/>
                  <a:tailEnd/>
                </a:ln>
              </p:spPr>
              <p:txBody>
                <a:bodyPr/>
                <a:lstStyle/>
                <a:p>
                  <a:endParaRPr lang="en-US"/>
                </a:p>
              </p:txBody>
            </p:sp>
            <p:sp>
              <p:nvSpPr>
                <p:cNvPr id="37017" name="Line 560"/>
                <p:cNvSpPr>
                  <a:spLocks noChangeShapeType="1"/>
                </p:cNvSpPr>
                <p:nvPr/>
              </p:nvSpPr>
              <p:spPr bwMode="auto">
                <a:xfrm flipH="1">
                  <a:off x="1070" y="680"/>
                  <a:ext cx="80" cy="1"/>
                </a:xfrm>
                <a:prstGeom prst="line">
                  <a:avLst/>
                </a:prstGeom>
                <a:noFill/>
                <a:ln w="12700">
                  <a:solidFill>
                    <a:srgbClr val="618FFD"/>
                  </a:solidFill>
                  <a:round/>
                  <a:headEnd/>
                  <a:tailEnd/>
                </a:ln>
              </p:spPr>
              <p:txBody>
                <a:bodyPr/>
                <a:lstStyle/>
                <a:p>
                  <a:endParaRPr lang="en-US"/>
                </a:p>
              </p:txBody>
            </p:sp>
            <p:sp>
              <p:nvSpPr>
                <p:cNvPr id="37018" name="Line 561"/>
                <p:cNvSpPr>
                  <a:spLocks noChangeShapeType="1"/>
                </p:cNvSpPr>
                <p:nvPr/>
              </p:nvSpPr>
              <p:spPr bwMode="auto">
                <a:xfrm flipH="1">
                  <a:off x="1397" y="767"/>
                  <a:ext cx="183" cy="1"/>
                </a:xfrm>
                <a:prstGeom prst="line">
                  <a:avLst/>
                </a:prstGeom>
                <a:noFill/>
                <a:ln w="12700">
                  <a:solidFill>
                    <a:srgbClr val="618FFD"/>
                  </a:solidFill>
                  <a:round/>
                  <a:headEnd/>
                  <a:tailEnd/>
                </a:ln>
              </p:spPr>
              <p:txBody>
                <a:bodyPr/>
                <a:lstStyle/>
                <a:p>
                  <a:endParaRPr lang="en-US"/>
                </a:p>
              </p:txBody>
            </p:sp>
            <p:sp>
              <p:nvSpPr>
                <p:cNvPr id="37019" name="Line 562"/>
                <p:cNvSpPr>
                  <a:spLocks noChangeShapeType="1"/>
                </p:cNvSpPr>
                <p:nvPr/>
              </p:nvSpPr>
              <p:spPr bwMode="auto">
                <a:xfrm flipH="1">
                  <a:off x="1461" y="751"/>
                  <a:ext cx="112" cy="1"/>
                </a:xfrm>
                <a:prstGeom prst="line">
                  <a:avLst/>
                </a:prstGeom>
                <a:noFill/>
                <a:ln w="12700">
                  <a:solidFill>
                    <a:srgbClr val="618FFD"/>
                  </a:solidFill>
                  <a:round/>
                  <a:headEnd/>
                  <a:tailEnd/>
                </a:ln>
              </p:spPr>
              <p:txBody>
                <a:bodyPr/>
                <a:lstStyle/>
                <a:p>
                  <a:endParaRPr lang="en-US"/>
                </a:p>
              </p:txBody>
            </p:sp>
            <p:sp>
              <p:nvSpPr>
                <p:cNvPr id="37020" name="Line 563"/>
                <p:cNvSpPr>
                  <a:spLocks noChangeShapeType="1"/>
                </p:cNvSpPr>
                <p:nvPr/>
              </p:nvSpPr>
              <p:spPr bwMode="auto">
                <a:xfrm>
                  <a:off x="1437" y="743"/>
                  <a:ext cx="112" cy="1"/>
                </a:xfrm>
                <a:prstGeom prst="line">
                  <a:avLst/>
                </a:prstGeom>
                <a:noFill/>
                <a:ln w="12700">
                  <a:solidFill>
                    <a:srgbClr val="618FFD"/>
                  </a:solidFill>
                  <a:round/>
                  <a:headEnd/>
                  <a:tailEnd/>
                </a:ln>
              </p:spPr>
              <p:txBody>
                <a:bodyPr/>
                <a:lstStyle/>
                <a:p>
                  <a:endParaRPr lang="en-US"/>
                </a:p>
              </p:txBody>
            </p:sp>
            <p:sp>
              <p:nvSpPr>
                <p:cNvPr id="37021" name="Line 564"/>
                <p:cNvSpPr>
                  <a:spLocks noChangeShapeType="1"/>
                </p:cNvSpPr>
                <p:nvPr/>
              </p:nvSpPr>
              <p:spPr bwMode="auto">
                <a:xfrm flipH="1">
                  <a:off x="1429" y="720"/>
                  <a:ext cx="120" cy="1"/>
                </a:xfrm>
                <a:prstGeom prst="line">
                  <a:avLst/>
                </a:prstGeom>
                <a:noFill/>
                <a:ln w="12700">
                  <a:solidFill>
                    <a:srgbClr val="618FFD"/>
                  </a:solidFill>
                  <a:round/>
                  <a:headEnd/>
                  <a:tailEnd/>
                </a:ln>
              </p:spPr>
              <p:txBody>
                <a:bodyPr/>
                <a:lstStyle/>
                <a:p>
                  <a:endParaRPr lang="en-US"/>
                </a:p>
              </p:txBody>
            </p:sp>
            <p:sp>
              <p:nvSpPr>
                <p:cNvPr id="37022" name="Line 565"/>
                <p:cNvSpPr>
                  <a:spLocks noChangeShapeType="1"/>
                </p:cNvSpPr>
                <p:nvPr/>
              </p:nvSpPr>
              <p:spPr bwMode="auto">
                <a:xfrm>
                  <a:off x="1357" y="712"/>
                  <a:ext cx="200" cy="1"/>
                </a:xfrm>
                <a:prstGeom prst="line">
                  <a:avLst/>
                </a:prstGeom>
                <a:noFill/>
                <a:ln w="12700">
                  <a:solidFill>
                    <a:srgbClr val="618FFD"/>
                  </a:solidFill>
                  <a:round/>
                  <a:headEnd/>
                  <a:tailEnd/>
                </a:ln>
              </p:spPr>
              <p:txBody>
                <a:bodyPr/>
                <a:lstStyle/>
                <a:p>
                  <a:endParaRPr lang="en-US"/>
                </a:p>
              </p:txBody>
            </p:sp>
            <p:sp>
              <p:nvSpPr>
                <p:cNvPr id="37023" name="Line 566"/>
                <p:cNvSpPr>
                  <a:spLocks noChangeShapeType="1"/>
                </p:cNvSpPr>
                <p:nvPr/>
              </p:nvSpPr>
              <p:spPr bwMode="auto">
                <a:xfrm>
                  <a:off x="1365" y="696"/>
                  <a:ext cx="192" cy="1"/>
                </a:xfrm>
                <a:prstGeom prst="line">
                  <a:avLst/>
                </a:prstGeom>
                <a:noFill/>
                <a:ln w="12700">
                  <a:solidFill>
                    <a:srgbClr val="618FFD"/>
                  </a:solidFill>
                  <a:round/>
                  <a:headEnd/>
                  <a:tailEnd/>
                </a:ln>
              </p:spPr>
              <p:txBody>
                <a:bodyPr/>
                <a:lstStyle/>
                <a:p>
                  <a:endParaRPr lang="en-US"/>
                </a:p>
              </p:txBody>
            </p:sp>
            <p:sp>
              <p:nvSpPr>
                <p:cNvPr id="37024" name="Line 567"/>
                <p:cNvSpPr>
                  <a:spLocks noChangeShapeType="1"/>
                </p:cNvSpPr>
                <p:nvPr/>
              </p:nvSpPr>
              <p:spPr bwMode="auto">
                <a:xfrm>
                  <a:off x="1373" y="688"/>
                  <a:ext cx="176" cy="1"/>
                </a:xfrm>
                <a:prstGeom prst="line">
                  <a:avLst/>
                </a:prstGeom>
                <a:noFill/>
                <a:ln w="12700">
                  <a:solidFill>
                    <a:srgbClr val="618FFD"/>
                  </a:solidFill>
                  <a:round/>
                  <a:headEnd/>
                  <a:tailEnd/>
                </a:ln>
              </p:spPr>
              <p:txBody>
                <a:bodyPr/>
                <a:lstStyle/>
                <a:p>
                  <a:endParaRPr lang="en-US"/>
                </a:p>
              </p:txBody>
            </p:sp>
            <p:sp>
              <p:nvSpPr>
                <p:cNvPr id="37025" name="Line 568"/>
                <p:cNvSpPr>
                  <a:spLocks noChangeShapeType="1"/>
                </p:cNvSpPr>
                <p:nvPr/>
              </p:nvSpPr>
              <p:spPr bwMode="auto">
                <a:xfrm flipH="1">
                  <a:off x="1357" y="680"/>
                  <a:ext cx="80" cy="1"/>
                </a:xfrm>
                <a:prstGeom prst="line">
                  <a:avLst/>
                </a:prstGeom>
                <a:noFill/>
                <a:ln w="12700">
                  <a:solidFill>
                    <a:srgbClr val="618FFD"/>
                  </a:solidFill>
                  <a:round/>
                  <a:headEnd/>
                  <a:tailEnd/>
                </a:ln>
              </p:spPr>
              <p:txBody>
                <a:bodyPr/>
                <a:lstStyle/>
                <a:p>
                  <a:endParaRPr lang="en-US"/>
                </a:p>
              </p:txBody>
            </p:sp>
            <p:grpSp>
              <p:nvGrpSpPr>
                <p:cNvPr id="36878" name="Group 569"/>
                <p:cNvGrpSpPr>
                  <a:grpSpLocks/>
                </p:cNvGrpSpPr>
                <p:nvPr/>
              </p:nvGrpSpPr>
              <p:grpSpPr bwMode="auto">
                <a:xfrm>
                  <a:off x="1620" y="807"/>
                  <a:ext cx="192" cy="8"/>
                  <a:chOff x="1620" y="807"/>
                  <a:chExt cx="192" cy="8"/>
                </a:xfrm>
              </p:grpSpPr>
              <p:sp>
                <p:nvSpPr>
                  <p:cNvPr id="37043" name="Rectangle 570"/>
                  <p:cNvSpPr>
                    <a:spLocks noChangeArrowheads="1"/>
                  </p:cNvSpPr>
                  <p:nvPr/>
                </p:nvSpPr>
                <p:spPr bwMode="auto">
                  <a:xfrm>
                    <a:off x="1620" y="807"/>
                    <a:ext cx="192"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44" name="Rectangle 571"/>
                  <p:cNvSpPr>
                    <a:spLocks noChangeArrowheads="1"/>
                  </p:cNvSpPr>
                  <p:nvPr/>
                </p:nvSpPr>
                <p:spPr bwMode="auto">
                  <a:xfrm>
                    <a:off x="1620" y="807"/>
                    <a:ext cx="192"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9" name="Group 572"/>
                <p:cNvGrpSpPr>
                  <a:grpSpLocks/>
                </p:cNvGrpSpPr>
                <p:nvPr/>
              </p:nvGrpSpPr>
              <p:grpSpPr bwMode="auto">
                <a:xfrm>
                  <a:off x="1580" y="807"/>
                  <a:ext cx="40" cy="16"/>
                  <a:chOff x="1580" y="807"/>
                  <a:chExt cx="40" cy="16"/>
                </a:xfrm>
              </p:grpSpPr>
              <p:sp>
                <p:nvSpPr>
                  <p:cNvPr id="37041" name="Freeform 573"/>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close/>
                      </a:path>
                    </a:pathLst>
                  </a:custGeom>
                  <a:solidFill>
                    <a:srgbClr val="FFFFFF"/>
                  </a:solidFill>
                  <a:ln w="9525">
                    <a:noFill/>
                    <a:round/>
                    <a:headEnd/>
                    <a:tailEnd/>
                  </a:ln>
                </p:spPr>
                <p:txBody>
                  <a:bodyPr/>
                  <a:lstStyle/>
                  <a:p>
                    <a:endParaRPr lang="en-US"/>
                  </a:p>
                </p:txBody>
              </p:sp>
              <p:sp>
                <p:nvSpPr>
                  <p:cNvPr id="37042" name="Freeform 574"/>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path>
                    </a:pathLst>
                  </a:custGeom>
                  <a:noFill/>
                  <a:ln w="12700">
                    <a:solidFill>
                      <a:srgbClr val="000000"/>
                    </a:solidFill>
                    <a:round/>
                    <a:headEnd/>
                    <a:tailEnd/>
                  </a:ln>
                </p:spPr>
                <p:txBody>
                  <a:bodyPr/>
                  <a:lstStyle/>
                  <a:p>
                    <a:endParaRPr lang="en-US"/>
                  </a:p>
                </p:txBody>
              </p:sp>
            </p:grpSp>
            <p:sp>
              <p:nvSpPr>
                <p:cNvPr id="37028" name="Freeform 575"/>
                <p:cNvSpPr>
                  <a:spLocks/>
                </p:cNvSpPr>
                <p:nvPr/>
              </p:nvSpPr>
              <p:spPr bwMode="auto">
                <a:xfrm>
                  <a:off x="990" y="1071"/>
                  <a:ext cx="152" cy="32"/>
                </a:xfrm>
                <a:custGeom>
                  <a:avLst/>
                  <a:gdLst>
                    <a:gd name="T0" fmla="*/ 0 w 152"/>
                    <a:gd name="T1" fmla="*/ 24 h 32"/>
                    <a:gd name="T2" fmla="*/ 40 w 152"/>
                    <a:gd name="T3" fmla="*/ 16 h 32"/>
                    <a:gd name="T4" fmla="*/ 40 w 152"/>
                    <a:gd name="T5" fmla="*/ 0 h 32"/>
                    <a:gd name="T6" fmla="*/ 64 w 152"/>
                    <a:gd name="T7" fmla="*/ 8 h 32"/>
                    <a:gd name="T8" fmla="*/ 72 w 152"/>
                    <a:gd name="T9" fmla="*/ 0 h 32"/>
                    <a:gd name="T10" fmla="*/ 80 w 152"/>
                    <a:gd name="T11" fmla="*/ 8 h 32"/>
                    <a:gd name="T12" fmla="*/ 88 w 152"/>
                    <a:gd name="T13" fmla="*/ 0 h 32"/>
                    <a:gd name="T14" fmla="*/ 104 w 152"/>
                    <a:gd name="T15" fmla="*/ 16 h 32"/>
                    <a:gd name="T16" fmla="*/ 120 w 152"/>
                    <a:gd name="T17" fmla="*/ 16 h 32"/>
                    <a:gd name="T18" fmla="*/ 120 w 152"/>
                    <a:gd name="T19" fmla="*/ 32 h 32"/>
                    <a:gd name="T20" fmla="*/ 144 w 152"/>
                    <a:gd name="T21" fmla="*/ 24 h 32"/>
                    <a:gd name="T22" fmla="*/ 152 w 152"/>
                    <a:gd name="T23" fmla="*/ 32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
                    <a:gd name="T37" fmla="*/ 0 h 32"/>
                    <a:gd name="T38" fmla="*/ 152 w 152"/>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 h="32">
                      <a:moveTo>
                        <a:pt x="0" y="24"/>
                      </a:moveTo>
                      <a:lnTo>
                        <a:pt x="40" y="16"/>
                      </a:lnTo>
                      <a:lnTo>
                        <a:pt x="40" y="0"/>
                      </a:lnTo>
                      <a:lnTo>
                        <a:pt x="64" y="8"/>
                      </a:lnTo>
                      <a:lnTo>
                        <a:pt x="72" y="0"/>
                      </a:lnTo>
                      <a:lnTo>
                        <a:pt x="80" y="8"/>
                      </a:lnTo>
                      <a:lnTo>
                        <a:pt x="88" y="0"/>
                      </a:lnTo>
                      <a:lnTo>
                        <a:pt x="104" y="16"/>
                      </a:lnTo>
                      <a:lnTo>
                        <a:pt x="120" y="16"/>
                      </a:lnTo>
                      <a:lnTo>
                        <a:pt x="120" y="32"/>
                      </a:lnTo>
                      <a:lnTo>
                        <a:pt x="144" y="24"/>
                      </a:lnTo>
                      <a:lnTo>
                        <a:pt x="152" y="32"/>
                      </a:lnTo>
                    </a:path>
                  </a:pathLst>
                </a:custGeom>
                <a:noFill/>
                <a:ln w="25400">
                  <a:solidFill>
                    <a:srgbClr val="00279F"/>
                  </a:solidFill>
                  <a:round/>
                  <a:headEnd/>
                  <a:tailEnd/>
                </a:ln>
              </p:spPr>
              <p:txBody>
                <a:bodyPr/>
                <a:lstStyle/>
                <a:p>
                  <a:endParaRPr lang="en-US"/>
                </a:p>
              </p:txBody>
            </p:sp>
            <p:sp>
              <p:nvSpPr>
                <p:cNvPr id="37029" name="Freeform 576"/>
                <p:cNvSpPr>
                  <a:spLocks/>
                </p:cNvSpPr>
                <p:nvPr/>
              </p:nvSpPr>
              <p:spPr bwMode="auto">
                <a:xfrm>
                  <a:off x="1142" y="1071"/>
                  <a:ext cx="104" cy="24"/>
                </a:xfrm>
                <a:custGeom>
                  <a:avLst/>
                  <a:gdLst>
                    <a:gd name="T0" fmla="*/ 0 w 104"/>
                    <a:gd name="T1" fmla="*/ 16 h 24"/>
                    <a:gd name="T2" fmla="*/ 0 w 104"/>
                    <a:gd name="T3" fmla="*/ 8 h 24"/>
                    <a:gd name="T4" fmla="*/ 8 w 104"/>
                    <a:gd name="T5" fmla="*/ 16 h 24"/>
                    <a:gd name="T6" fmla="*/ 40 w 104"/>
                    <a:gd name="T7" fmla="*/ 0 h 24"/>
                    <a:gd name="T8" fmla="*/ 48 w 104"/>
                    <a:gd name="T9" fmla="*/ 16 h 24"/>
                    <a:gd name="T10" fmla="*/ 64 w 104"/>
                    <a:gd name="T11" fmla="*/ 8 h 24"/>
                    <a:gd name="T12" fmla="*/ 104 w 104"/>
                    <a:gd name="T13" fmla="*/ 24 h 24"/>
                    <a:gd name="T14" fmla="*/ 0 60000 65536"/>
                    <a:gd name="T15" fmla="*/ 0 60000 65536"/>
                    <a:gd name="T16" fmla="*/ 0 60000 65536"/>
                    <a:gd name="T17" fmla="*/ 0 60000 65536"/>
                    <a:gd name="T18" fmla="*/ 0 60000 65536"/>
                    <a:gd name="T19" fmla="*/ 0 60000 65536"/>
                    <a:gd name="T20" fmla="*/ 0 60000 65536"/>
                    <a:gd name="T21" fmla="*/ 0 w 104"/>
                    <a:gd name="T22" fmla="*/ 0 h 24"/>
                    <a:gd name="T23" fmla="*/ 104 w 10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24">
                      <a:moveTo>
                        <a:pt x="0" y="16"/>
                      </a:moveTo>
                      <a:lnTo>
                        <a:pt x="0" y="8"/>
                      </a:lnTo>
                      <a:lnTo>
                        <a:pt x="8" y="16"/>
                      </a:lnTo>
                      <a:lnTo>
                        <a:pt x="40" y="0"/>
                      </a:lnTo>
                      <a:lnTo>
                        <a:pt x="48" y="16"/>
                      </a:lnTo>
                      <a:lnTo>
                        <a:pt x="64" y="8"/>
                      </a:lnTo>
                      <a:lnTo>
                        <a:pt x="104" y="24"/>
                      </a:lnTo>
                    </a:path>
                  </a:pathLst>
                </a:custGeom>
                <a:noFill/>
                <a:ln w="25400">
                  <a:solidFill>
                    <a:srgbClr val="00279F"/>
                  </a:solidFill>
                  <a:round/>
                  <a:headEnd/>
                  <a:tailEnd/>
                </a:ln>
              </p:spPr>
              <p:txBody>
                <a:bodyPr/>
                <a:lstStyle/>
                <a:p>
                  <a:endParaRPr lang="en-US"/>
                </a:p>
              </p:txBody>
            </p:sp>
            <p:sp>
              <p:nvSpPr>
                <p:cNvPr id="37030" name="Freeform 577"/>
                <p:cNvSpPr>
                  <a:spLocks/>
                </p:cNvSpPr>
                <p:nvPr/>
              </p:nvSpPr>
              <p:spPr bwMode="auto">
                <a:xfrm>
                  <a:off x="1222" y="1071"/>
                  <a:ext cx="135" cy="32"/>
                </a:xfrm>
                <a:custGeom>
                  <a:avLst/>
                  <a:gdLst>
                    <a:gd name="T0" fmla="*/ 0 w 135"/>
                    <a:gd name="T1" fmla="*/ 32 h 32"/>
                    <a:gd name="T2" fmla="*/ 24 w 135"/>
                    <a:gd name="T3" fmla="*/ 8 h 32"/>
                    <a:gd name="T4" fmla="*/ 40 w 135"/>
                    <a:gd name="T5" fmla="*/ 16 h 32"/>
                    <a:gd name="T6" fmla="*/ 71 w 135"/>
                    <a:gd name="T7" fmla="*/ 0 h 32"/>
                    <a:gd name="T8" fmla="*/ 79 w 135"/>
                    <a:gd name="T9" fmla="*/ 8 h 32"/>
                    <a:gd name="T10" fmla="*/ 111 w 135"/>
                    <a:gd name="T11" fmla="*/ 8 h 32"/>
                    <a:gd name="T12" fmla="*/ 135 w 135"/>
                    <a:gd name="T13" fmla="*/ 24 h 32"/>
                    <a:gd name="T14" fmla="*/ 0 60000 65536"/>
                    <a:gd name="T15" fmla="*/ 0 60000 65536"/>
                    <a:gd name="T16" fmla="*/ 0 60000 65536"/>
                    <a:gd name="T17" fmla="*/ 0 60000 65536"/>
                    <a:gd name="T18" fmla="*/ 0 60000 65536"/>
                    <a:gd name="T19" fmla="*/ 0 60000 65536"/>
                    <a:gd name="T20" fmla="*/ 0 60000 65536"/>
                    <a:gd name="T21" fmla="*/ 0 w 135"/>
                    <a:gd name="T22" fmla="*/ 0 h 32"/>
                    <a:gd name="T23" fmla="*/ 135 w 135"/>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32">
                      <a:moveTo>
                        <a:pt x="0" y="32"/>
                      </a:moveTo>
                      <a:lnTo>
                        <a:pt x="24" y="8"/>
                      </a:lnTo>
                      <a:lnTo>
                        <a:pt x="40" y="16"/>
                      </a:lnTo>
                      <a:lnTo>
                        <a:pt x="71" y="0"/>
                      </a:lnTo>
                      <a:lnTo>
                        <a:pt x="79" y="8"/>
                      </a:lnTo>
                      <a:lnTo>
                        <a:pt x="111" y="8"/>
                      </a:lnTo>
                      <a:lnTo>
                        <a:pt x="135" y="24"/>
                      </a:lnTo>
                    </a:path>
                  </a:pathLst>
                </a:custGeom>
                <a:noFill/>
                <a:ln w="25400">
                  <a:solidFill>
                    <a:srgbClr val="00279F"/>
                  </a:solidFill>
                  <a:round/>
                  <a:headEnd/>
                  <a:tailEnd/>
                </a:ln>
              </p:spPr>
              <p:txBody>
                <a:bodyPr/>
                <a:lstStyle/>
                <a:p>
                  <a:endParaRPr lang="en-US"/>
                </a:p>
              </p:txBody>
            </p:sp>
            <p:sp>
              <p:nvSpPr>
                <p:cNvPr id="37031" name="Freeform 578"/>
                <p:cNvSpPr>
                  <a:spLocks/>
                </p:cNvSpPr>
                <p:nvPr/>
              </p:nvSpPr>
              <p:spPr bwMode="auto">
                <a:xfrm>
                  <a:off x="1357" y="1071"/>
                  <a:ext cx="88" cy="24"/>
                </a:xfrm>
                <a:custGeom>
                  <a:avLst/>
                  <a:gdLst>
                    <a:gd name="T0" fmla="*/ 0 w 88"/>
                    <a:gd name="T1" fmla="*/ 16 h 24"/>
                    <a:gd name="T2" fmla="*/ 16 w 88"/>
                    <a:gd name="T3" fmla="*/ 0 h 24"/>
                    <a:gd name="T4" fmla="*/ 48 w 88"/>
                    <a:gd name="T5" fmla="*/ 16 h 24"/>
                    <a:gd name="T6" fmla="*/ 72 w 88"/>
                    <a:gd name="T7" fmla="*/ 8 h 24"/>
                    <a:gd name="T8" fmla="*/ 88 w 88"/>
                    <a:gd name="T9" fmla="*/ 24 h 24"/>
                    <a:gd name="T10" fmla="*/ 0 60000 65536"/>
                    <a:gd name="T11" fmla="*/ 0 60000 65536"/>
                    <a:gd name="T12" fmla="*/ 0 60000 65536"/>
                    <a:gd name="T13" fmla="*/ 0 60000 65536"/>
                    <a:gd name="T14" fmla="*/ 0 60000 65536"/>
                    <a:gd name="T15" fmla="*/ 0 w 88"/>
                    <a:gd name="T16" fmla="*/ 0 h 24"/>
                    <a:gd name="T17" fmla="*/ 88 w 88"/>
                    <a:gd name="T18" fmla="*/ 24 h 24"/>
                  </a:gdLst>
                  <a:ahLst/>
                  <a:cxnLst>
                    <a:cxn ang="T10">
                      <a:pos x="T0" y="T1"/>
                    </a:cxn>
                    <a:cxn ang="T11">
                      <a:pos x="T2" y="T3"/>
                    </a:cxn>
                    <a:cxn ang="T12">
                      <a:pos x="T4" y="T5"/>
                    </a:cxn>
                    <a:cxn ang="T13">
                      <a:pos x="T6" y="T7"/>
                    </a:cxn>
                    <a:cxn ang="T14">
                      <a:pos x="T8" y="T9"/>
                    </a:cxn>
                  </a:cxnLst>
                  <a:rect l="T15" t="T16" r="T17" b="T18"/>
                  <a:pathLst>
                    <a:path w="88" h="24">
                      <a:moveTo>
                        <a:pt x="0" y="16"/>
                      </a:moveTo>
                      <a:lnTo>
                        <a:pt x="16" y="0"/>
                      </a:lnTo>
                      <a:lnTo>
                        <a:pt x="48" y="16"/>
                      </a:lnTo>
                      <a:lnTo>
                        <a:pt x="72" y="8"/>
                      </a:lnTo>
                      <a:lnTo>
                        <a:pt x="88" y="24"/>
                      </a:lnTo>
                    </a:path>
                  </a:pathLst>
                </a:custGeom>
                <a:noFill/>
                <a:ln w="25400">
                  <a:solidFill>
                    <a:srgbClr val="00279F"/>
                  </a:solidFill>
                  <a:round/>
                  <a:headEnd/>
                  <a:tailEnd/>
                </a:ln>
              </p:spPr>
              <p:txBody>
                <a:bodyPr/>
                <a:lstStyle/>
                <a:p>
                  <a:endParaRPr lang="en-US"/>
                </a:p>
              </p:txBody>
            </p:sp>
            <p:sp>
              <p:nvSpPr>
                <p:cNvPr id="37032" name="Freeform 579"/>
                <p:cNvSpPr>
                  <a:spLocks/>
                </p:cNvSpPr>
                <p:nvPr/>
              </p:nvSpPr>
              <p:spPr bwMode="auto">
                <a:xfrm>
                  <a:off x="1461" y="1087"/>
                  <a:ext cx="119" cy="8"/>
                </a:xfrm>
                <a:custGeom>
                  <a:avLst/>
                  <a:gdLst>
                    <a:gd name="T0" fmla="*/ 0 w 119"/>
                    <a:gd name="T1" fmla="*/ 8 h 8"/>
                    <a:gd name="T2" fmla="*/ 16 w 119"/>
                    <a:gd name="T3" fmla="*/ 0 h 8"/>
                    <a:gd name="T4" fmla="*/ 40 w 119"/>
                    <a:gd name="T5" fmla="*/ 8 h 8"/>
                    <a:gd name="T6" fmla="*/ 56 w 119"/>
                    <a:gd name="T7" fmla="*/ 0 h 8"/>
                    <a:gd name="T8" fmla="*/ 80 w 119"/>
                    <a:gd name="T9" fmla="*/ 8 h 8"/>
                    <a:gd name="T10" fmla="*/ 112 w 119"/>
                    <a:gd name="T11" fmla="*/ 0 h 8"/>
                    <a:gd name="T12" fmla="*/ 119 w 119"/>
                    <a:gd name="T13" fmla="*/ 8 h 8"/>
                    <a:gd name="T14" fmla="*/ 0 60000 65536"/>
                    <a:gd name="T15" fmla="*/ 0 60000 65536"/>
                    <a:gd name="T16" fmla="*/ 0 60000 65536"/>
                    <a:gd name="T17" fmla="*/ 0 60000 65536"/>
                    <a:gd name="T18" fmla="*/ 0 60000 65536"/>
                    <a:gd name="T19" fmla="*/ 0 60000 65536"/>
                    <a:gd name="T20" fmla="*/ 0 60000 65536"/>
                    <a:gd name="T21" fmla="*/ 0 w 119"/>
                    <a:gd name="T22" fmla="*/ 0 h 8"/>
                    <a:gd name="T23" fmla="*/ 119 w 11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8">
                      <a:moveTo>
                        <a:pt x="0" y="8"/>
                      </a:moveTo>
                      <a:lnTo>
                        <a:pt x="16" y="0"/>
                      </a:lnTo>
                      <a:lnTo>
                        <a:pt x="40" y="8"/>
                      </a:lnTo>
                      <a:lnTo>
                        <a:pt x="56" y="0"/>
                      </a:lnTo>
                      <a:lnTo>
                        <a:pt x="80" y="8"/>
                      </a:lnTo>
                      <a:lnTo>
                        <a:pt x="112" y="0"/>
                      </a:lnTo>
                      <a:lnTo>
                        <a:pt x="119" y="8"/>
                      </a:lnTo>
                    </a:path>
                  </a:pathLst>
                </a:custGeom>
                <a:noFill/>
                <a:ln w="25400">
                  <a:solidFill>
                    <a:srgbClr val="00279F"/>
                  </a:solidFill>
                  <a:round/>
                  <a:headEnd/>
                  <a:tailEnd/>
                </a:ln>
              </p:spPr>
              <p:txBody>
                <a:bodyPr/>
                <a:lstStyle/>
                <a:p>
                  <a:endParaRPr lang="en-US"/>
                </a:p>
              </p:txBody>
            </p:sp>
            <p:sp>
              <p:nvSpPr>
                <p:cNvPr id="37033" name="Freeform 580"/>
                <p:cNvSpPr>
                  <a:spLocks/>
                </p:cNvSpPr>
                <p:nvPr/>
              </p:nvSpPr>
              <p:spPr bwMode="auto">
                <a:xfrm>
                  <a:off x="1421" y="1055"/>
                  <a:ext cx="128" cy="24"/>
                </a:xfrm>
                <a:custGeom>
                  <a:avLst/>
                  <a:gdLst>
                    <a:gd name="T0" fmla="*/ 128 w 128"/>
                    <a:gd name="T1" fmla="*/ 16 h 24"/>
                    <a:gd name="T2" fmla="*/ 120 w 128"/>
                    <a:gd name="T3" fmla="*/ 16 h 24"/>
                    <a:gd name="T4" fmla="*/ 104 w 128"/>
                    <a:gd name="T5" fmla="*/ 24 h 24"/>
                    <a:gd name="T6" fmla="*/ 88 w 128"/>
                    <a:gd name="T7" fmla="*/ 8 h 24"/>
                    <a:gd name="T8" fmla="*/ 56 w 128"/>
                    <a:gd name="T9" fmla="*/ 16 h 24"/>
                    <a:gd name="T10" fmla="*/ 40 w 128"/>
                    <a:gd name="T11" fmla="*/ 8 h 24"/>
                    <a:gd name="T12" fmla="*/ 24 w 128"/>
                    <a:gd name="T13" fmla="*/ 16 h 24"/>
                    <a:gd name="T14" fmla="*/ 0 w 128"/>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128"/>
                    <a:gd name="T25" fmla="*/ 0 h 24"/>
                    <a:gd name="T26" fmla="*/ 128 w 128"/>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 h="24">
                      <a:moveTo>
                        <a:pt x="128" y="16"/>
                      </a:moveTo>
                      <a:lnTo>
                        <a:pt x="120" y="16"/>
                      </a:lnTo>
                      <a:lnTo>
                        <a:pt x="104" y="24"/>
                      </a:lnTo>
                      <a:lnTo>
                        <a:pt x="88" y="8"/>
                      </a:lnTo>
                      <a:lnTo>
                        <a:pt x="56" y="16"/>
                      </a:lnTo>
                      <a:lnTo>
                        <a:pt x="40" y="8"/>
                      </a:lnTo>
                      <a:lnTo>
                        <a:pt x="24" y="16"/>
                      </a:lnTo>
                      <a:lnTo>
                        <a:pt x="0" y="0"/>
                      </a:lnTo>
                    </a:path>
                  </a:pathLst>
                </a:custGeom>
                <a:noFill/>
                <a:ln w="25400">
                  <a:solidFill>
                    <a:srgbClr val="00279F"/>
                  </a:solidFill>
                  <a:round/>
                  <a:headEnd/>
                  <a:tailEnd/>
                </a:ln>
              </p:spPr>
              <p:txBody>
                <a:bodyPr/>
                <a:lstStyle/>
                <a:p>
                  <a:endParaRPr lang="en-US"/>
                </a:p>
              </p:txBody>
            </p:sp>
            <p:sp>
              <p:nvSpPr>
                <p:cNvPr id="37034" name="Freeform 581"/>
                <p:cNvSpPr>
                  <a:spLocks/>
                </p:cNvSpPr>
                <p:nvPr/>
              </p:nvSpPr>
              <p:spPr bwMode="auto">
                <a:xfrm>
                  <a:off x="1644" y="1103"/>
                  <a:ext cx="192" cy="48"/>
                </a:xfrm>
                <a:custGeom>
                  <a:avLst/>
                  <a:gdLst>
                    <a:gd name="T0" fmla="*/ 0 w 192"/>
                    <a:gd name="T1" fmla="*/ 48 h 48"/>
                    <a:gd name="T2" fmla="*/ 8 w 192"/>
                    <a:gd name="T3" fmla="*/ 32 h 48"/>
                    <a:gd name="T4" fmla="*/ 24 w 192"/>
                    <a:gd name="T5" fmla="*/ 40 h 48"/>
                    <a:gd name="T6" fmla="*/ 48 w 192"/>
                    <a:gd name="T7" fmla="*/ 24 h 48"/>
                    <a:gd name="T8" fmla="*/ 64 w 192"/>
                    <a:gd name="T9" fmla="*/ 0 h 48"/>
                    <a:gd name="T10" fmla="*/ 96 w 192"/>
                    <a:gd name="T11" fmla="*/ 32 h 48"/>
                    <a:gd name="T12" fmla="*/ 112 w 192"/>
                    <a:gd name="T13" fmla="*/ 8 h 48"/>
                    <a:gd name="T14" fmla="*/ 128 w 192"/>
                    <a:gd name="T15" fmla="*/ 24 h 48"/>
                    <a:gd name="T16" fmla="*/ 160 w 192"/>
                    <a:gd name="T17" fmla="*/ 8 h 48"/>
                    <a:gd name="T18" fmla="*/ 176 w 192"/>
                    <a:gd name="T19" fmla="*/ 24 h 48"/>
                    <a:gd name="T20" fmla="*/ 192 w 192"/>
                    <a:gd name="T21" fmla="*/ 4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2"/>
                    <a:gd name="T34" fmla="*/ 0 h 48"/>
                    <a:gd name="T35" fmla="*/ 192 w 192"/>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2" h="48">
                      <a:moveTo>
                        <a:pt x="0" y="48"/>
                      </a:moveTo>
                      <a:lnTo>
                        <a:pt x="8" y="32"/>
                      </a:lnTo>
                      <a:lnTo>
                        <a:pt x="24" y="40"/>
                      </a:lnTo>
                      <a:lnTo>
                        <a:pt x="48" y="24"/>
                      </a:lnTo>
                      <a:lnTo>
                        <a:pt x="64" y="0"/>
                      </a:lnTo>
                      <a:lnTo>
                        <a:pt x="96" y="32"/>
                      </a:lnTo>
                      <a:lnTo>
                        <a:pt x="112" y="8"/>
                      </a:lnTo>
                      <a:lnTo>
                        <a:pt x="128" y="24"/>
                      </a:lnTo>
                      <a:lnTo>
                        <a:pt x="160" y="8"/>
                      </a:lnTo>
                      <a:lnTo>
                        <a:pt x="176" y="24"/>
                      </a:lnTo>
                      <a:lnTo>
                        <a:pt x="192" y="40"/>
                      </a:lnTo>
                    </a:path>
                  </a:pathLst>
                </a:custGeom>
                <a:noFill/>
                <a:ln w="25400">
                  <a:solidFill>
                    <a:srgbClr val="00279F"/>
                  </a:solidFill>
                  <a:round/>
                  <a:headEnd/>
                  <a:tailEnd/>
                </a:ln>
              </p:spPr>
              <p:txBody>
                <a:bodyPr/>
                <a:lstStyle/>
                <a:p>
                  <a:endParaRPr lang="en-US"/>
                </a:p>
              </p:txBody>
            </p:sp>
            <p:sp>
              <p:nvSpPr>
                <p:cNvPr id="37035" name="Freeform 582"/>
                <p:cNvSpPr>
                  <a:spLocks/>
                </p:cNvSpPr>
                <p:nvPr/>
              </p:nvSpPr>
              <p:spPr bwMode="auto">
                <a:xfrm>
                  <a:off x="1724" y="1055"/>
                  <a:ext cx="152" cy="24"/>
                </a:xfrm>
                <a:custGeom>
                  <a:avLst/>
                  <a:gdLst>
                    <a:gd name="T0" fmla="*/ 152 w 152"/>
                    <a:gd name="T1" fmla="*/ 24 h 24"/>
                    <a:gd name="T2" fmla="*/ 128 w 152"/>
                    <a:gd name="T3" fmla="*/ 8 h 24"/>
                    <a:gd name="T4" fmla="*/ 120 w 152"/>
                    <a:gd name="T5" fmla="*/ 16 h 24"/>
                    <a:gd name="T6" fmla="*/ 88 w 152"/>
                    <a:gd name="T7" fmla="*/ 0 h 24"/>
                    <a:gd name="T8" fmla="*/ 56 w 152"/>
                    <a:gd name="T9" fmla="*/ 8 h 24"/>
                    <a:gd name="T10" fmla="*/ 32 w 152"/>
                    <a:gd name="T11" fmla="*/ 8 h 24"/>
                    <a:gd name="T12" fmla="*/ 16 w 152"/>
                    <a:gd name="T13" fmla="*/ 0 h 24"/>
                    <a:gd name="T14" fmla="*/ 0 w 152"/>
                    <a:gd name="T15" fmla="*/ 16 h 24"/>
                    <a:gd name="T16" fmla="*/ 0 60000 65536"/>
                    <a:gd name="T17" fmla="*/ 0 60000 65536"/>
                    <a:gd name="T18" fmla="*/ 0 60000 65536"/>
                    <a:gd name="T19" fmla="*/ 0 60000 65536"/>
                    <a:gd name="T20" fmla="*/ 0 60000 65536"/>
                    <a:gd name="T21" fmla="*/ 0 60000 65536"/>
                    <a:gd name="T22" fmla="*/ 0 60000 65536"/>
                    <a:gd name="T23" fmla="*/ 0 60000 65536"/>
                    <a:gd name="T24" fmla="*/ 0 w 152"/>
                    <a:gd name="T25" fmla="*/ 0 h 24"/>
                    <a:gd name="T26" fmla="*/ 152 w 15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 h="24">
                      <a:moveTo>
                        <a:pt x="152" y="24"/>
                      </a:moveTo>
                      <a:lnTo>
                        <a:pt x="128" y="8"/>
                      </a:lnTo>
                      <a:lnTo>
                        <a:pt x="120" y="16"/>
                      </a:lnTo>
                      <a:lnTo>
                        <a:pt x="88" y="0"/>
                      </a:lnTo>
                      <a:lnTo>
                        <a:pt x="56" y="8"/>
                      </a:lnTo>
                      <a:lnTo>
                        <a:pt x="32" y="8"/>
                      </a:lnTo>
                      <a:lnTo>
                        <a:pt x="16" y="0"/>
                      </a:lnTo>
                      <a:lnTo>
                        <a:pt x="0" y="16"/>
                      </a:lnTo>
                    </a:path>
                  </a:pathLst>
                </a:custGeom>
                <a:noFill/>
                <a:ln w="25400">
                  <a:solidFill>
                    <a:srgbClr val="00279F"/>
                  </a:solidFill>
                  <a:round/>
                  <a:headEnd/>
                  <a:tailEnd/>
                </a:ln>
              </p:spPr>
              <p:txBody>
                <a:bodyPr/>
                <a:lstStyle/>
                <a:p>
                  <a:endParaRPr lang="en-US"/>
                </a:p>
              </p:txBody>
            </p:sp>
            <p:sp>
              <p:nvSpPr>
                <p:cNvPr id="37036" name="Freeform 583"/>
                <p:cNvSpPr>
                  <a:spLocks/>
                </p:cNvSpPr>
                <p:nvPr/>
              </p:nvSpPr>
              <p:spPr bwMode="auto">
                <a:xfrm>
                  <a:off x="1557" y="1055"/>
                  <a:ext cx="143" cy="16"/>
                </a:xfrm>
                <a:custGeom>
                  <a:avLst/>
                  <a:gdLst>
                    <a:gd name="T0" fmla="*/ 143 w 143"/>
                    <a:gd name="T1" fmla="*/ 16 h 16"/>
                    <a:gd name="T2" fmla="*/ 127 w 143"/>
                    <a:gd name="T3" fmla="*/ 0 h 16"/>
                    <a:gd name="T4" fmla="*/ 111 w 143"/>
                    <a:gd name="T5" fmla="*/ 8 h 16"/>
                    <a:gd name="T6" fmla="*/ 95 w 143"/>
                    <a:gd name="T7" fmla="*/ 0 h 16"/>
                    <a:gd name="T8" fmla="*/ 79 w 143"/>
                    <a:gd name="T9" fmla="*/ 8 h 16"/>
                    <a:gd name="T10" fmla="*/ 63 w 143"/>
                    <a:gd name="T11" fmla="*/ 0 h 16"/>
                    <a:gd name="T12" fmla="*/ 55 w 143"/>
                    <a:gd name="T13" fmla="*/ 8 h 16"/>
                    <a:gd name="T14" fmla="*/ 0 w 143"/>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16"/>
                    <a:gd name="T26" fmla="*/ 143 w 143"/>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16">
                      <a:moveTo>
                        <a:pt x="143" y="16"/>
                      </a:moveTo>
                      <a:lnTo>
                        <a:pt x="127" y="0"/>
                      </a:lnTo>
                      <a:lnTo>
                        <a:pt x="111" y="8"/>
                      </a:lnTo>
                      <a:lnTo>
                        <a:pt x="95" y="0"/>
                      </a:lnTo>
                      <a:lnTo>
                        <a:pt x="79" y="8"/>
                      </a:lnTo>
                      <a:lnTo>
                        <a:pt x="63" y="0"/>
                      </a:lnTo>
                      <a:lnTo>
                        <a:pt x="55" y="8"/>
                      </a:lnTo>
                      <a:lnTo>
                        <a:pt x="0" y="0"/>
                      </a:lnTo>
                    </a:path>
                  </a:pathLst>
                </a:custGeom>
                <a:noFill/>
                <a:ln w="25400">
                  <a:solidFill>
                    <a:srgbClr val="00279F"/>
                  </a:solidFill>
                  <a:round/>
                  <a:headEnd/>
                  <a:tailEnd/>
                </a:ln>
              </p:spPr>
              <p:txBody>
                <a:bodyPr/>
                <a:lstStyle/>
                <a:p>
                  <a:endParaRPr lang="en-US"/>
                </a:p>
              </p:txBody>
            </p:sp>
            <p:sp>
              <p:nvSpPr>
                <p:cNvPr id="37037" name="Freeform 584"/>
                <p:cNvSpPr>
                  <a:spLocks/>
                </p:cNvSpPr>
                <p:nvPr/>
              </p:nvSpPr>
              <p:spPr bwMode="auto">
                <a:xfrm>
                  <a:off x="1150" y="1047"/>
                  <a:ext cx="183" cy="24"/>
                </a:xfrm>
                <a:custGeom>
                  <a:avLst/>
                  <a:gdLst>
                    <a:gd name="T0" fmla="*/ 183 w 183"/>
                    <a:gd name="T1" fmla="*/ 24 h 24"/>
                    <a:gd name="T2" fmla="*/ 151 w 183"/>
                    <a:gd name="T3" fmla="*/ 8 h 24"/>
                    <a:gd name="T4" fmla="*/ 128 w 183"/>
                    <a:gd name="T5" fmla="*/ 0 h 24"/>
                    <a:gd name="T6" fmla="*/ 96 w 183"/>
                    <a:gd name="T7" fmla="*/ 24 h 24"/>
                    <a:gd name="T8" fmla="*/ 72 w 183"/>
                    <a:gd name="T9" fmla="*/ 8 h 24"/>
                    <a:gd name="T10" fmla="*/ 40 w 183"/>
                    <a:gd name="T11" fmla="*/ 16 h 24"/>
                    <a:gd name="T12" fmla="*/ 0 w 183"/>
                    <a:gd name="T13" fmla="*/ 16 h 24"/>
                    <a:gd name="T14" fmla="*/ 0 60000 65536"/>
                    <a:gd name="T15" fmla="*/ 0 60000 65536"/>
                    <a:gd name="T16" fmla="*/ 0 60000 65536"/>
                    <a:gd name="T17" fmla="*/ 0 60000 65536"/>
                    <a:gd name="T18" fmla="*/ 0 60000 65536"/>
                    <a:gd name="T19" fmla="*/ 0 60000 65536"/>
                    <a:gd name="T20" fmla="*/ 0 60000 65536"/>
                    <a:gd name="T21" fmla="*/ 0 w 183"/>
                    <a:gd name="T22" fmla="*/ 0 h 24"/>
                    <a:gd name="T23" fmla="*/ 183 w 18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 h="24">
                      <a:moveTo>
                        <a:pt x="183" y="24"/>
                      </a:moveTo>
                      <a:lnTo>
                        <a:pt x="151" y="8"/>
                      </a:lnTo>
                      <a:lnTo>
                        <a:pt x="128" y="0"/>
                      </a:lnTo>
                      <a:lnTo>
                        <a:pt x="96" y="24"/>
                      </a:lnTo>
                      <a:lnTo>
                        <a:pt x="72" y="8"/>
                      </a:lnTo>
                      <a:lnTo>
                        <a:pt x="40" y="16"/>
                      </a:lnTo>
                      <a:lnTo>
                        <a:pt x="0" y="16"/>
                      </a:lnTo>
                    </a:path>
                  </a:pathLst>
                </a:custGeom>
                <a:noFill/>
                <a:ln w="25400">
                  <a:solidFill>
                    <a:srgbClr val="00279F"/>
                  </a:solidFill>
                  <a:round/>
                  <a:headEnd/>
                  <a:tailEnd/>
                </a:ln>
              </p:spPr>
              <p:txBody>
                <a:bodyPr/>
                <a:lstStyle/>
                <a:p>
                  <a:endParaRPr lang="en-US"/>
                </a:p>
              </p:txBody>
            </p:sp>
            <p:sp>
              <p:nvSpPr>
                <p:cNvPr id="37038" name="Freeform 585"/>
                <p:cNvSpPr>
                  <a:spLocks/>
                </p:cNvSpPr>
                <p:nvPr/>
              </p:nvSpPr>
              <p:spPr bwMode="auto">
                <a:xfrm>
                  <a:off x="1054" y="1055"/>
                  <a:ext cx="88" cy="8"/>
                </a:xfrm>
                <a:custGeom>
                  <a:avLst/>
                  <a:gdLst>
                    <a:gd name="T0" fmla="*/ 0 w 88"/>
                    <a:gd name="T1" fmla="*/ 8 h 8"/>
                    <a:gd name="T2" fmla="*/ 16 w 88"/>
                    <a:gd name="T3" fmla="*/ 0 h 8"/>
                    <a:gd name="T4" fmla="*/ 40 w 88"/>
                    <a:gd name="T5" fmla="*/ 0 h 8"/>
                    <a:gd name="T6" fmla="*/ 56 w 88"/>
                    <a:gd name="T7" fmla="*/ 0 h 8"/>
                    <a:gd name="T8" fmla="*/ 88 w 88"/>
                    <a:gd name="T9" fmla="*/ 0 h 8"/>
                    <a:gd name="T10" fmla="*/ 0 60000 65536"/>
                    <a:gd name="T11" fmla="*/ 0 60000 65536"/>
                    <a:gd name="T12" fmla="*/ 0 60000 65536"/>
                    <a:gd name="T13" fmla="*/ 0 60000 65536"/>
                    <a:gd name="T14" fmla="*/ 0 60000 65536"/>
                    <a:gd name="T15" fmla="*/ 0 w 88"/>
                    <a:gd name="T16" fmla="*/ 0 h 8"/>
                    <a:gd name="T17" fmla="*/ 88 w 88"/>
                    <a:gd name="T18" fmla="*/ 8 h 8"/>
                  </a:gdLst>
                  <a:ahLst/>
                  <a:cxnLst>
                    <a:cxn ang="T10">
                      <a:pos x="T0" y="T1"/>
                    </a:cxn>
                    <a:cxn ang="T11">
                      <a:pos x="T2" y="T3"/>
                    </a:cxn>
                    <a:cxn ang="T12">
                      <a:pos x="T4" y="T5"/>
                    </a:cxn>
                    <a:cxn ang="T13">
                      <a:pos x="T6" y="T7"/>
                    </a:cxn>
                    <a:cxn ang="T14">
                      <a:pos x="T8" y="T9"/>
                    </a:cxn>
                  </a:cxnLst>
                  <a:rect l="T15" t="T16" r="T17" b="T18"/>
                  <a:pathLst>
                    <a:path w="88" h="8">
                      <a:moveTo>
                        <a:pt x="0" y="8"/>
                      </a:moveTo>
                      <a:lnTo>
                        <a:pt x="16" y="0"/>
                      </a:lnTo>
                      <a:lnTo>
                        <a:pt x="40" y="0"/>
                      </a:lnTo>
                      <a:lnTo>
                        <a:pt x="56" y="0"/>
                      </a:lnTo>
                      <a:lnTo>
                        <a:pt x="88" y="0"/>
                      </a:lnTo>
                    </a:path>
                  </a:pathLst>
                </a:custGeom>
                <a:noFill/>
                <a:ln w="25400">
                  <a:solidFill>
                    <a:srgbClr val="00279F"/>
                  </a:solidFill>
                  <a:round/>
                  <a:headEnd/>
                  <a:tailEnd/>
                </a:ln>
              </p:spPr>
              <p:txBody>
                <a:bodyPr/>
                <a:lstStyle/>
                <a:p>
                  <a:endParaRPr lang="en-US"/>
                </a:p>
              </p:txBody>
            </p:sp>
            <p:sp>
              <p:nvSpPr>
                <p:cNvPr id="37039" name="Line 586"/>
                <p:cNvSpPr>
                  <a:spLocks noChangeShapeType="1"/>
                </p:cNvSpPr>
                <p:nvPr/>
              </p:nvSpPr>
              <p:spPr bwMode="auto">
                <a:xfrm>
                  <a:off x="1485" y="1063"/>
                  <a:ext cx="40" cy="1"/>
                </a:xfrm>
                <a:prstGeom prst="line">
                  <a:avLst/>
                </a:prstGeom>
                <a:noFill/>
                <a:ln w="25400">
                  <a:solidFill>
                    <a:srgbClr val="00279F"/>
                  </a:solidFill>
                  <a:round/>
                  <a:headEnd/>
                  <a:tailEnd/>
                </a:ln>
              </p:spPr>
              <p:txBody>
                <a:bodyPr/>
                <a:lstStyle/>
                <a:p>
                  <a:endParaRPr lang="en-US"/>
                </a:p>
              </p:txBody>
            </p:sp>
            <p:sp>
              <p:nvSpPr>
                <p:cNvPr id="37040" name="Freeform 587"/>
                <p:cNvSpPr>
                  <a:spLocks/>
                </p:cNvSpPr>
                <p:nvPr/>
              </p:nvSpPr>
              <p:spPr bwMode="auto">
                <a:xfrm>
                  <a:off x="1612" y="1079"/>
                  <a:ext cx="112" cy="16"/>
                </a:xfrm>
                <a:custGeom>
                  <a:avLst/>
                  <a:gdLst>
                    <a:gd name="T0" fmla="*/ 0 w 112"/>
                    <a:gd name="T1" fmla="*/ 8 h 16"/>
                    <a:gd name="T2" fmla="*/ 8 w 112"/>
                    <a:gd name="T3" fmla="*/ 0 h 16"/>
                    <a:gd name="T4" fmla="*/ 40 w 112"/>
                    <a:gd name="T5" fmla="*/ 8 h 16"/>
                    <a:gd name="T6" fmla="*/ 56 w 112"/>
                    <a:gd name="T7" fmla="*/ 8 h 16"/>
                    <a:gd name="T8" fmla="*/ 64 w 112"/>
                    <a:gd name="T9" fmla="*/ 16 h 16"/>
                    <a:gd name="T10" fmla="*/ 112 w 112"/>
                    <a:gd name="T11" fmla="*/ 16 h 16"/>
                    <a:gd name="T12" fmla="*/ 0 60000 65536"/>
                    <a:gd name="T13" fmla="*/ 0 60000 65536"/>
                    <a:gd name="T14" fmla="*/ 0 60000 65536"/>
                    <a:gd name="T15" fmla="*/ 0 60000 65536"/>
                    <a:gd name="T16" fmla="*/ 0 60000 65536"/>
                    <a:gd name="T17" fmla="*/ 0 60000 65536"/>
                    <a:gd name="T18" fmla="*/ 0 w 112"/>
                    <a:gd name="T19" fmla="*/ 0 h 16"/>
                    <a:gd name="T20" fmla="*/ 112 w 112"/>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12" h="16">
                      <a:moveTo>
                        <a:pt x="0" y="8"/>
                      </a:moveTo>
                      <a:lnTo>
                        <a:pt x="8" y="0"/>
                      </a:lnTo>
                      <a:lnTo>
                        <a:pt x="40" y="8"/>
                      </a:lnTo>
                      <a:lnTo>
                        <a:pt x="56" y="8"/>
                      </a:lnTo>
                      <a:lnTo>
                        <a:pt x="64" y="16"/>
                      </a:lnTo>
                      <a:lnTo>
                        <a:pt x="112" y="16"/>
                      </a:lnTo>
                    </a:path>
                  </a:pathLst>
                </a:custGeom>
                <a:noFill/>
                <a:ln w="25400">
                  <a:solidFill>
                    <a:srgbClr val="00279F"/>
                  </a:solidFill>
                  <a:round/>
                  <a:headEnd/>
                  <a:tailEnd/>
                </a:ln>
              </p:spPr>
              <p:txBody>
                <a:bodyPr/>
                <a:lstStyle/>
                <a:p>
                  <a:endParaRPr lang="en-US"/>
                </a:p>
              </p:txBody>
            </p:sp>
          </p:grpSp>
          <p:sp>
            <p:nvSpPr>
              <p:cNvPr id="36970" name="Rectangle 588"/>
              <p:cNvSpPr>
                <a:spLocks noChangeArrowheads="1"/>
              </p:cNvSpPr>
              <p:nvPr/>
            </p:nvSpPr>
            <p:spPr bwMode="auto">
              <a:xfrm>
                <a:off x="4125" y="2226"/>
                <a:ext cx="714" cy="84"/>
              </a:xfrm>
              <a:prstGeom prst="rect">
                <a:avLst/>
              </a:prstGeom>
              <a:solidFill>
                <a:srgbClr val="EAEAEA"/>
              </a:solidFill>
              <a:ln w="9525">
                <a:noFill/>
                <a:miter lim="800000"/>
                <a:headEnd/>
                <a:tailEnd/>
              </a:ln>
            </p:spPr>
            <p:txBody>
              <a:bodyPr wrap="none" anchor="ctr"/>
              <a:lstStyle/>
              <a:p>
                <a:endParaRPr lang="en-US">
                  <a:solidFill>
                    <a:srgbClr val="000000"/>
                  </a:solidFill>
                </a:endParaRPr>
              </a:p>
            </p:txBody>
          </p:sp>
        </p:grpSp>
      </p:grpSp>
      <p:grpSp>
        <p:nvGrpSpPr>
          <p:cNvPr id="36880" name="Group 589"/>
          <p:cNvGrpSpPr>
            <a:grpSpLocks/>
          </p:cNvGrpSpPr>
          <p:nvPr/>
        </p:nvGrpSpPr>
        <p:grpSpPr bwMode="auto">
          <a:xfrm>
            <a:off x="7164388" y="2135188"/>
            <a:ext cx="1552575" cy="731837"/>
            <a:chOff x="3079" y="3133"/>
            <a:chExt cx="654" cy="341"/>
          </a:xfrm>
        </p:grpSpPr>
        <p:sp>
          <p:nvSpPr>
            <p:cNvPr id="36897" name="Freeform 590"/>
            <p:cNvSpPr>
              <a:spLocks/>
            </p:cNvSpPr>
            <p:nvPr/>
          </p:nvSpPr>
          <p:spPr bwMode="auto">
            <a:xfrm>
              <a:off x="3569" y="3133"/>
              <a:ext cx="25" cy="275"/>
            </a:xfrm>
            <a:custGeom>
              <a:avLst/>
              <a:gdLst>
                <a:gd name="T0" fmla="*/ 0 w 149"/>
                <a:gd name="T1" fmla="*/ 0 h 1648"/>
                <a:gd name="T2" fmla="*/ 0 w 149"/>
                <a:gd name="T3" fmla="*/ 0 h 1648"/>
                <a:gd name="T4" fmla="*/ 0 w 149"/>
                <a:gd name="T5" fmla="*/ 0 h 1648"/>
                <a:gd name="T6" fmla="*/ 0 w 149"/>
                <a:gd name="T7" fmla="*/ 0 h 1648"/>
                <a:gd name="T8" fmla="*/ 0 w 149"/>
                <a:gd name="T9" fmla="*/ 0 h 1648"/>
                <a:gd name="T10" fmla="*/ 0 w 149"/>
                <a:gd name="T11" fmla="*/ 0 h 1648"/>
                <a:gd name="T12" fmla="*/ 0 w 149"/>
                <a:gd name="T13" fmla="*/ 0 h 1648"/>
                <a:gd name="T14" fmla="*/ 0 w 149"/>
                <a:gd name="T15" fmla="*/ 0 h 1648"/>
                <a:gd name="T16" fmla="*/ 0 w 149"/>
                <a:gd name="T17" fmla="*/ 0 h 1648"/>
                <a:gd name="T18" fmla="*/ 0 w 149"/>
                <a:gd name="T19" fmla="*/ 0 h 1648"/>
                <a:gd name="T20" fmla="*/ 0 w 149"/>
                <a:gd name="T21" fmla="*/ 0 h 1648"/>
                <a:gd name="T22" fmla="*/ 0 w 149"/>
                <a:gd name="T23" fmla="*/ 0 h 1648"/>
                <a:gd name="T24" fmla="*/ 0 w 149"/>
                <a:gd name="T25" fmla="*/ 0 h 1648"/>
                <a:gd name="T26" fmla="*/ 0 w 149"/>
                <a:gd name="T27" fmla="*/ 0 h 1648"/>
                <a:gd name="T28" fmla="*/ 0 w 149"/>
                <a:gd name="T29" fmla="*/ 0 h 1648"/>
                <a:gd name="T30" fmla="*/ 0 w 149"/>
                <a:gd name="T31" fmla="*/ 0 h 1648"/>
                <a:gd name="T32" fmla="*/ 0 w 149"/>
                <a:gd name="T33" fmla="*/ 0 h 1648"/>
                <a:gd name="T34" fmla="*/ 0 w 149"/>
                <a:gd name="T35" fmla="*/ 0 h 1648"/>
                <a:gd name="T36" fmla="*/ 0 w 149"/>
                <a:gd name="T37" fmla="*/ 0 h 1648"/>
                <a:gd name="T38" fmla="*/ 0 w 149"/>
                <a:gd name="T39" fmla="*/ 0 h 16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9"/>
                <a:gd name="T61" fmla="*/ 0 h 1648"/>
                <a:gd name="T62" fmla="*/ 149 w 149"/>
                <a:gd name="T63" fmla="*/ 1648 h 16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9" h="1648">
                  <a:moveTo>
                    <a:pt x="39" y="0"/>
                  </a:moveTo>
                  <a:lnTo>
                    <a:pt x="39" y="261"/>
                  </a:lnTo>
                  <a:lnTo>
                    <a:pt x="27" y="261"/>
                  </a:lnTo>
                  <a:lnTo>
                    <a:pt x="27" y="523"/>
                  </a:lnTo>
                  <a:lnTo>
                    <a:pt x="15" y="523"/>
                  </a:lnTo>
                  <a:lnTo>
                    <a:pt x="15" y="769"/>
                  </a:lnTo>
                  <a:lnTo>
                    <a:pt x="7" y="769"/>
                  </a:lnTo>
                  <a:lnTo>
                    <a:pt x="7" y="1099"/>
                  </a:lnTo>
                  <a:lnTo>
                    <a:pt x="0" y="1099"/>
                  </a:lnTo>
                  <a:lnTo>
                    <a:pt x="0" y="1648"/>
                  </a:lnTo>
                  <a:lnTo>
                    <a:pt x="81" y="1648"/>
                  </a:lnTo>
                  <a:lnTo>
                    <a:pt x="149" y="1094"/>
                  </a:lnTo>
                  <a:lnTo>
                    <a:pt x="149" y="768"/>
                  </a:lnTo>
                  <a:lnTo>
                    <a:pt x="142" y="768"/>
                  </a:lnTo>
                  <a:lnTo>
                    <a:pt x="142" y="523"/>
                  </a:lnTo>
                  <a:lnTo>
                    <a:pt x="132" y="523"/>
                  </a:lnTo>
                  <a:lnTo>
                    <a:pt x="132" y="261"/>
                  </a:lnTo>
                  <a:lnTo>
                    <a:pt x="120" y="261"/>
                  </a:lnTo>
                  <a:lnTo>
                    <a:pt x="120" y="0"/>
                  </a:lnTo>
                  <a:lnTo>
                    <a:pt x="39" y="0"/>
                  </a:lnTo>
                  <a:close/>
                </a:path>
              </a:pathLst>
            </a:custGeom>
            <a:solidFill>
              <a:srgbClr val="808080"/>
            </a:solidFill>
            <a:ln w="0">
              <a:solidFill>
                <a:srgbClr val="000000"/>
              </a:solidFill>
              <a:round/>
              <a:headEnd/>
              <a:tailEnd/>
            </a:ln>
          </p:spPr>
          <p:txBody>
            <a:bodyPr/>
            <a:lstStyle/>
            <a:p>
              <a:endParaRPr lang="en-US"/>
            </a:p>
          </p:txBody>
        </p:sp>
        <p:sp>
          <p:nvSpPr>
            <p:cNvPr id="36898" name="Freeform 591"/>
            <p:cNvSpPr>
              <a:spLocks/>
            </p:cNvSpPr>
            <p:nvPr/>
          </p:nvSpPr>
          <p:spPr bwMode="auto">
            <a:xfrm>
              <a:off x="3614" y="3133"/>
              <a:ext cx="26" cy="275"/>
            </a:xfrm>
            <a:custGeom>
              <a:avLst/>
              <a:gdLst>
                <a:gd name="T0" fmla="*/ 0 w 157"/>
                <a:gd name="T1" fmla="*/ 0 h 1648"/>
                <a:gd name="T2" fmla="*/ 0 w 157"/>
                <a:gd name="T3" fmla="*/ 0 h 1648"/>
                <a:gd name="T4" fmla="*/ 0 w 157"/>
                <a:gd name="T5" fmla="*/ 0 h 1648"/>
                <a:gd name="T6" fmla="*/ 0 w 157"/>
                <a:gd name="T7" fmla="*/ 0 h 1648"/>
                <a:gd name="T8" fmla="*/ 0 w 157"/>
                <a:gd name="T9" fmla="*/ 0 h 1648"/>
                <a:gd name="T10" fmla="*/ 0 w 157"/>
                <a:gd name="T11" fmla="*/ 0 h 1648"/>
                <a:gd name="T12" fmla="*/ 0 w 157"/>
                <a:gd name="T13" fmla="*/ 0 h 1648"/>
                <a:gd name="T14" fmla="*/ 0 w 157"/>
                <a:gd name="T15" fmla="*/ 0 h 1648"/>
                <a:gd name="T16" fmla="*/ 0 w 157"/>
                <a:gd name="T17" fmla="*/ 0 h 1648"/>
                <a:gd name="T18" fmla="*/ 0 w 157"/>
                <a:gd name="T19" fmla="*/ 0 h 1648"/>
                <a:gd name="T20" fmla="*/ 0 w 157"/>
                <a:gd name="T21" fmla="*/ 0 h 1648"/>
                <a:gd name="T22" fmla="*/ 0 w 157"/>
                <a:gd name="T23" fmla="*/ 0 h 1648"/>
                <a:gd name="T24" fmla="*/ 0 w 157"/>
                <a:gd name="T25" fmla="*/ 0 h 1648"/>
                <a:gd name="T26" fmla="*/ 0 w 157"/>
                <a:gd name="T27" fmla="*/ 0 h 1648"/>
                <a:gd name="T28" fmla="*/ 0 w 157"/>
                <a:gd name="T29" fmla="*/ 0 h 1648"/>
                <a:gd name="T30" fmla="*/ 0 w 157"/>
                <a:gd name="T31" fmla="*/ 0 h 1648"/>
                <a:gd name="T32" fmla="*/ 0 w 157"/>
                <a:gd name="T33" fmla="*/ 0 h 1648"/>
                <a:gd name="T34" fmla="*/ 0 w 157"/>
                <a:gd name="T35" fmla="*/ 0 h 1648"/>
                <a:gd name="T36" fmla="*/ 0 w 157"/>
                <a:gd name="T37" fmla="*/ 0 h 1648"/>
                <a:gd name="T38" fmla="*/ 0 w 157"/>
                <a:gd name="T39" fmla="*/ 0 h 1648"/>
                <a:gd name="T40" fmla="*/ 0 w 157"/>
                <a:gd name="T41" fmla="*/ 0 h 16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
                <a:gd name="T64" fmla="*/ 0 h 1648"/>
                <a:gd name="T65" fmla="*/ 157 w 157"/>
                <a:gd name="T66" fmla="*/ 1648 h 16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 h="1648">
                  <a:moveTo>
                    <a:pt x="38" y="0"/>
                  </a:moveTo>
                  <a:lnTo>
                    <a:pt x="38" y="261"/>
                  </a:lnTo>
                  <a:lnTo>
                    <a:pt x="26" y="261"/>
                  </a:lnTo>
                  <a:lnTo>
                    <a:pt x="26" y="523"/>
                  </a:lnTo>
                  <a:lnTo>
                    <a:pt x="15" y="523"/>
                  </a:lnTo>
                  <a:lnTo>
                    <a:pt x="15" y="769"/>
                  </a:lnTo>
                  <a:lnTo>
                    <a:pt x="7" y="769"/>
                  </a:lnTo>
                  <a:lnTo>
                    <a:pt x="7" y="1099"/>
                  </a:lnTo>
                  <a:lnTo>
                    <a:pt x="0" y="1099"/>
                  </a:lnTo>
                  <a:lnTo>
                    <a:pt x="0" y="1648"/>
                  </a:lnTo>
                  <a:lnTo>
                    <a:pt x="157" y="1648"/>
                  </a:lnTo>
                  <a:lnTo>
                    <a:pt x="157" y="1098"/>
                  </a:lnTo>
                  <a:lnTo>
                    <a:pt x="150" y="1098"/>
                  </a:lnTo>
                  <a:lnTo>
                    <a:pt x="149" y="768"/>
                  </a:lnTo>
                  <a:lnTo>
                    <a:pt x="141" y="768"/>
                  </a:lnTo>
                  <a:lnTo>
                    <a:pt x="141" y="523"/>
                  </a:lnTo>
                  <a:lnTo>
                    <a:pt x="130" y="523"/>
                  </a:lnTo>
                  <a:lnTo>
                    <a:pt x="130" y="261"/>
                  </a:lnTo>
                  <a:lnTo>
                    <a:pt x="119" y="261"/>
                  </a:lnTo>
                  <a:lnTo>
                    <a:pt x="119" y="0"/>
                  </a:lnTo>
                  <a:lnTo>
                    <a:pt x="38" y="0"/>
                  </a:lnTo>
                  <a:close/>
                </a:path>
              </a:pathLst>
            </a:custGeom>
            <a:solidFill>
              <a:srgbClr val="808080"/>
            </a:solidFill>
            <a:ln w="0">
              <a:solidFill>
                <a:srgbClr val="000000"/>
              </a:solidFill>
              <a:round/>
              <a:headEnd/>
              <a:tailEnd/>
            </a:ln>
          </p:spPr>
          <p:txBody>
            <a:bodyPr/>
            <a:lstStyle/>
            <a:p>
              <a:endParaRPr lang="en-US"/>
            </a:p>
          </p:txBody>
        </p:sp>
        <p:sp>
          <p:nvSpPr>
            <p:cNvPr id="36899" name="Rectangle 592"/>
            <p:cNvSpPr>
              <a:spLocks noChangeArrowheads="1"/>
            </p:cNvSpPr>
            <p:nvPr/>
          </p:nvSpPr>
          <p:spPr bwMode="auto">
            <a:xfrm>
              <a:off x="3661" y="3354"/>
              <a:ext cx="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0" name="Rectangle 593"/>
            <p:cNvSpPr>
              <a:spLocks noChangeArrowheads="1"/>
            </p:cNvSpPr>
            <p:nvPr/>
          </p:nvSpPr>
          <p:spPr bwMode="auto">
            <a:xfrm>
              <a:off x="3653" y="3362"/>
              <a:ext cx="24"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1" name="Rectangle 594"/>
            <p:cNvSpPr>
              <a:spLocks noChangeArrowheads="1"/>
            </p:cNvSpPr>
            <p:nvPr/>
          </p:nvSpPr>
          <p:spPr bwMode="auto">
            <a:xfrm>
              <a:off x="3629"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2" name="Rectangle 595"/>
            <p:cNvSpPr>
              <a:spLocks noChangeArrowheads="1"/>
            </p:cNvSpPr>
            <p:nvPr/>
          </p:nvSpPr>
          <p:spPr bwMode="auto">
            <a:xfrm>
              <a:off x="3621"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3" name="Rectangle 596"/>
            <p:cNvSpPr>
              <a:spLocks noChangeArrowheads="1"/>
            </p:cNvSpPr>
            <p:nvPr/>
          </p:nvSpPr>
          <p:spPr bwMode="auto">
            <a:xfrm>
              <a:off x="363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4" name="Rectangle 597"/>
            <p:cNvSpPr>
              <a:spLocks noChangeArrowheads="1"/>
            </p:cNvSpPr>
            <p:nvPr/>
          </p:nvSpPr>
          <p:spPr bwMode="auto">
            <a:xfrm>
              <a:off x="3701"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5" name="Rectangle 598"/>
            <p:cNvSpPr>
              <a:spLocks noChangeArrowheads="1"/>
            </p:cNvSpPr>
            <p:nvPr/>
          </p:nvSpPr>
          <p:spPr bwMode="auto">
            <a:xfrm>
              <a:off x="366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6" name="Rectangle 599"/>
            <p:cNvSpPr>
              <a:spLocks noChangeArrowheads="1"/>
            </p:cNvSpPr>
            <p:nvPr/>
          </p:nvSpPr>
          <p:spPr bwMode="auto">
            <a:xfrm>
              <a:off x="3151" y="3386"/>
              <a:ext cx="24"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7" name="Rectangle 600"/>
            <p:cNvSpPr>
              <a:spLocks noChangeArrowheads="1"/>
            </p:cNvSpPr>
            <p:nvPr/>
          </p:nvSpPr>
          <p:spPr bwMode="auto">
            <a:xfrm>
              <a:off x="3087"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8" name="Rectangle 601"/>
            <p:cNvSpPr>
              <a:spLocks noChangeArrowheads="1"/>
            </p:cNvSpPr>
            <p:nvPr/>
          </p:nvSpPr>
          <p:spPr bwMode="auto">
            <a:xfrm>
              <a:off x="3079"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9" name="Rectangle 602"/>
            <p:cNvSpPr>
              <a:spLocks noChangeArrowheads="1"/>
            </p:cNvSpPr>
            <p:nvPr/>
          </p:nvSpPr>
          <p:spPr bwMode="auto">
            <a:xfrm>
              <a:off x="315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0" name="Rectangle 603"/>
            <p:cNvSpPr>
              <a:spLocks noChangeArrowheads="1"/>
            </p:cNvSpPr>
            <p:nvPr/>
          </p:nvSpPr>
          <p:spPr bwMode="auto">
            <a:xfrm>
              <a:off x="3095"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1" name="Rectangle 604"/>
            <p:cNvSpPr>
              <a:spLocks noChangeArrowheads="1"/>
            </p:cNvSpPr>
            <p:nvPr/>
          </p:nvSpPr>
          <p:spPr bwMode="auto">
            <a:xfrm>
              <a:off x="312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2" name="Rectangle 605"/>
            <p:cNvSpPr>
              <a:spLocks noChangeArrowheads="1"/>
            </p:cNvSpPr>
            <p:nvPr/>
          </p:nvSpPr>
          <p:spPr bwMode="auto">
            <a:xfrm>
              <a:off x="3191" y="3314"/>
              <a:ext cx="430" cy="160"/>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3" name="Rectangle 606"/>
            <p:cNvSpPr>
              <a:spLocks noChangeArrowheads="1"/>
            </p:cNvSpPr>
            <p:nvPr/>
          </p:nvSpPr>
          <p:spPr bwMode="auto">
            <a:xfrm>
              <a:off x="3294" y="3283"/>
              <a:ext cx="32"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4" name="Rectangle 607"/>
            <p:cNvSpPr>
              <a:spLocks noChangeArrowheads="1"/>
            </p:cNvSpPr>
            <p:nvPr/>
          </p:nvSpPr>
          <p:spPr bwMode="auto">
            <a:xfrm>
              <a:off x="3374" y="3275"/>
              <a:ext cx="40" cy="24"/>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5" name="Rectangle 608"/>
            <p:cNvSpPr>
              <a:spLocks noChangeArrowheads="1"/>
            </p:cNvSpPr>
            <p:nvPr/>
          </p:nvSpPr>
          <p:spPr bwMode="auto">
            <a:xfrm>
              <a:off x="3183" y="3299"/>
              <a:ext cx="446"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6" name="Rectangle 609"/>
            <p:cNvSpPr>
              <a:spLocks noChangeArrowheads="1"/>
            </p:cNvSpPr>
            <p:nvPr/>
          </p:nvSpPr>
          <p:spPr bwMode="auto">
            <a:xfrm>
              <a:off x="3191" y="3394"/>
              <a:ext cx="43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7" name="Rectangle 610"/>
            <p:cNvSpPr>
              <a:spLocks noChangeArrowheads="1"/>
            </p:cNvSpPr>
            <p:nvPr/>
          </p:nvSpPr>
          <p:spPr bwMode="auto">
            <a:xfrm>
              <a:off x="3263"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8" name="Rectangle 611"/>
            <p:cNvSpPr>
              <a:spLocks noChangeArrowheads="1"/>
            </p:cNvSpPr>
            <p:nvPr/>
          </p:nvSpPr>
          <p:spPr bwMode="auto">
            <a:xfrm>
              <a:off x="3255" y="3458"/>
              <a:ext cx="47"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9" name="Line 612"/>
            <p:cNvSpPr>
              <a:spLocks noChangeShapeType="1"/>
            </p:cNvSpPr>
            <p:nvPr/>
          </p:nvSpPr>
          <p:spPr bwMode="auto">
            <a:xfrm>
              <a:off x="3284" y="3409"/>
              <a:ext cx="1" cy="49"/>
            </a:xfrm>
            <a:prstGeom prst="line">
              <a:avLst/>
            </a:prstGeom>
            <a:noFill/>
            <a:ln w="0">
              <a:solidFill>
                <a:srgbClr val="000000"/>
              </a:solidFill>
              <a:round/>
              <a:headEnd/>
              <a:tailEnd/>
            </a:ln>
          </p:spPr>
          <p:txBody>
            <a:bodyPr/>
            <a:lstStyle/>
            <a:p>
              <a:endParaRPr lang="en-US"/>
            </a:p>
          </p:txBody>
        </p:sp>
        <p:sp>
          <p:nvSpPr>
            <p:cNvPr id="36920" name="Line 613"/>
            <p:cNvSpPr>
              <a:spLocks noChangeShapeType="1"/>
            </p:cNvSpPr>
            <p:nvPr/>
          </p:nvSpPr>
          <p:spPr bwMode="auto">
            <a:xfrm>
              <a:off x="3260" y="3434"/>
              <a:ext cx="48" cy="1"/>
            </a:xfrm>
            <a:prstGeom prst="line">
              <a:avLst/>
            </a:prstGeom>
            <a:noFill/>
            <a:ln w="0">
              <a:solidFill>
                <a:srgbClr val="000000"/>
              </a:solidFill>
              <a:round/>
              <a:headEnd/>
              <a:tailEnd/>
            </a:ln>
          </p:spPr>
          <p:txBody>
            <a:bodyPr/>
            <a:lstStyle/>
            <a:p>
              <a:endParaRPr lang="en-US"/>
            </a:p>
          </p:txBody>
        </p:sp>
        <p:sp>
          <p:nvSpPr>
            <p:cNvPr id="36921" name="Rectangle 614"/>
            <p:cNvSpPr>
              <a:spLocks noChangeArrowheads="1"/>
            </p:cNvSpPr>
            <p:nvPr/>
          </p:nvSpPr>
          <p:spPr bwMode="auto">
            <a:xfrm>
              <a:off x="3318"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2" name="Rectangle 615"/>
            <p:cNvSpPr>
              <a:spLocks noChangeArrowheads="1"/>
            </p:cNvSpPr>
            <p:nvPr/>
          </p:nvSpPr>
          <p:spPr bwMode="auto">
            <a:xfrm>
              <a:off x="331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3" name="Line 616"/>
            <p:cNvSpPr>
              <a:spLocks noChangeShapeType="1"/>
            </p:cNvSpPr>
            <p:nvPr/>
          </p:nvSpPr>
          <p:spPr bwMode="auto">
            <a:xfrm>
              <a:off x="3345" y="3409"/>
              <a:ext cx="1" cy="49"/>
            </a:xfrm>
            <a:prstGeom prst="line">
              <a:avLst/>
            </a:prstGeom>
            <a:noFill/>
            <a:ln w="0">
              <a:solidFill>
                <a:srgbClr val="000000"/>
              </a:solidFill>
              <a:round/>
              <a:headEnd/>
              <a:tailEnd/>
            </a:ln>
          </p:spPr>
          <p:txBody>
            <a:bodyPr/>
            <a:lstStyle/>
            <a:p>
              <a:endParaRPr lang="en-US"/>
            </a:p>
          </p:txBody>
        </p:sp>
        <p:sp>
          <p:nvSpPr>
            <p:cNvPr id="36924" name="Line 617"/>
            <p:cNvSpPr>
              <a:spLocks noChangeShapeType="1"/>
            </p:cNvSpPr>
            <p:nvPr/>
          </p:nvSpPr>
          <p:spPr bwMode="auto">
            <a:xfrm>
              <a:off x="3321" y="3434"/>
              <a:ext cx="48" cy="1"/>
            </a:xfrm>
            <a:prstGeom prst="line">
              <a:avLst/>
            </a:prstGeom>
            <a:noFill/>
            <a:ln w="0">
              <a:solidFill>
                <a:srgbClr val="000000"/>
              </a:solidFill>
              <a:round/>
              <a:headEnd/>
              <a:tailEnd/>
            </a:ln>
          </p:spPr>
          <p:txBody>
            <a:bodyPr/>
            <a:lstStyle/>
            <a:p>
              <a:endParaRPr lang="en-US"/>
            </a:p>
          </p:txBody>
        </p:sp>
        <p:sp>
          <p:nvSpPr>
            <p:cNvPr id="36925" name="Rectangle 618"/>
            <p:cNvSpPr>
              <a:spLocks noChangeArrowheads="1"/>
            </p:cNvSpPr>
            <p:nvPr/>
          </p:nvSpPr>
          <p:spPr bwMode="auto">
            <a:xfrm>
              <a:off x="3557"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6" name="Rectangle 619"/>
            <p:cNvSpPr>
              <a:spLocks noChangeArrowheads="1"/>
            </p:cNvSpPr>
            <p:nvPr/>
          </p:nvSpPr>
          <p:spPr bwMode="auto">
            <a:xfrm>
              <a:off x="3557"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7" name="Line 620"/>
            <p:cNvSpPr>
              <a:spLocks noChangeShapeType="1"/>
            </p:cNvSpPr>
            <p:nvPr/>
          </p:nvSpPr>
          <p:spPr bwMode="auto">
            <a:xfrm>
              <a:off x="3586" y="3409"/>
              <a:ext cx="1" cy="49"/>
            </a:xfrm>
            <a:prstGeom prst="line">
              <a:avLst/>
            </a:prstGeom>
            <a:noFill/>
            <a:ln w="0">
              <a:solidFill>
                <a:srgbClr val="000000"/>
              </a:solidFill>
              <a:round/>
              <a:headEnd/>
              <a:tailEnd/>
            </a:ln>
          </p:spPr>
          <p:txBody>
            <a:bodyPr/>
            <a:lstStyle/>
            <a:p>
              <a:endParaRPr lang="en-US"/>
            </a:p>
          </p:txBody>
        </p:sp>
        <p:sp>
          <p:nvSpPr>
            <p:cNvPr id="36928" name="Line 621"/>
            <p:cNvSpPr>
              <a:spLocks noChangeShapeType="1"/>
            </p:cNvSpPr>
            <p:nvPr/>
          </p:nvSpPr>
          <p:spPr bwMode="auto">
            <a:xfrm>
              <a:off x="3562" y="3434"/>
              <a:ext cx="48" cy="1"/>
            </a:xfrm>
            <a:prstGeom prst="line">
              <a:avLst/>
            </a:prstGeom>
            <a:noFill/>
            <a:ln w="0">
              <a:solidFill>
                <a:srgbClr val="000000"/>
              </a:solidFill>
              <a:round/>
              <a:headEnd/>
              <a:tailEnd/>
            </a:ln>
          </p:spPr>
          <p:txBody>
            <a:bodyPr/>
            <a:lstStyle/>
            <a:p>
              <a:endParaRPr lang="en-US"/>
            </a:p>
          </p:txBody>
        </p:sp>
        <p:sp>
          <p:nvSpPr>
            <p:cNvPr id="36929" name="Rectangle 622"/>
            <p:cNvSpPr>
              <a:spLocks noChangeArrowheads="1"/>
            </p:cNvSpPr>
            <p:nvPr/>
          </p:nvSpPr>
          <p:spPr bwMode="auto">
            <a:xfrm>
              <a:off x="3199"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0" name="Rectangle 623"/>
            <p:cNvSpPr>
              <a:spLocks noChangeArrowheads="1"/>
            </p:cNvSpPr>
            <p:nvPr/>
          </p:nvSpPr>
          <p:spPr bwMode="auto">
            <a:xfrm>
              <a:off x="3199"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1" name="Line 624"/>
            <p:cNvSpPr>
              <a:spLocks noChangeShapeType="1"/>
            </p:cNvSpPr>
            <p:nvPr/>
          </p:nvSpPr>
          <p:spPr bwMode="auto">
            <a:xfrm>
              <a:off x="3223" y="3409"/>
              <a:ext cx="1" cy="49"/>
            </a:xfrm>
            <a:prstGeom prst="line">
              <a:avLst/>
            </a:prstGeom>
            <a:noFill/>
            <a:ln w="0">
              <a:solidFill>
                <a:srgbClr val="000000"/>
              </a:solidFill>
              <a:round/>
              <a:headEnd/>
              <a:tailEnd/>
            </a:ln>
          </p:spPr>
          <p:txBody>
            <a:bodyPr/>
            <a:lstStyle/>
            <a:p>
              <a:endParaRPr lang="en-US"/>
            </a:p>
          </p:txBody>
        </p:sp>
        <p:sp>
          <p:nvSpPr>
            <p:cNvPr id="36932" name="Line 625"/>
            <p:cNvSpPr>
              <a:spLocks noChangeShapeType="1"/>
            </p:cNvSpPr>
            <p:nvPr/>
          </p:nvSpPr>
          <p:spPr bwMode="auto">
            <a:xfrm>
              <a:off x="3199" y="3434"/>
              <a:ext cx="48" cy="1"/>
            </a:xfrm>
            <a:prstGeom prst="line">
              <a:avLst/>
            </a:prstGeom>
            <a:noFill/>
            <a:ln w="0">
              <a:solidFill>
                <a:srgbClr val="000000"/>
              </a:solidFill>
              <a:round/>
              <a:headEnd/>
              <a:tailEnd/>
            </a:ln>
          </p:spPr>
          <p:txBody>
            <a:bodyPr/>
            <a:lstStyle/>
            <a:p>
              <a:endParaRPr lang="en-US"/>
            </a:p>
          </p:txBody>
        </p:sp>
        <p:sp>
          <p:nvSpPr>
            <p:cNvPr id="36933" name="Rectangle 626"/>
            <p:cNvSpPr>
              <a:spLocks noChangeArrowheads="1"/>
            </p:cNvSpPr>
            <p:nvPr/>
          </p:nvSpPr>
          <p:spPr bwMode="auto">
            <a:xfrm>
              <a:off x="338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4" name="Line 627"/>
            <p:cNvSpPr>
              <a:spLocks noChangeShapeType="1"/>
            </p:cNvSpPr>
            <p:nvPr/>
          </p:nvSpPr>
          <p:spPr bwMode="auto">
            <a:xfrm>
              <a:off x="3406" y="3327"/>
              <a:ext cx="1" cy="49"/>
            </a:xfrm>
            <a:prstGeom prst="line">
              <a:avLst/>
            </a:prstGeom>
            <a:noFill/>
            <a:ln w="0">
              <a:solidFill>
                <a:srgbClr val="000000"/>
              </a:solidFill>
              <a:round/>
              <a:headEnd/>
              <a:tailEnd/>
            </a:ln>
          </p:spPr>
          <p:txBody>
            <a:bodyPr/>
            <a:lstStyle/>
            <a:p>
              <a:endParaRPr lang="en-US"/>
            </a:p>
          </p:txBody>
        </p:sp>
        <p:sp>
          <p:nvSpPr>
            <p:cNvPr id="36935" name="Line 628"/>
            <p:cNvSpPr>
              <a:spLocks noChangeShapeType="1"/>
            </p:cNvSpPr>
            <p:nvPr/>
          </p:nvSpPr>
          <p:spPr bwMode="auto">
            <a:xfrm>
              <a:off x="3382" y="3352"/>
              <a:ext cx="48" cy="1"/>
            </a:xfrm>
            <a:prstGeom prst="line">
              <a:avLst/>
            </a:prstGeom>
            <a:noFill/>
            <a:ln w="0">
              <a:solidFill>
                <a:srgbClr val="000000"/>
              </a:solidFill>
              <a:round/>
              <a:headEnd/>
              <a:tailEnd/>
            </a:ln>
          </p:spPr>
          <p:txBody>
            <a:bodyPr/>
            <a:lstStyle/>
            <a:p>
              <a:endParaRPr lang="en-US"/>
            </a:p>
          </p:txBody>
        </p:sp>
        <p:sp>
          <p:nvSpPr>
            <p:cNvPr id="36936" name="Rectangle 629"/>
            <p:cNvSpPr>
              <a:spLocks noChangeArrowheads="1"/>
            </p:cNvSpPr>
            <p:nvPr/>
          </p:nvSpPr>
          <p:spPr bwMode="auto">
            <a:xfrm>
              <a:off x="3438"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7" name="Rectangle 630"/>
            <p:cNvSpPr>
              <a:spLocks noChangeArrowheads="1"/>
            </p:cNvSpPr>
            <p:nvPr/>
          </p:nvSpPr>
          <p:spPr bwMode="auto">
            <a:xfrm>
              <a:off x="343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8" name="Line 631"/>
            <p:cNvSpPr>
              <a:spLocks noChangeShapeType="1"/>
            </p:cNvSpPr>
            <p:nvPr/>
          </p:nvSpPr>
          <p:spPr bwMode="auto">
            <a:xfrm>
              <a:off x="3465" y="3409"/>
              <a:ext cx="1" cy="49"/>
            </a:xfrm>
            <a:prstGeom prst="line">
              <a:avLst/>
            </a:prstGeom>
            <a:noFill/>
            <a:ln w="0">
              <a:solidFill>
                <a:srgbClr val="000000"/>
              </a:solidFill>
              <a:round/>
              <a:headEnd/>
              <a:tailEnd/>
            </a:ln>
          </p:spPr>
          <p:txBody>
            <a:bodyPr/>
            <a:lstStyle/>
            <a:p>
              <a:endParaRPr lang="en-US"/>
            </a:p>
          </p:txBody>
        </p:sp>
        <p:sp>
          <p:nvSpPr>
            <p:cNvPr id="36939" name="Line 632"/>
            <p:cNvSpPr>
              <a:spLocks noChangeShapeType="1"/>
            </p:cNvSpPr>
            <p:nvPr/>
          </p:nvSpPr>
          <p:spPr bwMode="auto">
            <a:xfrm>
              <a:off x="3441" y="3434"/>
              <a:ext cx="48" cy="1"/>
            </a:xfrm>
            <a:prstGeom prst="line">
              <a:avLst/>
            </a:prstGeom>
            <a:noFill/>
            <a:ln w="0">
              <a:solidFill>
                <a:srgbClr val="000000"/>
              </a:solidFill>
              <a:round/>
              <a:headEnd/>
              <a:tailEnd/>
            </a:ln>
          </p:spPr>
          <p:txBody>
            <a:bodyPr/>
            <a:lstStyle/>
            <a:p>
              <a:endParaRPr lang="en-US"/>
            </a:p>
          </p:txBody>
        </p:sp>
        <p:sp>
          <p:nvSpPr>
            <p:cNvPr id="36940" name="Rectangle 633"/>
            <p:cNvSpPr>
              <a:spLocks noChangeArrowheads="1"/>
            </p:cNvSpPr>
            <p:nvPr/>
          </p:nvSpPr>
          <p:spPr bwMode="auto">
            <a:xfrm>
              <a:off x="3502"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1" name="Rectangle 634"/>
            <p:cNvSpPr>
              <a:spLocks noChangeArrowheads="1"/>
            </p:cNvSpPr>
            <p:nvPr/>
          </p:nvSpPr>
          <p:spPr bwMode="auto">
            <a:xfrm>
              <a:off x="3502" y="3458"/>
              <a:ext cx="4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2" name="Line 635"/>
            <p:cNvSpPr>
              <a:spLocks noChangeShapeType="1"/>
            </p:cNvSpPr>
            <p:nvPr/>
          </p:nvSpPr>
          <p:spPr bwMode="auto">
            <a:xfrm>
              <a:off x="3526" y="3409"/>
              <a:ext cx="1" cy="49"/>
            </a:xfrm>
            <a:prstGeom prst="line">
              <a:avLst/>
            </a:prstGeom>
            <a:noFill/>
            <a:ln w="0">
              <a:solidFill>
                <a:srgbClr val="000000"/>
              </a:solidFill>
              <a:round/>
              <a:headEnd/>
              <a:tailEnd/>
            </a:ln>
          </p:spPr>
          <p:txBody>
            <a:bodyPr/>
            <a:lstStyle/>
            <a:p>
              <a:endParaRPr lang="en-US"/>
            </a:p>
          </p:txBody>
        </p:sp>
        <p:sp>
          <p:nvSpPr>
            <p:cNvPr id="36943" name="Line 636"/>
            <p:cNvSpPr>
              <a:spLocks noChangeShapeType="1"/>
            </p:cNvSpPr>
            <p:nvPr/>
          </p:nvSpPr>
          <p:spPr bwMode="auto">
            <a:xfrm>
              <a:off x="3502" y="3434"/>
              <a:ext cx="48" cy="1"/>
            </a:xfrm>
            <a:prstGeom prst="line">
              <a:avLst/>
            </a:prstGeom>
            <a:noFill/>
            <a:ln w="0">
              <a:solidFill>
                <a:srgbClr val="000000"/>
              </a:solidFill>
              <a:round/>
              <a:headEnd/>
              <a:tailEnd/>
            </a:ln>
          </p:spPr>
          <p:txBody>
            <a:bodyPr/>
            <a:lstStyle/>
            <a:p>
              <a:endParaRPr lang="en-US"/>
            </a:p>
          </p:txBody>
        </p:sp>
        <p:sp>
          <p:nvSpPr>
            <p:cNvPr id="36944" name="Rectangle 637"/>
            <p:cNvSpPr>
              <a:spLocks noChangeArrowheads="1"/>
            </p:cNvSpPr>
            <p:nvPr/>
          </p:nvSpPr>
          <p:spPr bwMode="auto">
            <a:xfrm>
              <a:off x="3263"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5" name="Line 638"/>
            <p:cNvSpPr>
              <a:spLocks noChangeShapeType="1"/>
            </p:cNvSpPr>
            <p:nvPr/>
          </p:nvSpPr>
          <p:spPr bwMode="auto">
            <a:xfrm>
              <a:off x="3285" y="3327"/>
              <a:ext cx="1" cy="49"/>
            </a:xfrm>
            <a:prstGeom prst="line">
              <a:avLst/>
            </a:prstGeom>
            <a:noFill/>
            <a:ln w="0">
              <a:solidFill>
                <a:srgbClr val="000000"/>
              </a:solidFill>
              <a:round/>
              <a:headEnd/>
              <a:tailEnd/>
            </a:ln>
          </p:spPr>
          <p:txBody>
            <a:bodyPr/>
            <a:lstStyle/>
            <a:p>
              <a:endParaRPr lang="en-US"/>
            </a:p>
          </p:txBody>
        </p:sp>
        <p:sp>
          <p:nvSpPr>
            <p:cNvPr id="36946" name="Line 639"/>
            <p:cNvSpPr>
              <a:spLocks noChangeShapeType="1"/>
            </p:cNvSpPr>
            <p:nvPr/>
          </p:nvSpPr>
          <p:spPr bwMode="auto">
            <a:xfrm>
              <a:off x="3261" y="3352"/>
              <a:ext cx="48" cy="1"/>
            </a:xfrm>
            <a:prstGeom prst="line">
              <a:avLst/>
            </a:prstGeom>
            <a:noFill/>
            <a:ln w="0">
              <a:solidFill>
                <a:srgbClr val="000000"/>
              </a:solidFill>
              <a:round/>
              <a:headEnd/>
              <a:tailEnd/>
            </a:ln>
          </p:spPr>
          <p:txBody>
            <a:bodyPr/>
            <a:lstStyle/>
            <a:p>
              <a:endParaRPr lang="en-US"/>
            </a:p>
          </p:txBody>
        </p:sp>
        <p:sp>
          <p:nvSpPr>
            <p:cNvPr id="36947" name="Rectangle 640"/>
            <p:cNvSpPr>
              <a:spLocks noChangeArrowheads="1"/>
            </p:cNvSpPr>
            <p:nvPr/>
          </p:nvSpPr>
          <p:spPr bwMode="auto">
            <a:xfrm>
              <a:off x="331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8" name="Line 641"/>
            <p:cNvSpPr>
              <a:spLocks noChangeShapeType="1"/>
            </p:cNvSpPr>
            <p:nvPr/>
          </p:nvSpPr>
          <p:spPr bwMode="auto">
            <a:xfrm>
              <a:off x="3346" y="3327"/>
              <a:ext cx="1" cy="49"/>
            </a:xfrm>
            <a:prstGeom prst="line">
              <a:avLst/>
            </a:prstGeom>
            <a:noFill/>
            <a:ln w="0">
              <a:solidFill>
                <a:srgbClr val="000000"/>
              </a:solidFill>
              <a:round/>
              <a:headEnd/>
              <a:tailEnd/>
            </a:ln>
          </p:spPr>
          <p:txBody>
            <a:bodyPr/>
            <a:lstStyle/>
            <a:p>
              <a:endParaRPr lang="en-US"/>
            </a:p>
          </p:txBody>
        </p:sp>
        <p:sp>
          <p:nvSpPr>
            <p:cNvPr id="36949" name="Line 642"/>
            <p:cNvSpPr>
              <a:spLocks noChangeShapeType="1"/>
            </p:cNvSpPr>
            <p:nvPr/>
          </p:nvSpPr>
          <p:spPr bwMode="auto">
            <a:xfrm>
              <a:off x="3321" y="3352"/>
              <a:ext cx="49" cy="1"/>
            </a:xfrm>
            <a:prstGeom prst="line">
              <a:avLst/>
            </a:prstGeom>
            <a:noFill/>
            <a:ln w="0">
              <a:solidFill>
                <a:srgbClr val="000000"/>
              </a:solidFill>
              <a:round/>
              <a:headEnd/>
              <a:tailEnd/>
            </a:ln>
          </p:spPr>
          <p:txBody>
            <a:bodyPr/>
            <a:lstStyle/>
            <a:p>
              <a:endParaRPr lang="en-US"/>
            </a:p>
          </p:txBody>
        </p:sp>
        <p:sp>
          <p:nvSpPr>
            <p:cNvPr id="36950" name="Rectangle 643"/>
            <p:cNvSpPr>
              <a:spLocks noChangeArrowheads="1"/>
            </p:cNvSpPr>
            <p:nvPr/>
          </p:nvSpPr>
          <p:spPr bwMode="auto">
            <a:xfrm>
              <a:off x="3565"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1" name="Line 644"/>
            <p:cNvSpPr>
              <a:spLocks noChangeShapeType="1"/>
            </p:cNvSpPr>
            <p:nvPr/>
          </p:nvSpPr>
          <p:spPr bwMode="auto">
            <a:xfrm>
              <a:off x="3587" y="3327"/>
              <a:ext cx="1" cy="49"/>
            </a:xfrm>
            <a:prstGeom prst="line">
              <a:avLst/>
            </a:prstGeom>
            <a:noFill/>
            <a:ln w="0">
              <a:solidFill>
                <a:srgbClr val="000000"/>
              </a:solidFill>
              <a:round/>
              <a:headEnd/>
              <a:tailEnd/>
            </a:ln>
          </p:spPr>
          <p:txBody>
            <a:bodyPr/>
            <a:lstStyle/>
            <a:p>
              <a:endParaRPr lang="en-US"/>
            </a:p>
          </p:txBody>
        </p:sp>
        <p:sp>
          <p:nvSpPr>
            <p:cNvPr id="36952" name="Line 645"/>
            <p:cNvSpPr>
              <a:spLocks noChangeShapeType="1"/>
            </p:cNvSpPr>
            <p:nvPr/>
          </p:nvSpPr>
          <p:spPr bwMode="auto">
            <a:xfrm>
              <a:off x="3563" y="3352"/>
              <a:ext cx="48" cy="1"/>
            </a:xfrm>
            <a:prstGeom prst="line">
              <a:avLst/>
            </a:prstGeom>
            <a:noFill/>
            <a:ln w="0">
              <a:solidFill>
                <a:srgbClr val="000000"/>
              </a:solidFill>
              <a:round/>
              <a:headEnd/>
              <a:tailEnd/>
            </a:ln>
          </p:spPr>
          <p:txBody>
            <a:bodyPr/>
            <a:lstStyle/>
            <a:p>
              <a:endParaRPr lang="en-US"/>
            </a:p>
          </p:txBody>
        </p:sp>
        <p:sp>
          <p:nvSpPr>
            <p:cNvPr id="36953" name="Rectangle 646"/>
            <p:cNvSpPr>
              <a:spLocks noChangeArrowheads="1"/>
            </p:cNvSpPr>
            <p:nvPr/>
          </p:nvSpPr>
          <p:spPr bwMode="auto">
            <a:xfrm>
              <a:off x="3199"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4" name="Line 647"/>
            <p:cNvSpPr>
              <a:spLocks noChangeShapeType="1"/>
            </p:cNvSpPr>
            <p:nvPr/>
          </p:nvSpPr>
          <p:spPr bwMode="auto">
            <a:xfrm>
              <a:off x="3224" y="3327"/>
              <a:ext cx="1" cy="49"/>
            </a:xfrm>
            <a:prstGeom prst="line">
              <a:avLst/>
            </a:prstGeom>
            <a:noFill/>
            <a:ln w="0">
              <a:solidFill>
                <a:srgbClr val="000000"/>
              </a:solidFill>
              <a:round/>
              <a:headEnd/>
              <a:tailEnd/>
            </a:ln>
          </p:spPr>
          <p:txBody>
            <a:bodyPr/>
            <a:lstStyle/>
            <a:p>
              <a:endParaRPr lang="en-US"/>
            </a:p>
          </p:txBody>
        </p:sp>
        <p:sp>
          <p:nvSpPr>
            <p:cNvPr id="36955" name="Line 648"/>
            <p:cNvSpPr>
              <a:spLocks noChangeShapeType="1"/>
            </p:cNvSpPr>
            <p:nvPr/>
          </p:nvSpPr>
          <p:spPr bwMode="auto">
            <a:xfrm>
              <a:off x="3200" y="3352"/>
              <a:ext cx="48" cy="1"/>
            </a:xfrm>
            <a:prstGeom prst="line">
              <a:avLst/>
            </a:prstGeom>
            <a:noFill/>
            <a:ln w="0">
              <a:solidFill>
                <a:srgbClr val="000000"/>
              </a:solidFill>
              <a:round/>
              <a:headEnd/>
              <a:tailEnd/>
            </a:ln>
          </p:spPr>
          <p:txBody>
            <a:bodyPr/>
            <a:lstStyle/>
            <a:p>
              <a:endParaRPr lang="en-US"/>
            </a:p>
          </p:txBody>
        </p:sp>
        <p:sp>
          <p:nvSpPr>
            <p:cNvPr id="36956" name="Rectangle 649"/>
            <p:cNvSpPr>
              <a:spLocks noChangeArrowheads="1"/>
            </p:cNvSpPr>
            <p:nvPr/>
          </p:nvSpPr>
          <p:spPr bwMode="auto">
            <a:xfrm>
              <a:off x="343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7" name="Line 650"/>
            <p:cNvSpPr>
              <a:spLocks noChangeShapeType="1"/>
            </p:cNvSpPr>
            <p:nvPr/>
          </p:nvSpPr>
          <p:spPr bwMode="auto">
            <a:xfrm>
              <a:off x="3466" y="3327"/>
              <a:ext cx="1" cy="49"/>
            </a:xfrm>
            <a:prstGeom prst="line">
              <a:avLst/>
            </a:prstGeom>
            <a:noFill/>
            <a:ln w="0">
              <a:solidFill>
                <a:srgbClr val="000000"/>
              </a:solidFill>
              <a:round/>
              <a:headEnd/>
              <a:tailEnd/>
            </a:ln>
          </p:spPr>
          <p:txBody>
            <a:bodyPr/>
            <a:lstStyle/>
            <a:p>
              <a:endParaRPr lang="en-US"/>
            </a:p>
          </p:txBody>
        </p:sp>
        <p:sp>
          <p:nvSpPr>
            <p:cNvPr id="36958" name="Line 651"/>
            <p:cNvSpPr>
              <a:spLocks noChangeShapeType="1"/>
            </p:cNvSpPr>
            <p:nvPr/>
          </p:nvSpPr>
          <p:spPr bwMode="auto">
            <a:xfrm>
              <a:off x="3442" y="3352"/>
              <a:ext cx="48" cy="1"/>
            </a:xfrm>
            <a:prstGeom prst="line">
              <a:avLst/>
            </a:prstGeom>
            <a:noFill/>
            <a:ln w="0">
              <a:solidFill>
                <a:srgbClr val="000000"/>
              </a:solidFill>
              <a:round/>
              <a:headEnd/>
              <a:tailEnd/>
            </a:ln>
          </p:spPr>
          <p:txBody>
            <a:bodyPr/>
            <a:lstStyle/>
            <a:p>
              <a:endParaRPr lang="en-US"/>
            </a:p>
          </p:txBody>
        </p:sp>
        <p:sp>
          <p:nvSpPr>
            <p:cNvPr id="36959" name="Rectangle 652"/>
            <p:cNvSpPr>
              <a:spLocks noChangeArrowheads="1"/>
            </p:cNvSpPr>
            <p:nvPr/>
          </p:nvSpPr>
          <p:spPr bwMode="auto">
            <a:xfrm>
              <a:off x="350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0" name="Line 653"/>
            <p:cNvSpPr>
              <a:spLocks noChangeShapeType="1"/>
            </p:cNvSpPr>
            <p:nvPr/>
          </p:nvSpPr>
          <p:spPr bwMode="auto">
            <a:xfrm>
              <a:off x="3526" y="3327"/>
              <a:ext cx="1" cy="49"/>
            </a:xfrm>
            <a:prstGeom prst="line">
              <a:avLst/>
            </a:prstGeom>
            <a:noFill/>
            <a:ln w="0">
              <a:solidFill>
                <a:srgbClr val="000000"/>
              </a:solidFill>
              <a:round/>
              <a:headEnd/>
              <a:tailEnd/>
            </a:ln>
          </p:spPr>
          <p:txBody>
            <a:bodyPr/>
            <a:lstStyle/>
            <a:p>
              <a:endParaRPr lang="en-US"/>
            </a:p>
          </p:txBody>
        </p:sp>
        <p:sp>
          <p:nvSpPr>
            <p:cNvPr id="36961" name="Line 654"/>
            <p:cNvSpPr>
              <a:spLocks noChangeShapeType="1"/>
            </p:cNvSpPr>
            <p:nvPr/>
          </p:nvSpPr>
          <p:spPr bwMode="auto">
            <a:xfrm>
              <a:off x="3502" y="3352"/>
              <a:ext cx="49" cy="1"/>
            </a:xfrm>
            <a:prstGeom prst="line">
              <a:avLst/>
            </a:prstGeom>
            <a:noFill/>
            <a:ln w="0">
              <a:solidFill>
                <a:srgbClr val="000000"/>
              </a:solidFill>
              <a:round/>
              <a:headEnd/>
              <a:tailEnd/>
            </a:ln>
          </p:spPr>
          <p:txBody>
            <a:bodyPr/>
            <a:lstStyle/>
            <a:p>
              <a:endParaRPr lang="en-US"/>
            </a:p>
          </p:txBody>
        </p:sp>
        <p:sp>
          <p:nvSpPr>
            <p:cNvPr id="36962" name="Rectangle 655"/>
            <p:cNvSpPr>
              <a:spLocks noChangeArrowheads="1"/>
            </p:cNvSpPr>
            <p:nvPr/>
          </p:nvSpPr>
          <p:spPr bwMode="auto">
            <a:xfrm>
              <a:off x="3382" y="3402"/>
              <a:ext cx="40" cy="72"/>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3" name="Rectangle 656"/>
            <p:cNvSpPr>
              <a:spLocks noChangeArrowheads="1"/>
            </p:cNvSpPr>
            <p:nvPr/>
          </p:nvSpPr>
          <p:spPr bwMode="auto">
            <a:xfrm>
              <a:off x="3382" y="3410"/>
              <a:ext cx="32"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4" name="Oval 657"/>
            <p:cNvSpPr>
              <a:spLocks noChangeArrowheads="1"/>
            </p:cNvSpPr>
            <p:nvPr/>
          </p:nvSpPr>
          <p:spPr bwMode="auto">
            <a:xfrm>
              <a:off x="3414" y="3442"/>
              <a:ext cx="1" cy="1"/>
            </a:xfrm>
            <a:prstGeom prst="ellipse">
              <a:avLst/>
            </a:prstGeom>
            <a:solidFill>
              <a:srgbClr val="C0C0C0"/>
            </a:solidFill>
            <a:ln w="0">
              <a:solidFill>
                <a:srgbClr val="000000"/>
              </a:solidFill>
              <a:round/>
              <a:headEnd/>
              <a:tailEnd/>
            </a:ln>
          </p:spPr>
          <p:txBody>
            <a:bodyPr/>
            <a:lstStyle/>
            <a:p>
              <a:endParaRPr lang="en-US">
                <a:solidFill>
                  <a:srgbClr val="000000"/>
                </a:solidFill>
              </a:endParaRPr>
            </a:p>
          </p:txBody>
        </p:sp>
      </p:grpSp>
      <p:sp>
        <p:nvSpPr>
          <p:cNvPr id="615058" name="Line 658"/>
          <p:cNvSpPr>
            <a:spLocks noChangeShapeType="1"/>
          </p:cNvSpPr>
          <p:nvPr/>
        </p:nvSpPr>
        <p:spPr bwMode="auto">
          <a:xfrm flipH="1">
            <a:off x="2020888" y="2776538"/>
            <a:ext cx="1265237" cy="0"/>
          </a:xfrm>
          <a:prstGeom prst="line">
            <a:avLst/>
          </a:prstGeom>
          <a:noFill/>
          <a:ln w="57150">
            <a:solidFill>
              <a:srgbClr val="CC3399"/>
            </a:solidFill>
            <a:round/>
            <a:headEnd type="triangle" w="med" len="med"/>
            <a:tailEnd type="triangle" w="med" len="med"/>
          </a:ln>
        </p:spPr>
        <p:txBody>
          <a:bodyPr/>
          <a:lstStyle/>
          <a:p>
            <a:endParaRPr lang="en-US"/>
          </a:p>
        </p:txBody>
      </p:sp>
      <p:sp>
        <p:nvSpPr>
          <p:cNvPr id="615059" name="Line 659"/>
          <p:cNvSpPr>
            <a:spLocks noChangeShapeType="1"/>
          </p:cNvSpPr>
          <p:nvPr/>
        </p:nvSpPr>
        <p:spPr bwMode="auto">
          <a:xfrm>
            <a:off x="5834063" y="2757488"/>
            <a:ext cx="1311275" cy="11112"/>
          </a:xfrm>
          <a:prstGeom prst="line">
            <a:avLst/>
          </a:prstGeom>
          <a:noFill/>
          <a:ln w="57150">
            <a:solidFill>
              <a:srgbClr val="CC3399"/>
            </a:solidFill>
            <a:round/>
            <a:headEnd type="triangle" w="med" len="med"/>
            <a:tailEnd type="triangle" w="med" len="med"/>
          </a:ln>
        </p:spPr>
        <p:txBody>
          <a:bodyPr/>
          <a:lstStyle/>
          <a:p>
            <a:endParaRPr lang="en-US"/>
          </a:p>
        </p:txBody>
      </p:sp>
      <p:sp>
        <p:nvSpPr>
          <p:cNvPr id="615060" name="Line 660"/>
          <p:cNvSpPr>
            <a:spLocks noChangeShapeType="1"/>
          </p:cNvSpPr>
          <p:nvPr/>
        </p:nvSpPr>
        <p:spPr bwMode="auto">
          <a:xfrm flipH="1">
            <a:off x="3903663" y="3870325"/>
            <a:ext cx="300037" cy="976313"/>
          </a:xfrm>
          <a:prstGeom prst="line">
            <a:avLst/>
          </a:prstGeom>
          <a:noFill/>
          <a:ln w="57150">
            <a:solidFill>
              <a:srgbClr val="CC3399"/>
            </a:solidFill>
            <a:round/>
            <a:headEnd type="triangle" w="med" len="med"/>
            <a:tailEnd type="triangle" w="med" len="med"/>
          </a:ln>
        </p:spPr>
        <p:txBody>
          <a:bodyPr/>
          <a:lstStyle/>
          <a:p>
            <a:endParaRPr lang="en-US"/>
          </a:p>
        </p:txBody>
      </p:sp>
      <p:sp>
        <p:nvSpPr>
          <p:cNvPr id="615061" name="Text Box 661"/>
          <p:cNvSpPr txBox="1">
            <a:spLocks noChangeArrowheads="1"/>
          </p:cNvSpPr>
          <p:nvPr/>
        </p:nvSpPr>
        <p:spPr bwMode="auto">
          <a:xfrm>
            <a:off x="4375150" y="3913188"/>
            <a:ext cx="2330450" cy="641350"/>
          </a:xfrm>
          <a:prstGeom prst="rect">
            <a:avLst/>
          </a:prstGeom>
          <a:noFill/>
          <a:ln w="9525" algn="ctr">
            <a:noFill/>
            <a:miter lim="800000"/>
            <a:headEnd/>
            <a:tailEnd/>
          </a:ln>
        </p:spPr>
        <p:txBody>
          <a:bodyPr wrap="none">
            <a:spAutoFit/>
          </a:bodyPr>
          <a:lstStyle/>
          <a:p>
            <a:r>
              <a:rPr lang="en-US" b="1" dirty="0">
                <a:solidFill>
                  <a:srgbClr val="CC0099"/>
                </a:solidFill>
              </a:rPr>
              <a:t>Internet broadband </a:t>
            </a:r>
          </a:p>
          <a:p>
            <a:r>
              <a:rPr lang="en-US" b="1" dirty="0">
                <a:solidFill>
                  <a:srgbClr val="CC0099"/>
                </a:solidFill>
              </a:rPr>
              <a:t>communications</a:t>
            </a:r>
          </a:p>
        </p:txBody>
      </p:sp>
      <p:sp>
        <p:nvSpPr>
          <p:cNvPr id="615062" name="Text Box 662"/>
          <p:cNvSpPr txBox="1">
            <a:spLocks noChangeArrowheads="1"/>
          </p:cNvSpPr>
          <p:nvPr/>
        </p:nvSpPr>
        <p:spPr bwMode="auto">
          <a:xfrm>
            <a:off x="136525" y="4056063"/>
            <a:ext cx="3079750" cy="641350"/>
          </a:xfrm>
          <a:prstGeom prst="rect">
            <a:avLst/>
          </a:prstGeom>
          <a:noFill/>
          <a:ln w="9525" algn="ctr">
            <a:noFill/>
            <a:miter lim="800000"/>
            <a:headEnd/>
            <a:tailEnd/>
          </a:ln>
        </p:spPr>
        <p:txBody>
          <a:bodyPr wrap="none">
            <a:spAutoFit/>
          </a:bodyPr>
          <a:lstStyle/>
          <a:p>
            <a:r>
              <a:rPr lang="en-US">
                <a:solidFill>
                  <a:srgbClr val="000000"/>
                </a:solidFill>
              </a:rPr>
              <a:t>Clallam PUD &amp; Port Angeles</a:t>
            </a:r>
          </a:p>
          <a:p>
            <a:r>
              <a:rPr lang="en-US">
                <a:solidFill>
                  <a:srgbClr val="000000"/>
                </a:solidFill>
              </a:rPr>
              <a:t>n = 112, 0.5 MW DR</a:t>
            </a:r>
          </a:p>
        </p:txBody>
      </p:sp>
      <p:sp>
        <p:nvSpPr>
          <p:cNvPr id="615063" name="Text Box 663"/>
          <p:cNvSpPr txBox="1">
            <a:spLocks noChangeArrowheads="1"/>
          </p:cNvSpPr>
          <p:nvPr/>
        </p:nvSpPr>
        <p:spPr bwMode="auto">
          <a:xfrm>
            <a:off x="6715125" y="3890963"/>
            <a:ext cx="1797050" cy="1190625"/>
          </a:xfrm>
          <a:prstGeom prst="rect">
            <a:avLst/>
          </a:prstGeom>
          <a:noFill/>
          <a:ln w="9525" algn="ctr">
            <a:noFill/>
            <a:miter lim="800000"/>
            <a:headEnd/>
            <a:tailEnd/>
          </a:ln>
        </p:spPr>
        <p:txBody>
          <a:bodyPr wrap="none">
            <a:spAutoFit/>
          </a:bodyPr>
          <a:lstStyle/>
          <a:p>
            <a:r>
              <a:rPr lang="en-US" dirty="0">
                <a:solidFill>
                  <a:srgbClr val="000000"/>
                </a:solidFill>
              </a:rPr>
              <a:t>Clallam County </a:t>
            </a:r>
          </a:p>
          <a:p>
            <a:r>
              <a:rPr lang="en-US" dirty="0">
                <a:solidFill>
                  <a:srgbClr val="000000"/>
                </a:solidFill>
              </a:rPr>
              <a:t>PUD Water </a:t>
            </a:r>
          </a:p>
          <a:p>
            <a:r>
              <a:rPr lang="en-US" dirty="0">
                <a:solidFill>
                  <a:srgbClr val="000000"/>
                </a:solidFill>
              </a:rPr>
              <a:t>Supply District </a:t>
            </a:r>
          </a:p>
          <a:p>
            <a:r>
              <a:rPr lang="en-US" dirty="0">
                <a:solidFill>
                  <a:srgbClr val="000000"/>
                </a:solidFill>
              </a:rPr>
              <a:t>0.2 MW DR</a:t>
            </a:r>
          </a:p>
        </p:txBody>
      </p:sp>
      <p:sp>
        <p:nvSpPr>
          <p:cNvPr id="615064" name="Text Box 664"/>
          <p:cNvSpPr txBox="1">
            <a:spLocks noChangeArrowheads="1"/>
          </p:cNvSpPr>
          <p:nvPr/>
        </p:nvSpPr>
        <p:spPr bwMode="auto">
          <a:xfrm>
            <a:off x="4692650" y="4500563"/>
            <a:ext cx="1784350" cy="1190625"/>
          </a:xfrm>
          <a:prstGeom prst="rect">
            <a:avLst/>
          </a:prstGeom>
          <a:noFill/>
          <a:ln w="9525" algn="ctr">
            <a:noFill/>
            <a:miter lim="800000"/>
            <a:headEnd/>
            <a:tailEnd/>
          </a:ln>
        </p:spPr>
        <p:txBody>
          <a:bodyPr wrap="none">
            <a:spAutoFit/>
          </a:bodyPr>
          <a:lstStyle/>
          <a:p>
            <a:r>
              <a:rPr lang="en-US" dirty="0">
                <a:solidFill>
                  <a:srgbClr val="000000"/>
                </a:solidFill>
              </a:rPr>
              <a:t>Sequim Marine </a:t>
            </a:r>
            <a:br>
              <a:rPr lang="en-US" dirty="0">
                <a:solidFill>
                  <a:srgbClr val="000000"/>
                </a:solidFill>
              </a:rPr>
            </a:br>
            <a:r>
              <a:rPr lang="en-US" dirty="0">
                <a:solidFill>
                  <a:srgbClr val="000000"/>
                </a:solidFill>
              </a:rPr>
              <a:t>Sciences Lab </a:t>
            </a:r>
          </a:p>
          <a:p>
            <a:r>
              <a:rPr lang="en-US" dirty="0">
                <a:solidFill>
                  <a:srgbClr val="000000"/>
                </a:solidFill>
              </a:rPr>
              <a:t>0.3 MW DR</a:t>
            </a:r>
          </a:p>
          <a:p>
            <a:r>
              <a:rPr lang="en-US" dirty="0">
                <a:solidFill>
                  <a:srgbClr val="000000"/>
                </a:solidFill>
              </a:rPr>
              <a:t>0.5 MW DG</a:t>
            </a:r>
          </a:p>
        </p:txBody>
      </p:sp>
      <p:sp>
        <p:nvSpPr>
          <p:cNvPr id="36894" name="Rectangle 665"/>
          <p:cNvSpPr>
            <a:spLocks noGrp="1" noChangeArrowheads="1"/>
          </p:cNvSpPr>
          <p:nvPr>
            <p:ph type="title"/>
          </p:nvPr>
        </p:nvSpPr>
        <p:spPr>
          <a:xfrm>
            <a:off x="590550" y="238125"/>
            <a:ext cx="8305800" cy="904875"/>
          </a:xfrm>
        </p:spPr>
        <p:txBody>
          <a:bodyPr/>
          <a:lstStyle/>
          <a:p>
            <a:r>
              <a:rPr lang="en-US" sz="3400" dirty="0" smtClean="0"/>
              <a:t>Olympic Peninsula Demonstration</a:t>
            </a:r>
          </a:p>
        </p:txBody>
      </p:sp>
      <p:sp>
        <p:nvSpPr>
          <p:cNvPr id="36895" name="Oval 666"/>
          <p:cNvSpPr>
            <a:spLocks noChangeArrowheads="1"/>
          </p:cNvSpPr>
          <p:nvPr/>
        </p:nvSpPr>
        <p:spPr bwMode="auto">
          <a:xfrm rot="-2959631">
            <a:off x="8292469" y="5040846"/>
            <a:ext cx="1289050" cy="149066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36896" name="Oval 667"/>
          <p:cNvSpPr>
            <a:spLocks noChangeArrowheads="1"/>
          </p:cNvSpPr>
          <p:nvPr/>
        </p:nvSpPr>
        <p:spPr bwMode="auto">
          <a:xfrm rot="-2239708">
            <a:off x="3798888" y="6523038"/>
            <a:ext cx="928687" cy="116681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669" name="Slide Number Placeholder 668"/>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1972640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144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1440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par>
                          <p:cTn id="44" fill="hold">
                            <p:stCondLst>
                              <p:cond delay="500"/>
                            </p:stCondLst>
                            <p:childTnLst>
                              <p:par>
                                <p:cTn id="45" presetID="22" presetClass="entr" presetSubtype="1" fill="hold" nodeType="after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par>
                          <p:cTn id="48" fill="hold">
                            <p:stCondLst>
                              <p:cond delay="1500"/>
                            </p:stCondLst>
                            <p:childTnLst>
                              <p:par>
                                <p:cTn id="49" presetID="1" presetClass="entr" presetSubtype="0" fill="hold" grpId="0" nodeType="afterEffect">
                                  <p:stCondLst>
                                    <p:cond delay="1000"/>
                                  </p:stCondLst>
                                  <p:childTnLst>
                                    <p:set>
                                      <p:cBhvr>
                                        <p:cTn id="50" dur="1" fill="hold">
                                          <p:stCondLst>
                                            <p:cond delay="0"/>
                                          </p:stCondLst>
                                        </p:cTn>
                                        <p:tgtEl>
                                          <p:spTgt spid="6150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par>
                          <p:cTn id="56" fill="hold">
                            <p:stCondLst>
                              <p:cond delay="500"/>
                            </p:stCondLst>
                            <p:childTnLst>
                              <p:par>
                                <p:cTn id="57" presetID="22" presetClass="entr" presetSubtype="1" fill="hold" nodeType="afterEffect">
                                  <p:stCondLst>
                                    <p:cond delay="50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1500"/>
                            </p:stCondLst>
                            <p:childTnLst>
                              <p:par>
                                <p:cTn id="61" presetID="1" presetClass="entr" presetSubtype="0" fill="hold" grpId="0" nodeType="afterEffect">
                                  <p:stCondLst>
                                    <p:cond delay="1000"/>
                                  </p:stCondLst>
                                  <p:childTnLst>
                                    <p:set>
                                      <p:cBhvr>
                                        <p:cTn id="62" dur="1" fill="hold">
                                          <p:stCondLst>
                                            <p:cond delay="0"/>
                                          </p:stCondLst>
                                        </p:cTn>
                                        <p:tgtEl>
                                          <p:spTgt spid="6150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36880"/>
                                        </p:tgtEl>
                                        <p:attrNameLst>
                                          <p:attrName>style.visibility</p:attrName>
                                        </p:attrNameLst>
                                      </p:cBhvr>
                                      <p:to>
                                        <p:strVal val="visible"/>
                                      </p:to>
                                    </p:set>
                                    <p:animEffect transition="in" filter="dissolve">
                                      <p:cBhvr>
                                        <p:cTn id="67" dur="500"/>
                                        <p:tgtEl>
                                          <p:spTgt spid="36880"/>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up)">
                                      <p:cBhvr>
                                        <p:cTn id="71" dur="500"/>
                                        <p:tgtEl>
                                          <p:spTgt spid="23"/>
                                        </p:tgtEl>
                                      </p:cBhvr>
                                    </p:animEffect>
                                  </p:childTnLst>
                                </p:cTn>
                              </p:par>
                            </p:childTnLst>
                          </p:cTn>
                        </p:par>
                        <p:par>
                          <p:cTn id="72" fill="hold">
                            <p:stCondLst>
                              <p:cond delay="1000"/>
                            </p:stCondLst>
                            <p:childTnLst>
                              <p:par>
                                <p:cTn id="73" presetID="1" presetClass="entr" presetSubtype="0" fill="hold" grpId="0" nodeType="afterEffect">
                                  <p:stCondLst>
                                    <p:cond delay="1000"/>
                                  </p:stCondLst>
                                  <p:childTnLst>
                                    <p:set>
                                      <p:cBhvr>
                                        <p:cTn id="74" dur="1" fill="hold">
                                          <p:stCondLst>
                                            <p:cond delay="0"/>
                                          </p:stCondLst>
                                        </p:cTn>
                                        <p:tgtEl>
                                          <p:spTgt spid="6150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615058"/>
                                        </p:tgtEl>
                                        <p:attrNameLst>
                                          <p:attrName>style.visibility</p:attrName>
                                        </p:attrNameLst>
                                      </p:cBhvr>
                                      <p:to>
                                        <p:strVal val="visible"/>
                                      </p:to>
                                    </p:set>
                                    <p:animEffect transition="in" filter="wipe(right)">
                                      <p:cBhvr>
                                        <p:cTn id="79" dur="500"/>
                                        <p:tgtEl>
                                          <p:spTgt spid="615058"/>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615060"/>
                                        </p:tgtEl>
                                        <p:attrNameLst>
                                          <p:attrName>style.visibility</p:attrName>
                                        </p:attrNameLst>
                                      </p:cBhvr>
                                      <p:to>
                                        <p:strVal val="visible"/>
                                      </p:to>
                                    </p:set>
                                    <p:animEffect transition="in" filter="wipe(up)">
                                      <p:cBhvr>
                                        <p:cTn id="82" dur="500"/>
                                        <p:tgtEl>
                                          <p:spTgt spid="61506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615059"/>
                                        </p:tgtEl>
                                        <p:attrNameLst>
                                          <p:attrName>style.visibility</p:attrName>
                                        </p:attrNameLst>
                                      </p:cBhvr>
                                      <p:to>
                                        <p:strVal val="visible"/>
                                      </p:to>
                                    </p:set>
                                    <p:animEffect transition="in" filter="wipe(left)">
                                      <p:cBhvr>
                                        <p:cTn id="85" dur="500"/>
                                        <p:tgtEl>
                                          <p:spTgt spid="615059"/>
                                        </p:tgtEl>
                                      </p:cBhvr>
                                    </p:animEffect>
                                  </p:childTnLst>
                                </p:cTn>
                              </p:par>
                              <p:par>
                                <p:cTn id="86" presetID="1" presetClass="exit" presetSubtype="0" fill="hold" grpId="1" nodeType="withEffect">
                                  <p:stCondLst>
                                    <p:cond delay="0"/>
                                  </p:stCondLst>
                                  <p:childTnLst>
                                    <p:set>
                                      <p:cBhvr>
                                        <p:cTn id="87" dur="1" fill="hold">
                                          <p:stCondLst>
                                            <p:cond delay="0"/>
                                          </p:stCondLst>
                                        </p:cTn>
                                        <p:tgtEl>
                                          <p:spTgt spid="615062"/>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615064"/>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615063"/>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61506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dissolve">
                                      <p:cBhvr>
                                        <p:cTn id="98" dur="500"/>
                                        <p:tgtEl>
                                          <p:spTgt spid="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14423"/>
                                        </p:tgtEl>
                                        <p:attrNameLst>
                                          <p:attrName>style.visibility</p:attrName>
                                        </p:attrNameLst>
                                      </p:cBhvr>
                                      <p:to>
                                        <p:strVal val="visible"/>
                                      </p:to>
                                    </p:set>
                                    <p:animEffect transition="in" filter="dissolve">
                                      <p:cBhvr>
                                        <p:cTn id="101" dur="500"/>
                                        <p:tgtEl>
                                          <p:spTgt spid="61442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dissolve">
                                      <p:cBhvr>
                                        <p:cTn id="106" dur="500"/>
                                        <p:tgtEl>
                                          <p:spTgt spid="9"/>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dissolve">
                                      <p:cBhvr>
                                        <p:cTn id="111" dur="500"/>
                                        <p:tgtEl>
                                          <p:spTgt spid="11"/>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614423"/>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614424"/>
                                        </p:tgtEl>
                                        <p:attrNameLst>
                                          <p:attrName>style.visibility</p:attrName>
                                        </p:attrNameLst>
                                      </p:cBhvr>
                                      <p:to>
                                        <p:strVal val="visible"/>
                                      </p:to>
                                    </p:set>
                                    <p:animEffect transition="in" filter="dissolve">
                                      <p:cBhvr>
                                        <p:cTn id="118" dur="500"/>
                                        <p:tgtEl>
                                          <p:spTgt spid="614424"/>
                                        </p:tgtEl>
                                      </p:cBhvr>
                                    </p:animEffect>
                                  </p:childTnLst>
                                </p:cTn>
                              </p:par>
                              <p:par>
                                <p:cTn id="119" presetID="9" presetClass="entr" presetSubtype="0" fill="hold" nodeType="with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dissolve">
                                      <p:cBhvr>
                                        <p:cTn id="121" dur="500"/>
                                        <p:tgtEl>
                                          <p:spTgt spid="7"/>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2" grpId="0" animBg="1"/>
      <p:bldP spid="614402" grpId="1" animBg="1"/>
      <p:bldP spid="614407" grpId="0"/>
      <p:bldP spid="614423" grpId="0" animBg="1"/>
      <p:bldP spid="614423" grpId="1" animBg="1"/>
      <p:bldP spid="614424" grpId="0" animBg="1"/>
      <p:bldP spid="615058" grpId="0" animBg="1"/>
      <p:bldP spid="615059" grpId="0" animBg="1"/>
      <p:bldP spid="615060" grpId="0" animBg="1"/>
      <p:bldP spid="615061" grpId="0"/>
      <p:bldP spid="615062" grpId="0"/>
      <p:bldP spid="615062" grpId="1"/>
      <p:bldP spid="615063" grpId="0"/>
      <p:bldP spid="615063" grpId="1"/>
      <p:bldP spid="615064" grpId="0"/>
      <p:bldP spid="615064"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2" descr="house4"/>
          <p:cNvPicPr>
            <a:picLocks noChangeAspect="1" noChangeArrowheads="1"/>
          </p:cNvPicPr>
          <p:nvPr/>
        </p:nvPicPr>
        <p:blipFill>
          <a:blip r:embed="rId2" cstate="print"/>
          <a:srcRect/>
          <a:stretch>
            <a:fillRect/>
          </a:stretch>
        </p:blipFill>
        <p:spPr bwMode="auto">
          <a:xfrm>
            <a:off x="1109663" y="5205413"/>
            <a:ext cx="3328987" cy="1417637"/>
          </a:xfrm>
          <a:prstGeom prst="rect">
            <a:avLst/>
          </a:prstGeom>
          <a:noFill/>
          <a:ln w="9525">
            <a:noFill/>
            <a:miter lim="800000"/>
            <a:headEnd/>
            <a:tailEnd/>
          </a:ln>
        </p:spPr>
      </p:pic>
      <p:pic>
        <p:nvPicPr>
          <p:cNvPr id="37892" name="Picture 3" descr="Question"/>
          <p:cNvPicPr>
            <a:picLocks noChangeAspect="1" noChangeArrowheads="1"/>
          </p:cNvPicPr>
          <p:nvPr/>
        </p:nvPicPr>
        <p:blipFill>
          <a:blip r:embed="rId3" cstate="print"/>
          <a:srcRect/>
          <a:stretch>
            <a:fillRect/>
          </a:stretch>
        </p:blipFill>
        <p:spPr bwMode="auto">
          <a:xfrm>
            <a:off x="1338263" y="4575175"/>
            <a:ext cx="890587" cy="874713"/>
          </a:xfrm>
          <a:prstGeom prst="rect">
            <a:avLst/>
          </a:prstGeom>
          <a:noFill/>
          <a:ln w="9525">
            <a:noFill/>
            <a:miter lim="800000"/>
            <a:headEnd/>
            <a:tailEnd/>
          </a:ln>
        </p:spPr>
      </p:pic>
      <p:sp>
        <p:nvSpPr>
          <p:cNvPr id="37893" name="AutoShape 4"/>
          <p:cNvSpPr>
            <a:spLocks noChangeArrowheads="1"/>
          </p:cNvSpPr>
          <p:nvPr/>
        </p:nvSpPr>
        <p:spPr bwMode="auto">
          <a:xfrm rot="5400000" flipV="1">
            <a:off x="786607" y="3906044"/>
            <a:ext cx="647700" cy="687387"/>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Fixed</a:t>
            </a:r>
          </a:p>
        </p:txBody>
      </p:sp>
      <p:sp>
        <p:nvSpPr>
          <p:cNvPr id="37894" name="AutoShape 5"/>
          <p:cNvSpPr>
            <a:spLocks noChangeArrowheads="1"/>
          </p:cNvSpPr>
          <p:nvPr/>
        </p:nvSpPr>
        <p:spPr bwMode="auto">
          <a:xfrm rot="5400000" flipV="1">
            <a:off x="1239838" y="4006850"/>
            <a:ext cx="647700" cy="600075"/>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CPP/</a:t>
            </a:r>
            <a:br>
              <a:rPr lang="en-US" sz="1400">
                <a:latin typeface="Times New Roman" pitchFamily="-80" charset="0"/>
              </a:rPr>
            </a:br>
            <a:r>
              <a:rPr lang="en-US" sz="1400">
                <a:latin typeface="Times New Roman" pitchFamily="-80" charset="0"/>
              </a:rPr>
              <a:t>TOD</a:t>
            </a:r>
          </a:p>
        </p:txBody>
      </p:sp>
      <p:sp>
        <p:nvSpPr>
          <p:cNvPr id="37895" name="AutoShape 6"/>
          <p:cNvSpPr>
            <a:spLocks noChangeArrowheads="1"/>
          </p:cNvSpPr>
          <p:nvPr/>
        </p:nvSpPr>
        <p:spPr bwMode="auto">
          <a:xfrm rot="5400000" flipV="1">
            <a:off x="1692275" y="4029075"/>
            <a:ext cx="649288" cy="687388"/>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Real-</a:t>
            </a:r>
          </a:p>
          <a:p>
            <a:pPr algn="ctr"/>
            <a:r>
              <a:rPr lang="en-US" sz="1400">
                <a:latin typeface="Times New Roman" pitchFamily="-80" charset="0"/>
              </a:rPr>
              <a:t>Time</a:t>
            </a:r>
          </a:p>
        </p:txBody>
      </p:sp>
      <p:pic>
        <p:nvPicPr>
          <p:cNvPr id="37896" name="Picture 7" descr="elcmeter"/>
          <p:cNvPicPr>
            <a:picLocks noChangeAspect="1" noChangeArrowheads="1"/>
          </p:cNvPicPr>
          <p:nvPr/>
        </p:nvPicPr>
        <p:blipFill>
          <a:blip r:embed="rId4" cstate="print"/>
          <a:srcRect/>
          <a:stretch>
            <a:fillRect/>
          </a:stretch>
        </p:blipFill>
        <p:spPr bwMode="auto">
          <a:xfrm>
            <a:off x="4743450" y="4840288"/>
            <a:ext cx="949325" cy="914400"/>
          </a:xfrm>
          <a:prstGeom prst="rect">
            <a:avLst/>
          </a:prstGeom>
          <a:noFill/>
          <a:ln w="9525">
            <a:noFill/>
            <a:miter lim="800000"/>
            <a:headEnd/>
            <a:tailEnd/>
          </a:ln>
        </p:spPr>
      </p:pic>
      <p:grpSp>
        <p:nvGrpSpPr>
          <p:cNvPr id="2" name="Group 8"/>
          <p:cNvGrpSpPr>
            <a:grpSpLocks/>
          </p:cNvGrpSpPr>
          <p:nvPr/>
        </p:nvGrpSpPr>
        <p:grpSpPr bwMode="auto">
          <a:xfrm>
            <a:off x="3459163" y="3349625"/>
            <a:ext cx="2716212" cy="1455738"/>
            <a:chOff x="2736" y="288"/>
            <a:chExt cx="2885" cy="1731"/>
          </a:xfrm>
        </p:grpSpPr>
        <p:pic>
          <p:nvPicPr>
            <p:cNvPr id="37915" name="Picture 9" descr="Linewkrs"/>
            <p:cNvPicPr>
              <a:picLocks noChangeAspect="1" noChangeArrowheads="1"/>
            </p:cNvPicPr>
            <p:nvPr/>
          </p:nvPicPr>
          <p:blipFill>
            <a:blip r:embed="rId5" cstate="print"/>
            <a:srcRect/>
            <a:stretch>
              <a:fillRect/>
            </a:stretch>
          </p:blipFill>
          <p:spPr bwMode="auto">
            <a:xfrm>
              <a:off x="2736" y="624"/>
              <a:ext cx="815" cy="1395"/>
            </a:xfrm>
            <a:prstGeom prst="rect">
              <a:avLst/>
            </a:prstGeom>
            <a:noFill/>
            <a:ln w="9525">
              <a:noFill/>
              <a:miter lim="800000"/>
              <a:headEnd/>
              <a:tailEnd/>
            </a:ln>
          </p:spPr>
        </p:pic>
        <p:pic>
          <p:nvPicPr>
            <p:cNvPr id="37916" name="Picture 10" descr="Powrline"/>
            <p:cNvPicPr>
              <a:picLocks noChangeAspect="1" noChangeArrowheads="1"/>
            </p:cNvPicPr>
            <p:nvPr/>
          </p:nvPicPr>
          <p:blipFill>
            <a:blip r:embed="rId6" cstate="print"/>
            <a:srcRect/>
            <a:stretch>
              <a:fillRect/>
            </a:stretch>
          </p:blipFill>
          <p:spPr bwMode="auto">
            <a:xfrm>
              <a:off x="3456" y="288"/>
              <a:ext cx="1152" cy="682"/>
            </a:xfrm>
            <a:prstGeom prst="rect">
              <a:avLst/>
            </a:prstGeom>
            <a:noFill/>
            <a:ln w="9525">
              <a:noFill/>
              <a:miter lim="800000"/>
              <a:headEnd/>
              <a:tailEnd/>
            </a:ln>
          </p:spPr>
        </p:pic>
        <p:pic>
          <p:nvPicPr>
            <p:cNvPr id="37917" name="Picture 11" descr="oildril3"/>
            <p:cNvPicPr>
              <a:picLocks noChangeAspect="1" noChangeArrowheads="1"/>
            </p:cNvPicPr>
            <p:nvPr/>
          </p:nvPicPr>
          <p:blipFill>
            <a:blip r:embed="rId7" cstate="print"/>
            <a:srcRect/>
            <a:stretch>
              <a:fillRect/>
            </a:stretch>
          </p:blipFill>
          <p:spPr bwMode="auto">
            <a:xfrm>
              <a:off x="4176" y="480"/>
              <a:ext cx="1445" cy="891"/>
            </a:xfrm>
            <a:prstGeom prst="rect">
              <a:avLst/>
            </a:prstGeom>
            <a:noFill/>
            <a:ln w="9525">
              <a:noFill/>
              <a:miter lim="800000"/>
              <a:headEnd/>
              <a:tailEnd/>
            </a:ln>
          </p:spPr>
        </p:pic>
      </p:grpSp>
      <p:cxnSp>
        <p:nvCxnSpPr>
          <p:cNvPr id="37898" name="AutoShape 12"/>
          <p:cNvCxnSpPr>
            <a:cxnSpLocks noChangeShapeType="1"/>
          </p:cNvCxnSpPr>
          <p:nvPr/>
        </p:nvCxnSpPr>
        <p:spPr bwMode="auto">
          <a:xfrm rot="10800000" flipV="1">
            <a:off x="2228850" y="4219575"/>
            <a:ext cx="1230313" cy="793750"/>
          </a:xfrm>
          <a:prstGeom prst="curvedConnector3">
            <a:avLst>
              <a:gd name="adj1" fmla="val 50065"/>
            </a:avLst>
          </a:prstGeom>
          <a:noFill/>
          <a:ln w="9525">
            <a:solidFill>
              <a:schemeClr val="tx1"/>
            </a:solidFill>
            <a:round/>
            <a:headEnd/>
            <a:tailEnd type="triangle" w="med" len="med"/>
          </a:ln>
        </p:spPr>
      </p:cxnSp>
      <p:sp>
        <p:nvSpPr>
          <p:cNvPr id="37899" name="Text Box 13"/>
          <p:cNvSpPr txBox="1">
            <a:spLocks noChangeArrowheads="1"/>
          </p:cNvSpPr>
          <p:nvPr/>
        </p:nvSpPr>
        <p:spPr bwMode="auto">
          <a:xfrm>
            <a:off x="2303463" y="4451350"/>
            <a:ext cx="1057275"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Offers</a:t>
            </a:r>
          </a:p>
        </p:txBody>
      </p:sp>
      <p:cxnSp>
        <p:nvCxnSpPr>
          <p:cNvPr id="37900" name="AutoShape 14"/>
          <p:cNvCxnSpPr>
            <a:cxnSpLocks noChangeShapeType="1"/>
            <a:stCxn id="37894" idx="1"/>
          </p:cNvCxnSpPr>
          <p:nvPr/>
        </p:nvCxnSpPr>
        <p:spPr bwMode="auto">
          <a:xfrm rot="-5400000">
            <a:off x="2528094" y="2667794"/>
            <a:ext cx="350838" cy="2279650"/>
          </a:xfrm>
          <a:prstGeom prst="curvedConnector3">
            <a:avLst>
              <a:gd name="adj1" fmla="val 165157"/>
            </a:avLst>
          </a:prstGeom>
          <a:noFill/>
          <a:ln w="9525">
            <a:solidFill>
              <a:schemeClr val="tx1"/>
            </a:solidFill>
            <a:round/>
            <a:headEnd/>
            <a:tailEnd type="triangle" w="med" len="med"/>
          </a:ln>
        </p:spPr>
      </p:cxnSp>
      <p:grpSp>
        <p:nvGrpSpPr>
          <p:cNvPr id="3" name="Group 15"/>
          <p:cNvGrpSpPr>
            <a:grpSpLocks/>
          </p:cNvGrpSpPr>
          <p:nvPr/>
        </p:nvGrpSpPr>
        <p:grpSpPr bwMode="auto">
          <a:xfrm>
            <a:off x="2438400" y="3216275"/>
            <a:ext cx="814388" cy="801688"/>
            <a:chOff x="4176" y="1824"/>
            <a:chExt cx="1022" cy="1247"/>
          </a:xfrm>
        </p:grpSpPr>
        <p:sp>
          <p:nvSpPr>
            <p:cNvPr id="37913" name="AutoShape 16"/>
            <p:cNvSpPr>
              <a:spLocks noChangeArrowheads="1"/>
            </p:cNvSpPr>
            <p:nvPr/>
          </p:nvSpPr>
          <p:spPr bwMode="auto">
            <a:xfrm rot="5400000" flipV="1">
              <a:off x="4176" y="1968"/>
              <a:ext cx="1104" cy="816"/>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600">
                  <a:latin typeface="Times New Roman" pitchFamily="-80" charset="0"/>
                </a:rPr>
                <a:t>CPP/</a:t>
              </a:r>
              <a:br>
                <a:rPr lang="en-US" sz="1600">
                  <a:latin typeface="Times New Roman" pitchFamily="-80" charset="0"/>
                </a:rPr>
              </a:br>
              <a:r>
                <a:rPr lang="en-US" sz="1600">
                  <a:latin typeface="Times New Roman" pitchFamily="-80" charset="0"/>
                </a:rPr>
                <a:t>TOD</a:t>
              </a:r>
            </a:p>
          </p:txBody>
        </p:sp>
        <p:pic>
          <p:nvPicPr>
            <p:cNvPr id="37914" name="Picture 17" descr="Handshk1"/>
            <p:cNvPicPr>
              <a:picLocks noChangeAspect="1" noChangeArrowheads="1"/>
            </p:cNvPicPr>
            <p:nvPr/>
          </p:nvPicPr>
          <p:blipFill>
            <a:blip r:embed="rId8" cstate="print"/>
            <a:srcRect/>
            <a:stretch>
              <a:fillRect/>
            </a:stretch>
          </p:blipFill>
          <p:spPr bwMode="auto">
            <a:xfrm>
              <a:off x="4176" y="2592"/>
              <a:ext cx="1022" cy="479"/>
            </a:xfrm>
            <a:prstGeom prst="rect">
              <a:avLst/>
            </a:prstGeom>
            <a:noFill/>
            <a:ln w="9525">
              <a:noFill/>
              <a:miter lim="800000"/>
              <a:headEnd/>
              <a:tailEnd/>
            </a:ln>
          </p:spPr>
        </p:pic>
      </p:grpSp>
      <p:sp>
        <p:nvSpPr>
          <p:cNvPr id="37902" name="Text Box 18"/>
          <p:cNvSpPr txBox="1">
            <a:spLocks noChangeArrowheads="1"/>
          </p:cNvSpPr>
          <p:nvPr/>
        </p:nvSpPr>
        <p:spPr bwMode="auto">
          <a:xfrm>
            <a:off x="1281113" y="3257550"/>
            <a:ext cx="1143000"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Accepted</a:t>
            </a:r>
          </a:p>
        </p:txBody>
      </p:sp>
      <p:cxnSp>
        <p:nvCxnSpPr>
          <p:cNvPr id="37903" name="AutoShape 19"/>
          <p:cNvCxnSpPr>
            <a:cxnSpLocks noChangeShapeType="1"/>
          </p:cNvCxnSpPr>
          <p:nvPr/>
        </p:nvCxnSpPr>
        <p:spPr bwMode="auto">
          <a:xfrm>
            <a:off x="4225925" y="4219575"/>
            <a:ext cx="992188" cy="620713"/>
          </a:xfrm>
          <a:prstGeom prst="curvedConnector2">
            <a:avLst/>
          </a:prstGeom>
          <a:noFill/>
          <a:ln w="9525">
            <a:solidFill>
              <a:schemeClr val="tx1"/>
            </a:solidFill>
            <a:round/>
            <a:headEnd/>
            <a:tailEnd type="triangle" w="med" len="med"/>
          </a:ln>
        </p:spPr>
      </p:cxnSp>
      <p:sp>
        <p:nvSpPr>
          <p:cNvPr id="37904" name="Text Box 20"/>
          <p:cNvSpPr txBox="1">
            <a:spLocks noChangeArrowheads="1"/>
          </p:cNvSpPr>
          <p:nvPr/>
        </p:nvSpPr>
        <p:spPr bwMode="auto">
          <a:xfrm>
            <a:off x="4357688" y="4356100"/>
            <a:ext cx="1417637" cy="396875"/>
          </a:xfrm>
          <a:prstGeom prst="rect">
            <a:avLst/>
          </a:prstGeom>
          <a:noFill/>
          <a:ln w="9525">
            <a:noFill/>
            <a:miter lim="800000"/>
            <a:headEnd/>
            <a:tailEnd/>
          </a:ln>
        </p:spPr>
        <p:txBody>
          <a:bodyPr wrap="none">
            <a:spAutoFit/>
          </a:bodyPr>
          <a:lstStyle/>
          <a:p>
            <a:pPr algn="ctr"/>
            <a:r>
              <a:rPr lang="en-US" sz="2000">
                <a:latin typeface="Times New Roman" pitchFamily="-80" charset="0"/>
              </a:rPr>
              <a:t>Power Price</a:t>
            </a:r>
          </a:p>
        </p:txBody>
      </p:sp>
      <p:cxnSp>
        <p:nvCxnSpPr>
          <p:cNvPr id="37905" name="AutoShape 21"/>
          <p:cNvCxnSpPr>
            <a:cxnSpLocks noChangeShapeType="1"/>
          </p:cNvCxnSpPr>
          <p:nvPr/>
        </p:nvCxnSpPr>
        <p:spPr bwMode="auto">
          <a:xfrm flipV="1">
            <a:off x="4467225" y="5773738"/>
            <a:ext cx="760413" cy="265112"/>
          </a:xfrm>
          <a:prstGeom prst="curvedConnector2">
            <a:avLst/>
          </a:prstGeom>
          <a:noFill/>
          <a:ln w="9525">
            <a:solidFill>
              <a:schemeClr val="tx1"/>
            </a:solidFill>
            <a:round/>
            <a:headEnd/>
            <a:tailEnd type="triangle" w="med" len="med"/>
          </a:ln>
        </p:spPr>
      </p:cxnSp>
      <p:sp>
        <p:nvSpPr>
          <p:cNvPr id="37906" name="Text Box 22"/>
          <p:cNvSpPr txBox="1">
            <a:spLocks noChangeArrowheads="1"/>
          </p:cNvSpPr>
          <p:nvPr/>
        </p:nvSpPr>
        <p:spPr bwMode="auto">
          <a:xfrm>
            <a:off x="4402138" y="6016625"/>
            <a:ext cx="1700212" cy="396875"/>
          </a:xfrm>
          <a:prstGeom prst="rect">
            <a:avLst/>
          </a:prstGeom>
          <a:noFill/>
          <a:ln w="9525">
            <a:noFill/>
            <a:miter lim="800000"/>
            <a:headEnd/>
            <a:tailEnd/>
          </a:ln>
        </p:spPr>
        <p:txBody>
          <a:bodyPr wrap="none">
            <a:spAutoFit/>
          </a:bodyPr>
          <a:lstStyle/>
          <a:p>
            <a:pPr algn="ctr"/>
            <a:r>
              <a:rPr lang="en-US" sz="2000">
                <a:latin typeface="Times New Roman" pitchFamily="-80" charset="0"/>
              </a:rPr>
              <a:t>Load Behavior</a:t>
            </a:r>
          </a:p>
        </p:txBody>
      </p:sp>
      <p:sp>
        <p:nvSpPr>
          <p:cNvPr id="37907" name="Text Box 23"/>
          <p:cNvSpPr txBox="1">
            <a:spLocks noChangeArrowheads="1"/>
          </p:cNvSpPr>
          <p:nvPr/>
        </p:nvSpPr>
        <p:spPr bwMode="auto">
          <a:xfrm>
            <a:off x="393700" y="188913"/>
            <a:ext cx="8421688" cy="688975"/>
          </a:xfrm>
          <a:prstGeom prst="rect">
            <a:avLst/>
          </a:prstGeom>
          <a:noFill/>
          <a:ln w="9525" algn="ctr">
            <a:noFill/>
            <a:miter lim="800000"/>
            <a:headEnd/>
            <a:tailEnd/>
          </a:ln>
        </p:spPr>
        <p:txBody>
          <a:bodyPr lIns="0" tIns="0" rIns="0" bIns="0"/>
          <a:lstStyle/>
          <a:p>
            <a:pPr eaLnBrk="0" hangingPunct="0">
              <a:lnSpc>
                <a:spcPct val="105000"/>
              </a:lnSpc>
            </a:pPr>
            <a:r>
              <a:rPr lang="en-US" sz="3400">
                <a:solidFill>
                  <a:schemeClr val="bg1"/>
                </a:solidFill>
              </a:rPr>
              <a:t>Testing Market-Based Customer Incentives</a:t>
            </a:r>
          </a:p>
        </p:txBody>
      </p:sp>
      <p:sp>
        <p:nvSpPr>
          <p:cNvPr id="37908" name="Rectangle 24"/>
          <p:cNvSpPr>
            <a:spLocks noChangeArrowheads="1"/>
          </p:cNvSpPr>
          <p:nvPr/>
        </p:nvSpPr>
        <p:spPr bwMode="auto">
          <a:xfrm>
            <a:off x="158750" y="514350"/>
            <a:ext cx="8423275" cy="476250"/>
          </a:xfrm>
          <a:prstGeom prst="rect">
            <a:avLst/>
          </a:prstGeom>
          <a:noFill/>
          <a:ln w="9525">
            <a:noFill/>
            <a:miter lim="800000"/>
            <a:headEnd/>
            <a:tailEnd/>
          </a:ln>
        </p:spPr>
        <p:txBody>
          <a:bodyPr lIns="0" tIns="0" rIns="0" bIns="0"/>
          <a:lstStyle/>
          <a:p>
            <a:pPr marL="342900" indent="-342900" eaLnBrk="0" hangingPunct="0">
              <a:lnSpc>
                <a:spcPct val="105000"/>
              </a:lnSpc>
              <a:spcBef>
                <a:spcPct val="30000"/>
              </a:spcBef>
              <a:buClr>
                <a:schemeClr val="folHlink"/>
              </a:buClr>
              <a:buFontTx/>
              <a:buBlip>
                <a:blip r:embed="rId9"/>
              </a:buBlip>
            </a:pPr>
            <a:endParaRPr lang="en-US" sz="2000"/>
          </a:p>
        </p:txBody>
      </p:sp>
      <p:sp>
        <p:nvSpPr>
          <p:cNvPr id="700441" name="AutoShape 25"/>
          <p:cNvSpPr>
            <a:spLocks noChangeArrowheads="1"/>
          </p:cNvSpPr>
          <p:nvPr/>
        </p:nvSpPr>
        <p:spPr bwMode="auto">
          <a:xfrm>
            <a:off x="1057275" y="1657350"/>
            <a:ext cx="1304925" cy="1009650"/>
          </a:xfrm>
          <a:prstGeom prst="wedgeRoundRectCallout">
            <a:avLst>
              <a:gd name="adj1" fmla="val 26644"/>
              <a:gd name="adj2" fmla="val 111162"/>
              <a:gd name="adj3" fmla="val 16667"/>
            </a:avLst>
          </a:prstGeom>
          <a:solidFill>
            <a:schemeClr val="bg1"/>
          </a:solidFill>
          <a:ln w="9525" algn="ctr">
            <a:solidFill>
              <a:schemeClr val="tx1"/>
            </a:solidFill>
            <a:miter lim="800000"/>
            <a:headEnd/>
            <a:tailEnd/>
          </a:ln>
        </p:spPr>
        <p:txBody>
          <a:bodyPr/>
          <a:lstStyle/>
          <a:p>
            <a:r>
              <a:rPr lang="en-US"/>
              <a:t>Customer contract choice</a:t>
            </a:r>
          </a:p>
        </p:txBody>
      </p:sp>
      <p:sp>
        <p:nvSpPr>
          <p:cNvPr id="700442" name="AutoShape 26"/>
          <p:cNvSpPr>
            <a:spLocks noChangeArrowheads="1"/>
          </p:cNvSpPr>
          <p:nvPr/>
        </p:nvSpPr>
        <p:spPr bwMode="auto">
          <a:xfrm>
            <a:off x="3381375" y="1428750"/>
            <a:ext cx="2857500" cy="1276350"/>
          </a:xfrm>
          <a:prstGeom prst="wedgeRoundRectCallout">
            <a:avLst>
              <a:gd name="adj1" fmla="val -32333"/>
              <a:gd name="adj2" fmla="val 105847"/>
              <a:gd name="adj3" fmla="val 16667"/>
            </a:avLst>
          </a:prstGeom>
          <a:solidFill>
            <a:schemeClr val="bg1"/>
          </a:solidFill>
          <a:ln w="9525" algn="ctr">
            <a:solidFill>
              <a:schemeClr val="tx1"/>
            </a:solidFill>
            <a:miter lim="800000"/>
            <a:headEnd/>
            <a:tailEnd/>
          </a:ln>
        </p:spPr>
        <p:txBody>
          <a:bodyPr/>
          <a:lstStyle/>
          <a:p>
            <a:r>
              <a:rPr lang="en-US"/>
              <a:t>Virtual distribution feeder (in software) as if all resources co-located on a single feeder</a:t>
            </a:r>
          </a:p>
        </p:txBody>
      </p:sp>
      <p:sp>
        <p:nvSpPr>
          <p:cNvPr id="700443" name="AutoShape 27"/>
          <p:cNvSpPr>
            <a:spLocks noChangeArrowheads="1"/>
          </p:cNvSpPr>
          <p:nvPr/>
        </p:nvSpPr>
        <p:spPr bwMode="auto">
          <a:xfrm>
            <a:off x="6286500" y="2952750"/>
            <a:ext cx="2181225" cy="1295400"/>
          </a:xfrm>
          <a:prstGeom prst="wedgeRoundRectCallout">
            <a:avLst>
              <a:gd name="adj1" fmla="val -74889"/>
              <a:gd name="adj2" fmla="val 108699"/>
              <a:gd name="adj3" fmla="val 16667"/>
            </a:avLst>
          </a:prstGeom>
          <a:solidFill>
            <a:schemeClr val="bg1"/>
          </a:solidFill>
          <a:ln w="9525" algn="ctr">
            <a:solidFill>
              <a:schemeClr val="tx1"/>
            </a:solidFill>
            <a:miter lim="800000"/>
            <a:headEnd/>
            <a:tailEnd/>
          </a:ln>
        </p:spPr>
        <p:txBody>
          <a:bodyPr/>
          <a:lstStyle/>
          <a:p>
            <a:r>
              <a:rPr lang="en-US"/>
              <a:t>Real-time (5-min.) market clearing </a:t>
            </a:r>
            <a:r>
              <a:rPr lang="en-US">
                <a:cs typeface="Arial" charset="0"/>
              </a:rPr>
              <a:t>─ </a:t>
            </a:r>
            <a:r>
              <a:rPr lang="en-US"/>
              <a:t>real cash deposits &amp; shadow billing</a:t>
            </a:r>
          </a:p>
        </p:txBody>
      </p:sp>
      <p:sp>
        <p:nvSpPr>
          <p:cNvPr id="700444" name="AutoShape 28"/>
          <p:cNvSpPr>
            <a:spLocks noChangeArrowheads="1"/>
          </p:cNvSpPr>
          <p:nvPr/>
        </p:nvSpPr>
        <p:spPr bwMode="auto">
          <a:xfrm>
            <a:off x="6572250" y="4648200"/>
            <a:ext cx="2419350" cy="1571625"/>
          </a:xfrm>
          <a:prstGeom prst="wedgeRoundRectCallout">
            <a:avLst>
              <a:gd name="adj1" fmla="val -82676"/>
              <a:gd name="adj2" fmla="val -10708"/>
              <a:gd name="adj3" fmla="val 16667"/>
            </a:avLst>
          </a:prstGeom>
          <a:solidFill>
            <a:schemeClr val="bg1"/>
          </a:solidFill>
          <a:ln w="9525" algn="ctr">
            <a:solidFill>
              <a:schemeClr val="tx1"/>
            </a:solidFill>
            <a:miter lim="800000"/>
            <a:headEnd/>
            <a:tailEnd/>
          </a:ln>
        </p:spPr>
        <p:txBody>
          <a:bodyPr/>
          <a:lstStyle/>
          <a:p>
            <a:r>
              <a:rPr lang="en-US"/>
              <a:t>Demand response equipment to automate response based on customer preferences</a:t>
            </a:r>
          </a:p>
        </p:txBody>
      </p:sp>
      <p:sp>
        <p:nvSpPr>
          <p:cNvPr id="30" name="Rectangle 665"/>
          <p:cNvSpPr txBox="1">
            <a:spLocks noChangeArrowheads="1"/>
          </p:cNvSpPr>
          <p:nvPr/>
        </p:nvSpPr>
        <p:spPr>
          <a:xfrm>
            <a:off x="590550" y="238125"/>
            <a:ext cx="8305800" cy="90487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tx1"/>
                </a:solidFill>
                <a:effectLst/>
                <a:uLnTx/>
                <a:uFillTx/>
                <a:latin typeface="Times New Roman" pitchFamily="18" charset="0"/>
                <a:ea typeface="+mj-ea"/>
                <a:cs typeface="+mj-cs"/>
              </a:rPr>
              <a:t>Olympic Peninsula Demonstration (cont.)</a:t>
            </a:r>
          </a:p>
        </p:txBody>
      </p:sp>
      <p:sp>
        <p:nvSpPr>
          <p:cNvPr id="31" name="Slide Number Placeholder 30"/>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08940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0441"/>
                                        </p:tgtEl>
                                        <p:attrNameLst>
                                          <p:attrName>style.visibility</p:attrName>
                                        </p:attrNameLst>
                                      </p:cBhvr>
                                      <p:to>
                                        <p:strVal val="visible"/>
                                      </p:to>
                                    </p:set>
                                    <p:animEffect transition="in" filter="dissolve">
                                      <p:cBhvr>
                                        <p:cTn id="7" dur="500"/>
                                        <p:tgtEl>
                                          <p:spTgt spid="7004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00442"/>
                                        </p:tgtEl>
                                        <p:attrNameLst>
                                          <p:attrName>style.visibility</p:attrName>
                                        </p:attrNameLst>
                                      </p:cBhvr>
                                      <p:to>
                                        <p:strVal val="visible"/>
                                      </p:to>
                                    </p:set>
                                    <p:animEffect transition="in" filter="dissolve">
                                      <p:cBhvr>
                                        <p:cTn id="12" dur="500"/>
                                        <p:tgtEl>
                                          <p:spTgt spid="7004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00443"/>
                                        </p:tgtEl>
                                        <p:attrNameLst>
                                          <p:attrName>style.visibility</p:attrName>
                                        </p:attrNameLst>
                                      </p:cBhvr>
                                      <p:to>
                                        <p:strVal val="visible"/>
                                      </p:to>
                                    </p:set>
                                    <p:animEffect transition="in" filter="dissolve">
                                      <p:cBhvr>
                                        <p:cTn id="17" dur="500"/>
                                        <p:tgtEl>
                                          <p:spTgt spid="7004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00444"/>
                                        </p:tgtEl>
                                        <p:attrNameLst>
                                          <p:attrName>style.visibility</p:attrName>
                                        </p:attrNameLst>
                                      </p:cBhvr>
                                      <p:to>
                                        <p:strVal val="visible"/>
                                      </p:to>
                                    </p:set>
                                    <p:animEffect transition="in" filter="dissolve">
                                      <p:cBhvr>
                                        <p:cTn id="22" dur="500"/>
                                        <p:tgtEl>
                                          <p:spTgt spid="700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41" grpId="0" animBg="1"/>
      <p:bldP spid="700442" grpId="0" animBg="1"/>
      <p:bldP spid="700443" grpId="0" animBg="1"/>
      <p:bldP spid="70044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778000" y="2500313"/>
            <a:ext cx="6553200" cy="3763962"/>
            <a:chOff x="1120" y="1575"/>
            <a:chExt cx="4128" cy="2371"/>
          </a:xfrm>
        </p:grpSpPr>
        <p:sp>
          <p:nvSpPr>
            <p:cNvPr id="39961" name="Text Box 27"/>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sp>
          <p:nvSpPr>
            <p:cNvPr id="39962" name="Arc 26"/>
            <p:cNvSpPr>
              <a:spLocks/>
            </p:cNvSpPr>
            <p:nvPr/>
          </p:nvSpPr>
          <p:spPr bwMode="auto">
            <a:xfrm rot="10800000" flipH="1" flipV="1">
              <a:off x="4288" y="1746"/>
              <a:ext cx="624" cy="241"/>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9963" name="Text Box 23"/>
            <p:cNvSpPr txBox="1">
              <a:spLocks noChangeArrowheads="1"/>
            </p:cNvSpPr>
            <p:nvPr/>
          </p:nvSpPr>
          <p:spPr bwMode="auto">
            <a:xfrm>
              <a:off x="400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max</a:t>
              </a:r>
            </a:p>
          </p:txBody>
        </p:sp>
        <p:sp>
          <p:nvSpPr>
            <p:cNvPr id="39964" name="Line 29"/>
            <p:cNvSpPr>
              <a:spLocks noChangeShapeType="1"/>
            </p:cNvSpPr>
            <p:nvPr/>
          </p:nvSpPr>
          <p:spPr bwMode="auto">
            <a:xfrm flipV="1">
              <a:off x="1408" y="3139"/>
              <a:ext cx="0" cy="57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5" name="Line 30"/>
            <p:cNvSpPr>
              <a:spLocks noChangeShapeType="1"/>
            </p:cNvSpPr>
            <p:nvPr/>
          </p:nvSpPr>
          <p:spPr bwMode="auto">
            <a:xfrm flipV="1">
              <a:off x="1408" y="1987"/>
              <a:ext cx="2880" cy="1152"/>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6" name="Line 31"/>
            <p:cNvSpPr>
              <a:spLocks noChangeShapeType="1"/>
            </p:cNvSpPr>
            <p:nvPr/>
          </p:nvSpPr>
          <p:spPr bwMode="auto">
            <a:xfrm flipV="1">
              <a:off x="4288" y="1579"/>
              <a:ext cx="0" cy="408"/>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7" name="Text Box 32"/>
            <p:cNvSpPr txBox="1">
              <a:spLocks noChangeArrowheads="1"/>
            </p:cNvSpPr>
            <p:nvPr/>
          </p:nvSpPr>
          <p:spPr bwMode="auto">
            <a:xfrm>
              <a:off x="112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min</a:t>
              </a:r>
            </a:p>
          </p:txBody>
        </p:sp>
        <p:sp>
          <p:nvSpPr>
            <p:cNvPr id="39968" name="Line 33"/>
            <p:cNvSpPr>
              <a:spLocks noChangeShapeType="1"/>
            </p:cNvSpPr>
            <p:nvPr/>
          </p:nvSpPr>
          <p:spPr bwMode="auto">
            <a:xfrm flipV="1">
              <a:off x="4336" y="1575"/>
              <a:ext cx="912" cy="384"/>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9" name="Line 34"/>
            <p:cNvSpPr>
              <a:spLocks noChangeShapeType="1"/>
            </p:cNvSpPr>
            <p:nvPr/>
          </p:nvSpPr>
          <p:spPr bwMode="auto">
            <a:xfrm flipV="1">
              <a:off x="4336" y="1987"/>
              <a:ext cx="912" cy="0"/>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70" name="Text Box 35"/>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gr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4" name="Text Box 5"/>
          <p:cNvSpPr txBox="1">
            <a:spLocks noChangeArrowheads="1"/>
          </p:cNvSpPr>
          <p:nvPr/>
        </p:nvSpPr>
        <p:spPr bwMode="auto">
          <a:xfrm>
            <a:off x="3488851" y="6280179"/>
            <a:ext cx="222400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Temperature (</a:t>
            </a:r>
            <a:r>
              <a:rPr lang="en-US" b="1" dirty="0" err="1" smtClean="0">
                <a:latin typeface="Times New Roman" pitchFamily="18" charset="0"/>
                <a:cs typeface="Times New Roman" pitchFamily="18" charset="0"/>
              </a:rPr>
              <a:t>deg</a:t>
            </a:r>
            <a:r>
              <a:rPr lang="en-US" b="1" dirty="0" smtClean="0">
                <a:latin typeface="Times New Roman" pitchFamily="18" charset="0"/>
                <a:cs typeface="Times New Roman" pitchFamily="18" charset="0"/>
              </a:rPr>
              <a:t> F)</a:t>
            </a:r>
            <a:endParaRPr lang="en-US" b="1" dirty="0">
              <a:latin typeface="Times New Roman" pitchFamily="18" charset="0"/>
              <a:cs typeface="Times New Roman" pitchFamily="18" charset="0"/>
            </a:endParaRPr>
          </a:p>
        </p:txBody>
      </p:sp>
      <p:sp>
        <p:nvSpPr>
          <p:cNvPr id="39945" name="Text Box 6"/>
          <p:cNvSpPr txBox="1">
            <a:spLocks noChangeArrowheads="1"/>
          </p:cNvSpPr>
          <p:nvPr/>
        </p:nvSpPr>
        <p:spPr bwMode="auto">
          <a:xfrm rot="-5400000">
            <a:off x="-116285" y="3819009"/>
            <a:ext cx="103425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Price (</a:t>
            </a:r>
            <a:r>
              <a:rPr lang="el-GR" b="1" dirty="0" smtClean="0">
                <a:latin typeface="Times New Roman" pitchFamily="18" charset="0"/>
                <a:cs typeface="Times New Roman" pitchFamily="18" charset="0"/>
              </a:rPr>
              <a:t>σ</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3" name="Line 13"/>
          <p:cNvSpPr>
            <a:spLocks noChangeShapeType="1"/>
          </p:cNvSpPr>
          <p:nvPr/>
        </p:nvSpPr>
        <p:spPr bwMode="auto">
          <a:xfrm flipH="1">
            <a:off x="1308100" y="3524250"/>
            <a:ext cx="4581525" cy="11113"/>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latin typeface="Times New Roman" pitchFamily="18" charset="0"/>
                <a:cs typeface="Times New Roman" pitchFamily="18" charset="0"/>
              </a:rPr>
              <a:t>T</a:t>
            </a:r>
            <a:r>
              <a:rPr lang="en-US" b="1" i="1" baseline="-25000">
                <a:solidFill>
                  <a:srgbClr val="FF0000"/>
                </a:solidFill>
                <a:latin typeface="Times New Roman" pitchFamily="18" charset="0"/>
                <a:cs typeface="Times New Roman" pitchFamily="18" charset="0"/>
              </a:rPr>
              <a:t>current</a:t>
            </a:r>
          </a:p>
        </p:txBody>
      </p:sp>
      <p:sp>
        <p:nvSpPr>
          <p:cNvPr id="686095" name="Text Box 15"/>
          <p:cNvSpPr txBox="1">
            <a:spLocks noChangeArrowheads="1"/>
          </p:cNvSpPr>
          <p:nvPr/>
        </p:nvSpPr>
        <p:spPr bwMode="auto">
          <a:xfrm>
            <a:off x="330200" y="3382963"/>
            <a:ext cx="990600" cy="366712"/>
          </a:xfrm>
          <a:prstGeom prst="rect">
            <a:avLst/>
          </a:prstGeom>
          <a:noFill/>
          <a:ln w="9525">
            <a:noFill/>
            <a:miter lim="800000"/>
            <a:headEnd/>
            <a:tailEnd/>
          </a:ln>
        </p:spPr>
        <p:txBody>
          <a:bodyPr>
            <a:spAutoFit/>
          </a:bodyPr>
          <a:lstStyle/>
          <a:p>
            <a:pPr algn="r"/>
            <a:r>
              <a:rPr lang="en-US" b="1" i="1">
                <a:solidFill>
                  <a:srgbClr val="FF0000"/>
                </a:solidFill>
                <a:latin typeface="Times New Roman" pitchFamily="18" charset="0"/>
                <a:cs typeface="Times New Roman" pitchFamily="18" charset="0"/>
              </a:rPr>
              <a:t>P</a:t>
            </a:r>
            <a:r>
              <a:rPr lang="en-US" b="1" i="1" baseline="-25000">
                <a:solidFill>
                  <a:srgbClr val="FF0000"/>
                </a:solidFill>
                <a:latin typeface="Times New Roman" pitchFamily="18" charset="0"/>
                <a:cs typeface="Times New Roman" pitchFamily="18" charset="0"/>
              </a:rPr>
              <a:t>bid</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latin typeface="Times New Roman" pitchFamily="18" charset="0"/>
                <a:cs typeface="Times New Roman" pitchFamily="18" charset="0"/>
              </a:rPr>
              <a:t>P</a:t>
            </a:r>
            <a:r>
              <a:rPr lang="en-US" i="1" baseline="-25000">
                <a:latin typeface="Times New Roman" pitchFamily="18" charset="0"/>
                <a:cs typeface="Times New Roman" pitchFamily="18" charset="0"/>
              </a:rPr>
              <a:t>avg</a:t>
            </a:r>
          </a:p>
        </p:txBody>
      </p:sp>
      <p:sp>
        <p:nvSpPr>
          <p:cNvPr id="686097" name="Line 17"/>
          <p:cNvSpPr>
            <a:spLocks noChangeShapeType="1"/>
          </p:cNvSpPr>
          <p:nvPr/>
        </p:nvSpPr>
        <p:spPr bwMode="auto">
          <a:xfrm flipV="1">
            <a:off x="1319213" y="4514850"/>
            <a:ext cx="2139950" cy="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8" name="Line 18"/>
          <p:cNvSpPr>
            <a:spLocks noChangeShapeType="1"/>
          </p:cNvSpPr>
          <p:nvPr/>
        </p:nvSpPr>
        <p:spPr bwMode="auto">
          <a:xfrm>
            <a:off x="3443288" y="4513263"/>
            <a:ext cx="11112" cy="135255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9" name="Text Box 19"/>
          <p:cNvSpPr txBox="1">
            <a:spLocks noChangeArrowheads="1"/>
          </p:cNvSpPr>
          <p:nvPr/>
        </p:nvSpPr>
        <p:spPr bwMode="auto">
          <a:xfrm>
            <a:off x="330200" y="4373563"/>
            <a:ext cx="990600" cy="366712"/>
          </a:xfrm>
          <a:prstGeom prst="rect">
            <a:avLst/>
          </a:prstGeom>
          <a:noFill/>
          <a:ln w="9525">
            <a:noFill/>
            <a:miter lim="800000"/>
            <a:headEnd/>
            <a:tailEnd/>
          </a:ln>
        </p:spPr>
        <p:txBody>
          <a:bodyPr>
            <a:spAutoFit/>
          </a:bodyPr>
          <a:lstStyle/>
          <a:p>
            <a:pPr algn="r"/>
            <a:r>
              <a:rPr lang="en-US" b="1" i="1">
                <a:solidFill>
                  <a:srgbClr val="0000FF"/>
                </a:solidFill>
                <a:latin typeface="Times New Roman" pitchFamily="18" charset="0"/>
                <a:cs typeface="Times New Roman" pitchFamily="18" charset="0"/>
              </a:rPr>
              <a:t>P</a:t>
            </a:r>
            <a:r>
              <a:rPr lang="en-US" b="1" i="1" baseline="-25000">
                <a:solidFill>
                  <a:srgbClr val="0000FF"/>
                </a:solidFill>
                <a:latin typeface="Times New Roman" pitchFamily="18" charset="0"/>
                <a:cs typeface="Times New Roman" pitchFamily="18" charset="0"/>
              </a:rPr>
              <a:t>clear</a:t>
            </a: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latin typeface="Times New Roman" pitchFamily="18" charset="0"/>
                <a:cs typeface="Times New Roman" pitchFamily="18" charset="0"/>
              </a:rPr>
              <a:t>T</a:t>
            </a:r>
            <a:r>
              <a:rPr lang="en-US" b="1" i="1" baseline="-25000">
                <a:solidFill>
                  <a:srgbClr val="0000FF"/>
                </a:solidFill>
                <a:latin typeface="Times New Roman" pitchFamily="18" charset="0"/>
                <a:cs typeface="Times New Roman" pitchFamily="18" charset="0"/>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desired</a:t>
            </a:r>
          </a:p>
        </p:txBody>
      </p:sp>
      <p:sp>
        <p:nvSpPr>
          <p:cNvPr id="686108" name="Text Box 28"/>
          <p:cNvSpPr txBox="1">
            <a:spLocks noChangeArrowheads="1"/>
          </p:cNvSpPr>
          <p:nvPr/>
        </p:nvSpPr>
        <p:spPr bwMode="auto">
          <a:xfrm>
            <a:off x="976313" y="1041400"/>
            <a:ext cx="5591595" cy="1027974"/>
          </a:xfrm>
          <a:prstGeom prst="rect">
            <a:avLst/>
          </a:prstGeom>
          <a:noFill/>
          <a:ln w="9525" algn="ctr">
            <a:noFill/>
            <a:miter lim="800000"/>
            <a:headEnd/>
            <a:tailEnd/>
          </a:ln>
        </p:spPr>
        <p:txBody>
          <a:bodyPr wrap="none">
            <a:spAutoFit/>
          </a:bodyPr>
          <a:lstStyle/>
          <a:p>
            <a:pPr>
              <a:tabLst>
                <a:tab pos="1314450" algn="l"/>
              </a:tabLst>
            </a:pPr>
            <a:r>
              <a:rPr lang="en-US" sz="1600" i="1" dirty="0">
                <a:latin typeface="Times New Roman" pitchFamily="18" charset="0"/>
                <a:cs typeface="Times New Roman" pitchFamily="18" charset="0"/>
              </a:rPr>
              <a:t>User sets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desired</a:t>
            </a:r>
            <a:r>
              <a:rPr lang="en-US" sz="1600" dirty="0">
                <a:latin typeface="Times New Roman" pitchFamily="18" charset="0"/>
                <a:cs typeface="Times New Roman" pitchFamily="18" charset="0"/>
              </a:rPr>
              <a:t>  (on thermostat calendar)</a:t>
            </a:r>
          </a:p>
          <a:p>
            <a:pPr>
              <a:lnSpc>
                <a:spcPct val="150000"/>
              </a:lnSpc>
              <a:tabLst>
                <a:tab pos="1314450" algn="l"/>
              </a:tabLst>
            </a:pPr>
            <a:r>
              <a:rPr lang="en-US" sz="1600" i="1" dirty="0">
                <a:latin typeface="Times New Roman" pitchFamily="18" charset="0"/>
                <a:cs typeface="Times New Roman" pitchFamily="18" charset="0"/>
              </a:rPr>
              <a:t>These imply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max</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min</a:t>
            </a:r>
            <a:r>
              <a:rPr lang="en-US" sz="1600" i="1" dirty="0">
                <a:latin typeface="Times New Roman" pitchFamily="18" charset="0"/>
                <a:cs typeface="Times New Roman" pitchFamily="18" charset="0"/>
              </a:rPr>
              <a:t>, k  </a:t>
            </a:r>
            <a:r>
              <a:rPr lang="en-US" sz="1600" dirty="0">
                <a:latin typeface="Times New Roman" pitchFamily="18" charset="0"/>
                <a:cs typeface="Times New Roman" pitchFamily="18" charset="0"/>
              </a:rPr>
              <a:t>(price response parameters)</a:t>
            </a:r>
          </a:p>
          <a:p>
            <a:pPr>
              <a:lnSpc>
                <a:spcPct val="130000"/>
              </a:lnSpc>
              <a:tabLst>
                <a:tab pos="1314450" algn="l"/>
              </a:tabLst>
            </a:pPr>
            <a:r>
              <a:rPr lang="en-US" sz="1600" i="1" dirty="0" smtClean="0">
                <a:latin typeface="Times New Roman" pitchFamily="18" charset="0"/>
                <a:cs typeface="Times New Roman" pitchFamily="18" charset="0"/>
              </a:rPr>
              <a:t>Price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is expressed as std. deviation from mean (over last 3 days)</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121" name="Text Box 41"/>
          <p:cNvSpPr txBox="1">
            <a:spLocks noChangeArrowheads="1"/>
          </p:cNvSpPr>
          <p:nvPr/>
        </p:nvSpPr>
        <p:spPr bwMode="auto">
          <a:xfrm>
            <a:off x="3011488" y="1047750"/>
            <a:ext cx="4594225" cy="336550"/>
          </a:xfrm>
          <a:prstGeom prst="rect">
            <a:avLst/>
          </a:prstGeom>
          <a:solidFill>
            <a:schemeClr val="bg1"/>
          </a:solidFill>
          <a:ln w="9525" algn="ctr">
            <a:noFill/>
            <a:miter lim="800000"/>
            <a:headEnd/>
            <a:tailEnd/>
          </a:ln>
        </p:spPr>
        <p:txBody>
          <a:bodyPr wrap="none">
            <a:spAutoFit/>
          </a:bodyPr>
          <a:lstStyle/>
          <a:p>
            <a:pPr>
              <a:tabLst>
                <a:tab pos="1314450" algn="l"/>
              </a:tabLst>
            </a:pPr>
            <a:r>
              <a:rPr lang="en-US" sz="1600"/>
              <a:t>and </a:t>
            </a:r>
            <a:r>
              <a:rPr lang="en-US" sz="1600" i="1"/>
              <a:t>comfort vs. savings</a:t>
            </a:r>
            <a:r>
              <a:rPr lang="en-US" sz="1600"/>
              <a:t> (on thermostat calendar)</a:t>
            </a:r>
          </a:p>
        </p:txBody>
      </p:sp>
      <p:sp>
        <p:nvSpPr>
          <p:cNvPr id="35" name="Title 34"/>
          <p:cNvSpPr>
            <a:spLocks noGrp="1"/>
          </p:cNvSpPr>
          <p:nvPr>
            <p:ph type="title"/>
          </p:nvPr>
        </p:nvSpPr>
        <p:spPr>
          <a:xfrm>
            <a:off x="457200" y="-76200"/>
            <a:ext cx="8229600" cy="1143000"/>
          </a:xfrm>
        </p:spPr>
        <p:txBody>
          <a:bodyPr/>
          <a:lstStyle/>
          <a:p>
            <a:r>
              <a:rPr lang="en-US" dirty="0" smtClean="0"/>
              <a:t>Thermostat Model</a:t>
            </a:r>
            <a:endParaRPr lang="en-US" dirty="0"/>
          </a:p>
        </p:txBody>
      </p:sp>
      <p:sp>
        <p:nvSpPr>
          <p:cNvPr id="36" name="Slide Number Placeholder 35"/>
          <p:cNvSpPr>
            <a:spLocks noGrp="1"/>
          </p:cNvSpPr>
          <p:nvPr>
            <p:ph type="sldNum" sz="quarter" idx="12"/>
          </p:nvPr>
        </p:nvSpPr>
        <p:spPr/>
        <p:txBody>
          <a:bodyPr/>
          <a:lstStyle/>
          <a:p>
            <a:fld id="{B6F15528-21DE-4FAA-801E-634DDDAF4B2B}" type="slidenum">
              <a:rPr lang="en-US" smtClean="0">
                <a:cs typeface="Times New Roman" pitchFamily="18" charset="0"/>
              </a:rPr>
              <a:pPr/>
              <a:t>42</a:t>
            </a:fld>
            <a:endParaRPr lang="en-US" dirty="0">
              <a:cs typeface="Times New Roman" pitchFamily="18" charset="0"/>
            </a:endParaRPr>
          </a:p>
        </p:txBody>
      </p:sp>
    </p:spTree>
    <p:extLst>
      <p:ext uri="{BB962C8B-B14F-4D97-AF65-F5344CB8AC3E}">
        <p14:creationId xmlns:p14="http://schemas.microsoft.com/office/powerpoint/2010/main" val="354361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861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68612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6108">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8610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86091"/>
                                        </p:tgtEl>
                                        <p:attrNameLst>
                                          <p:attrName>style.visibility</p:attrName>
                                        </p:attrNameLst>
                                      </p:cBhvr>
                                      <p:to>
                                        <p:strVal val="visible"/>
                                      </p:to>
                                    </p:set>
                                    <p:animEffect transition="in" filter="wipe(right)">
                                      <p:cBhvr>
                                        <p:cTn id="22" dur="500"/>
                                        <p:tgtEl>
                                          <p:spTgt spid="686091"/>
                                        </p:tgtEl>
                                      </p:cBhvr>
                                    </p:animEffec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6860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86094"/>
                                        </p:tgtEl>
                                        <p:attrNameLst>
                                          <p:attrName>style.visibility</p:attrName>
                                        </p:attrNameLst>
                                      </p:cBhvr>
                                      <p:to>
                                        <p:strVal val="visible"/>
                                      </p:to>
                                    </p:set>
                                  </p:childTnLst>
                                </p:cTn>
                              </p:par>
                            </p:childTnLst>
                          </p:cTn>
                        </p:par>
                        <p:par>
                          <p:cTn id="30" fill="hold">
                            <p:stCondLst>
                              <p:cond delay="0"/>
                            </p:stCondLst>
                            <p:childTnLst>
                              <p:par>
                                <p:cTn id="31" presetID="22" presetClass="entr" presetSubtype="4" fill="hold" grpId="0" nodeType="afterEffect">
                                  <p:stCondLst>
                                    <p:cond delay="500"/>
                                  </p:stCondLst>
                                  <p:childTnLst>
                                    <p:set>
                                      <p:cBhvr>
                                        <p:cTn id="32" dur="1" fill="hold">
                                          <p:stCondLst>
                                            <p:cond delay="0"/>
                                          </p:stCondLst>
                                        </p:cTn>
                                        <p:tgtEl>
                                          <p:spTgt spid="686092"/>
                                        </p:tgtEl>
                                        <p:attrNameLst>
                                          <p:attrName>style.visibility</p:attrName>
                                        </p:attrNameLst>
                                      </p:cBhvr>
                                      <p:to>
                                        <p:strVal val="visible"/>
                                      </p:to>
                                    </p:set>
                                    <p:animEffect transition="in" filter="wipe(down)">
                                      <p:cBhvr>
                                        <p:cTn id="33" dur="500"/>
                                        <p:tgtEl>
                                          <p:spTgt spid="68609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686093"/>
                                        </p:tgtEl>
                                        <p:attrNameLst>
                                          <p:attrName>style.visibility</p:attrName>
                                        </p:attrNameLst>
                                      </p:cBhvr>
                                      <p:to>
                                        <p:strVal val="visible"/>
                                      </p:to>
                                    </p:set>
                                    <p:animEffect transition="in" filter="wipe(right)">
                                      <p:cBhvr>
                                        <p:cTn id="38" dur="500"/>
                                        <p:tgtEl>
                                          <p:spTgt spid="686093"/>
                                        </p:tgtEl>
                                      </p:cBhvr>
                                    </p:animEffect>
                                  </p:childTnLst>
                                </p:cTn>
                              </p:par>
                            </p:childTnLst>
                          </p:cTn>
                        </p:par>
                        <p:par>
                          <p:cTn id="39" fill="hold">
                            <p:stCondLst>
                              <p:cond delay="500"/>
                            </p:stCondLst>
                            <p:childTnLst>
                              <p:par>
                                <p:cTn id="40" presetID="1" presetClass="entr" presetSubtype="0" fill="hold" grpId="0" nodeType="afterEffect">
                                  <p:stCondLst>
                                    <p:cond delay="500"/>
                                  </p:stCondLst>
                                  <p:childTnLst>
                                    <p:set>
                                      <p:cBhvr>
                                        <p:cTn id="41" dur="1" fill="hold">
                                          <p:stCondLst>
                                            <p:cond delay="0"/>
                                          </p:stCondLst>
                                        </p:cTn>
                                        <p:tgtEl>
                                          <p:spTgt spid="68609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86099"/>
                                        </p:tgtEl>
                                        <p:attrNameLst>
                                          <p:attrName>style.visibility</p:attrName>
                                        </p:attrNameLst>
                                      </p:cBhvr>
                                      <p:to>
                                        <p:strVal val="visible"/>
                                      </p:to>
                                    </p:set>
                                  </p:childTnLst>
                                </p:cTn>
                              </p:par>
                            </p:childTnLst>
                          </p:cTn>
                        </p:par>
                        <p:par>
                          <p:cTn id="46" fill="hold">
                            <p:stCondLst>
                              <p:cond delay="0"/>
                            </p:stCondLst>
                            <p:childTnLst>
                              <p:par>
                                <p:cTn id="47" presetID="22" presetClass="entr" presetSubtype="8" fill="hold" grpId="0" nodeType="afterEffect">
                                  <p:stCondLst>
                                    <p:cond delay="500"/>
                                  </p:stCondLst>
                                  <p:childTnLst>
                                    <p:set>
                                      <p:cBhvr>
                                        <p:cTn id="48" dur="1" fill="hold">
                                          <p:stCondLst>
                                            <p:cond delay="0"/>
                                          </p:stCondLst>
                                        </p:cTn>
                                        <p:tgtEl>
                                          <p:spTgt spid="686097"/>
                                        </p:tgtEl>
                                        <p:attrNameLst>
                                          <p:attrName>style.visibility</p:attrName>
                                        </p:attrNameLst>
                                      </p:cBhvr>
                                      <p:to>
                                        <p:strVal val="visible"/>
                                      </p:to>
                                    </p:set>
                                    <p:animEffect transition="in" filter="wipe(left)">
                                      <p:cBhvr>
                                        <p:cTn id="49" dur="500"/>
                                        <p:tgtEl>
                                          <p:spTgt spid="6860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86098"/>
                                        </p:tgtEl>
                                        <p:attrNameLst>
                                          <p:attrName>style.visibility</p:attrName>
                                        </p:attrNameLst>
                                      </p:cBhvr>
                                      <p:to>
                                        <p:strVal val="visible"/>
                                      </p:to>
                                    </p:set>
                                    <p:animEffect transition="in" filter="wipe(up)">
                                      <p:cBhvr>
                                        <p:cTn id="54" dur="500"/>
                                        <p:tgtEl>
                                          <p:spTgt spid="686098"/>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1" grpId="0" animBg="1"/>
      <p:bldP spid="686092" grpId="0" animBg="1"/>
      <p:bldP spid="686093" grpId="0" animBg="1"/>
      <p:bldP spid="686094" grpId="0"/>
      <p:bldP spid="686095" grpId="0"/>
      <p:bldP spid="686096" grpId="0"/>
      <p:bldP spid="686097" grpId="0" animBg="1"/>
      <p:bldP spid="686098" grpId="0" animBg="1"/>
      <p:bldP spid="686099" grpId="0"/>
      <p:bldP spid="686100" grpId="0"/>
      <p:bldP spid="686117" grpId="0" animBg="1"/>
      <p:bldP spid="68612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19100" y="173038"/>
            <a:ext cx="8505825" cy="641350"/>
          </a:xfrm>
        </p:spPr>
        <p:txBody>
          <a:bodyPr/>
          <a:lstStyle/>
          <a:p>
            <a:pPr>
              <a:lnSpc>
                <a:spcPct val="105000"/>
              </a:lnSpc>
            </a:pPr>
            <a:r>
              <a:rPr lang="en-US" sz="3400" smtClean="0"/>
              <a:t>Olympic Peninsula Demo:  Key Findings (1)</a:t>
            </a:r>
          </a:p>
        </p:txBody>
      </p:sp>
      <p:sp>
        <p:nvSpPr>
          <p:cNvPr id="38916" name="Rectangle 3"/>
          <p:cNvSpPr>
            <a:spLocks noGrp="1" noChangeArrowheads="1"/>
          </p:cNvSpPr>
          <p:nvPr>
            <p:ph type="body" idx="1"/>
          </p:nvPr>
        </p:nvSpPr>
        <p:spPr>
          <a:xfrm>
            <a:off x="400050" y="1084263"/>
            <a:ext cx="8423275" cy="5413375"/>
          </a:xfrm>
        </p:spPr>
        <p:txBody>
          <a:bodyPr>
            <a:normAutofit/>
          </a:bodyPr>
          <a:lstStyle/>
          <a:p>
            <a:pPr>
              <a:lnSpc>
                <a:spcPct val="115000"/>
              </a:lnSpc>
              <a:buFontTx/>
              <a:buNone/>
              <a:tabLst>
                <a:tab pos="4402138" algn="l"/>
                <a:tab pos="4572000" algn="l"/>
              </a:tabLst>
            </a:pPr>
            <a:r>
              <a:rPr lang="en-US" sz="2800" dirty="0" smtClean="0"/>
              <a:t>Customers can be recruited, retained, and will respond to </a:t>
            </a:r>
            <a:r>
              <a:rPr lang="en-US" sz="2800" i="1" dirty="0" smtClean="0"/>
              <a:t>dynamic pricing</a:t>
            </a:r>
            <a:r>
              <a:rPr lang="en-US" sz="2800" dirty="0" smtClean="0"/>
              <a:t> schemes </a:t>
            </a:r>
            <a:r>
              <a:rPr lang="en-US" sz="2800" b="1" u="sng" dirty="0" smtClean="0"/>
              <a:t>if they are offered</a:t>
            </a:r>
            <a:r>
              <a:rPr lang="en-US" sz="2800" dirty="0" smtClean="0"/>
              <a:t>:</a:t>
            </a:r>
          </a:p>
          <a:p>
            <a:pPr>
              <a:lnSpc>
                <a:spcPct val="115000"/>
              </a:lnSpc>
              <a:buClr>
                <a:schemeClr val="tx2"/>
              </a:buClr>
              <a:buFont typeface="Wingdings" pitchFamily="2" charset="2"/>
              <a:buChar char="Ø"/>
              <a:tabLst>
                <a:tab pos="4402138" algn="l"/>
                <a:tab pos="4572000" algn="l"/>
              </a:tabLst>
            </a:pPr>
            <a:r>
              <a:rPr lang="en-US" sz="2000" dirty="0" smtClean="0"/>
              <a:t>Opportunity for significant savings (~10% was suggested)</a:t>
            </a:r>
          </a:p>
          <a:p>
            <a:pPr>
              <a:lnSpc>
                <a:spcPct val="115000"/>
              </a:lnSpc>
              <a:buClr>
                <a:schemeClr val="tx2"/>
              </a:buClr>
              <a:buFont typeface="Wingdings" pitchFamily="2" charset="2"/>
              <a:buChar char="Ø"/>
              <a:tabLst>
                <a:tab pos="4402138" algn="l"/>
                <a:tab pos="4572000" algn="l"/>
              </a:tabLst>
            </a:pPr>
            <a:r>
              <a:rPr lang="en-US" sz="2000" dirty="0" smtClean="0"/>
              <a:t>A “no-lose” proposition compared to a fixed rate</a:t>
            </a:r>
          </a:p>
          <a:p>
            <a:pPr>
              <a:lnSpc>
                <a:spcPct val="115000"/>
              </a:lnSpc>
              <a:buClr>
                <a:schemeClr val="tx2"/>
              </a:buClr>
              <a:buFont typeface="Wingdings" pitchFamily="2" charset="2"/>
              <a:buChar char="Ø"/>
              <a:tabLst>
                <a:tab pos="4402138" algn="l"/>
                <a:tab pos="4572000" algn="l"/>
              </a:tabLst>
            </a:pPr>
            <a:r>
              <a:rPr lang="en-US" sz="2000" dirty="0" smtClean="0"/>
              <a:t>Control over how much they choose to respond, with which end uses, and a 24-hour override</a:t>
            </a:r>
          </a:p>
          <a:p>
            <a:pPr lvl="1">
              <a:lnSpc>
                <a:spcPct val="115000"/>
              </a:lnSpc>
              <a:tabLst>
                <a:tab pos="4402138" algn="l"/>
                <a:tab pos="4572000" algn="l"/>
              </a:tabLst>
            </a:pPr>
            <a:r>
              <a:rPr lang="en-US" sz="1800" dirty="0" smtClean="0"/>
              <a:t>prevents fatigue (reduced participation if called upon too often)</a:t>
            </a:r>
            <a:endParaRPr lang="en-US" sz="1800" i="1" dirty="0" smtClean="0"/>
          </a:p>
          <a:p>
            <a:pPr>
              <a:lnSpc>
                <a:spcPct val="115000"/>
              </a:lnSpc>
              <a:buClr>
                <a:schemeClr val="tx2"/>
              </a:buClr>
              <a:buFont typeface="Wingdings" pitchFamily="2" charset="2"/>
              <a:buChar char="Ø"/>
              <a:tabLst>
                <a:tab pos="4402138" algn="l"/>
                <a:tab pos="4572000" algn="l"/>
              </a:tabLst>
            </a:pPr>
            <a:r>
              <a:rPr lang="en-US" sz="2000" dirty="0" smtClean="0"/>
              <a:t>Technology that automates their desired level of response</a:t>
            </a:r>
          </a:p>
          <a:p>
            <a:pPr>
              <a:lnSpc>
                <a:spcPct val="115000"/>
              </a:lnSpc>
              <a:buClr>
                <a:schemeClr val="tx2"/>
              </a:buClr>
              <a:buFont typeface="Wingdings" pitchFamily="2" charset="2"/>
              <a:buChar char="Ø"/>
              <a:tabLst>
                <a:tab pos="4402138" algn="l"/>
                <a:tab pos="4572000" algn="l"/>
              </a:tabLst>
            </a:pPr>
            <a:r>
              <a:rPr lang="en-US" sz="2000" dirty="0" smtClean="0"/>
              <a:t>A simple, intuitive, semantic interface to automate their response</a:t>
            </a:r>
          </a:p>
          <a:p>
            <a:pPr>
              <a:lnSpc>
                <a:spcPct val="165000"/>
              </a:lnSpc>
              <a:buFontTx/>
              <a:buNone/>
              <a:tabLst>
                <a:tab pos="4402138" algn="l"/>
                <a:tab pos="4572000" algn="l"/>
              </a:tabLst>
            </a:pPr>
            <a:r>
              <a:rPr lang="en-US" sz="1800" b="1" i="1" dirty="0" smtClean="0"/>
              <a:t>		Translates to control parameters:</a:t>
            </a:r>
          </a:p>
          <a:p>
            <a:pPr>
              <a:lnSpc>
                <a:spcPct val="55000"/>
              </a:lnSpc>
              <a:spcBef>
                <a:spcPct val="0"/>
              </a:spcBef>
              <a:buClr>
                <a:schemeClr val="bg1"/>
              </a:buClr>
              <a:buFontTx/>
              <a:buNone/>
              <a:tabLst>
                <a:tab pos="4402138" algn="l"/>
                <a:tab pos="4572000" algn="l"/>
              </a:tabLst>
            </a:pPr>
            <a:endParaRPr lang="en-US" sz="2000" i="1" dirty="0" smtClean="0"/>
          </a:p>
          <a:p>
            <a:pPr>
              <a:lnSpc>
                <a:spcPct val="105000"/>
              </a:lnSpc>
              <a:spcBef>
                <a:spcPct val="0"/>
              </a:spcBef>
              <a:buClr>
                <a:schemeClr val="bg1"/>
              </a:buClr>
              <a:buFontTx/>
              <a:buNone/>
              <a:tabLst>
                <a:tab pos="4402138" algn="l"/>
                <a:tab pos="4572000" algn="l"/>
              </a:tabLst>
            </a:pPr>
            <a:r>
              <a:rPr lang="en-US" sz="2000" i="1" dirty="0" smtClean="0"/>
              <a:t>			K, </a:t>
            </a:r>
            <a:r>
              <a:rPr lang="en-US" sz="2000" i="1" dirty="0" err="1" smtClean="0"/>
              <a:t>T</a:t>
            </a:r>
            <a:r>
              <a:rPr lang="en-US" sz="2000" i="1" baseline="-25000" dirty="0" err="1" smtClean="0"/>
              <a:t>max</a:t>
            </a:r>
            <a:r>
              <a:rPr lang="en-US" sz="2000" i="1" dirty="0" smtClean="0"/>
              <a:t>, </a:t>
            </a:r>
            <a:r>
              <a:rPr lang="en-US" sz="2000" i="1" dirty="0" err="1" smtClean="0"/>
              <a:t>T</a:t>
            </a:r>
            <a:r>
              <a:rPr lang="en-US" sz="2000" i="1" baseline="-25000" dirty="0" err="1" smtClean="0"/>
              <a:t>min</a:t>
            </a:r>
            <a:r>
              <a:rPr lang="en-US" sz="2000" i="1" baseline="-25000" dirty="0" smtClean="0"/>
              <a:t>  </a:t>
            </a:r>
            <a:r>
              <a:rPr lang="en-US" sz="1600" dirty="0" smtClean="0"/>
              <a:t>(see </a:t>
            </a:r>
            <a:r>
              <a:rPr lang="en-US" sz="1600" i="1" dirty="0" smtClean="0"/>
              <a:t>Virtual Thermostat</a:t>
            </a:r>
            <a:r>
              <a:rPr lang="en-US" sz="1600" dirty="0" smtClean="0"/>
              <a:t>)</a:t>
            </a:r>
          </a:p>
        </p:txBody>
      </p:sp>
      <p:grpSp>
        <p:nvGrpSpPr>
          <p:cNvPr id="2" name="Group 4"/>
          <p:cNvGrpSpPr>
            <a:grpSpLocks/>
          </p:cNvGrpSpPr>
          <p:nvPr/>
        </p:nvGrpSpPr>
        <p:grpSpPr bwMode="auto">
          <a:xfrm>
            <a:off x="1246188" y="5018088"/>
            <a:ext cx="3243262" cy="1214437"/>
            <a:chOff x="879" y="2350"/>
            <a:chExt cx="2043" cy="765"/>
          </a:xfrm>
        </p:grpSpPr>
        <p:sp>
          <p:nvSpPr>
            <p:cNvPr id="38918" name="Text Box 5"/>
            <p:cNvSpPr txBox="1">
              <a:spLocks noChangeArrowheads="1"/>
            </p:cNvSpPr>
            <p:nvPr/>
          </p:nvSpPr>
          <p:spPr bwMode="auto">
            <a:xfrm>
              <a:off x="879" y="2350"/>
              <a:ext cx="572" cy="366"/>
            </a:xfrm>
            <a:prstGeom prst="rect">
              <a:avLst/>
            </a:prstGeom>
            <a:noFill/>
            <a:ln w="9525">
              <a:noFill/>
              <a:miter lim="800000"/>
              <a:headEnd/>
              <a:tailEnd/>
            </a:ln>
          </p:spPr>
          <p:txBody>
            <a:bodyPr wrap="none">
              <a:spAutoFit/>
            </a:bodyPr>
            <a:lstStyle/>
            <a:p>
              <a:pPr algn="ctr"/>
              <a:r>
                <a:rPr lang="en-US" sz="1600" dirty="0">
                  <a:latin typeface="Times New Roman" pitchFamily="18" charset="0"/>
                  <a:cs typeface="Times New Roman" pitchFamily="18" charset="0"/>
                </a:rPr>
                <a:t>More </a:t>
              </a:r>
            </a:p>
            <a:p>
              <a:pPr algn="ctr"/>
              <a:r>
                <a:rPr lang="en-US" sz="1600" dirty="0">
                  <a:latin typeface="Times New Roman" pitchFamily="18" charset="0"/>
                  <a:cs typeface="Times New Roman" pitchFamily="18" charset="0"/>
                </a:rPr>
                <a:t>Comfort</a:t>
              </a:r>
            </a:p>
          </p:txBody>
        </p:sp>
        <p:sp>
          <p:nvSpPr>
            <p:cNvPr id="38919" name="Text Box 6"/>
            <p:cNvSpPr txBox="1">
              <a:spLocks noChangeArrowheads="1"/>
            </p:cNvSpPr>
            <p:nvPr/>
          </p:nvSpPr>
          <p:spPr bwMode="auto">
            <a:xfrm>
              <a:off x="2224" y="2350"/>
              <a:ext cx="698" cy="366"/>
            </a:xfrm>
            <a:prstGeom prst="rect">
              <a:avLst/>
            </a:prstGeom>
            <a:noFill/>
            <a:ln w="9525">
              <a:noFill/>
              <a:miter lim="800000"/>
              <a:headEnd/>
              <a:tailEnd/>
            </a:ln>
          </p:spPr>
          <p:txBody>
            <a:bodyPr>
              <a:spAutoFit/>
            </a:bodyPr>
            <a:lstStyle/>
            <a:p>
              <a:pPr algn="ctr"/>
              <a:r>
                <a:rPr lang="en-US" sz="1600" dirty="0">
                  <a:latin typeface="Times New Roman" pitchFamily="18" charset="0"/>
                  <a:cs typeface="Times New Roman" pitchFamily="18" charset="0"/>
                </a:rPr>
                <a:t>More Savings</a:t>
              </a:r>
            </a:p>
          </p:txBody>
        </p:sp>
        <p:sp>
          <p:nvSpPr>
            <p:cNvPr id="38920" name="Rectangle 7"/>
            <p:cNvSpPr>
              <a:spLocks noChangeArrowheads="1"/>
            </p:cNvSpPr>
            <p:nvPr/>
          </p:nvSpPr>
          <p:spPr bwMode="auto">
            <a:xfrm>
              <a:off x="1063" y="2725"/>
              <a:ext cx="1536" cy="390"/>
            </a:xfrm>
            <a:prstGeom prst="rect">
              <a:avLst/>
            </a:prstGeom>
            <a:noFill/>
            <a:ln w="9525">
              <a:solidFill>
                <a:schemeClr val="tx1"/>
              </a:solidFill>
              <a:miter lim="800000"/>
              <a:headEnd/>
              <a:tailEnd/>
            </a:ln>
          </p:spPr>
          <p:txBody>
            <a:bodyPr wrap="none" anchor="ctr"/>
            <a:lstStyle/>
            <a:p>
              <a:endParaRPr lang="en-US"/>
            </a:p>
          </p:txBody>
        </p:sp>
        <p:sp>
          <p:nvSpPr>
            <p:cNvPr id="38921" name="Rectangle 8"/>
            <p:cNvSpPr>
              <a:spLocks noChangeArrowheads="1"/>
            </p:cNvSpPr>
            <p:nvPr/>
          </p:nvSpPr>
          <p:spPr bwMode="auto">
            <a:xfrm flipV="1">
              <a:off x="1127" y="2893"/>
              <a:ext cx="1407" cy="49"/>
            </a:xfrm>
            <a:prstGeom prst="rect">
              <a:avLst/>
            </a:prstGeom>
            <a:gradFill rotWithShape="1">
              <a:gsLst>
                <a:gs pos="0">
                  <a:srgbClr val="969696"/>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2" name="AutoShape 9"/>
            <p:cNvSpPr>
              <a:spLocks noChangeArrowheads="1"/>
            </p:cNvSpPr>
            <p:nvPr/>
          </p:nvSpPr>
          <p:spPr bwMode="auto">
            <a:xfrm flipV="1">
              <a:off x="1708" y="2775"/>
              <a:ext cx="93" cy="282"/>
            </a:xfrm>
            <a:prstGeom prst="cube">
              <a:avLst>
                <a:gd name="adj" fmla="val 25000"/>
              </a:avLst>
            </a:prstGeom>
            <a:gradFill rotWithShape="1">
              <a:gsLst>
                <a:gs pos="0">
                  <a:schemeClr val="accent1"/>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3" name="Line 10"/>
            <p:cNvSpPr>
              <a:spLocks noChangeShapeType="1"/>
            </p:cNvSpPr>
            <p:nvPr/>
          </p:nvSpPr>
          <p:spPr bwMode="auto">
            <a:xfrm>
              <a:off x="1502" y="2530"/>
              <a:ext cx="760" cy="0"/>
            </a:xfrm>
            <a:prstGeom prst="line">
              <a:avLst/>
            </a:prstGeom>
            <a:noFill/>
            <a:ln w="9525">
              <a:solidFill>
                <a:schemeClr val="tx1"/>
              </a:solidFill>
              <a:round/>
              <a:headEnd type="triangle" w="med" len="med"/>
              <a:tailEnd type="triangle" w="med" len="med"/>
            </a:ln>
          </p:spPr>
          <p:txBody>
            <a:bodyPr/>
            <a:lstStyle/>
            <a:p>
              <a:endParaRPr lang="en-US"/>
            </a:p>
          </p:txBody>
        </p:sp>
      </p:grpSp>
      <p:sp>
        <p:nvSpPr>
          <p:cNvPr id="12" name="Slide Number Placeholder 1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0939324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19100" y="173038"/>
            <a:ext cx="8505825" cy="641350"/>
          </a:xfrm>
        </p:spPr>
        <p:txBody>
          <a:bodyPr/>
          <a:lstStyle/>
          <a:p>
            <a:pPr>
              <a:lnSpc>
                <a:spcPct val="105000"/>
              </a:lnSpc>
            </a:pPr>
            <a:r>
              <a:rPr lang="en-US" sz="3400" smtClean="0"/>
              <a:t>Olympic Peninsula Demo:  Key Findings (2)</a:t>
            </a:r>
          </a:p>
        </p:txBody>
      </p:sp>
      <p:sp>
        <p:nvSpPr>
          <p:cNvPr id="687107" name="Rectangle 3"/>
          <p:cNvSpPr>
            <a:spLocks noGrp="1" noChangeArrowheads="1"/>
          </p:cNvSpPr>
          <p:nvPr>
            <p:ph type="body" idx="1"/>
          </p:nvPr>
        </p:nvSpPr>
        <p:spPr>
          <a:xfrm>
            <a:off x="473075" y="1320800"/>
            <a:ext cx="8423275" cy="5130800"/>
          </a:xfrm>
        </p:spPr>
        <p:txBody>
          <a:bodyPr/>
          <a:lstStyle/>
          <a:p>
            <a:pPr>
              <a:lnSpc>
                <a:spcPct val="105000"/>
              </a:lnSpc>
              <a:buFontTx/>
              <a:buNone/>
            </a:pPr>
            <a:r>
              <a:rPr lang="en-US" dirty="0" smtClean="0"/>
              <a:t>Significant demand response was obtained:</a:t>
            </a:r>
          </a:p>
          <a:p>
            <a:pPr>
              <a:lnSpc>
                <a:spcPct val="105000"/>
              </a:lnSpc>
              <a:buClr>
                <a:schemeClr val="tx1"/>
              </a:buClr>
              <a:buFont typeface="Wingdings" pitchFamily="2" charset="2"/>
              <a:buChar char="Ø"/>
            </a:pPr>
            <a:r>
              <a:rPr lang="en-US" sz="2000" dirty="0" smtClean="0"/>
              <a:t>15% reduction of peak load</a:t>
            </a:r>
          </a:p>
          <a:p>
            <a:pPr>
              <a:lnSpc>
                <a:spcPct val="105000"/>
              </a:lnSpc>
              <a:buClr>
                <a:schemeClr val="tx1"/>
              </a:buClr>
              <a:buFont typeface="Wingdings" pitchFamily="2" charset="2"/>
              <a:buChar char="Ø"/>
            </a:pPr>
            <a:r>
              <a:rPr lang="en-US" sz="2000" dirty="0" smtClean="0"/>
              <a:t>Up to 50% reduction in total load for several days in a row during shoulder periods</a:t>
            </a:r>
          </a:p>
          <a:p>
            <a:pPr>
              <a:lnSpc>
                <a:spcPct val="105000"/>
              </a:lnSpc>
              <a:buClr>
                <a:schemeClr val="tx1"/>
              </a:buClr>
              <a:buFont typeface="Wingdings" pitchFamily="2" charset="2"/>
              <a:buChar char="Ø"/>
            </a:pPr>
            <a:r>
              <a:rPr lang="en-US" sz="2000" dirty="0" smtClean="0"/>
              <a:t>Response to wholesale prices + transmission congestion + </a:t>
            </a:r>
            <a:r>
              <a:rPr lang="en-US" sz="2000" u="sng" dirty="0" smtClean="0"/>
              <a:t>distribution congestion</a:t>
            </a:r>
          </a:p>
          <a:p>
            <a:pPr>
              <a:lnSpc>
                <a:spcPct val="105000"/>
              </a:lnSpc>
              <a:buClr>
                <a:schemeClr val="tx1"/>
              </a:buClr>
              <a:buFont typeface="Wingdings" pitchFamily="2" charset="2"/>
              <a:buChar char="Ø"/>
            </a:pPr>
            <a:r>
              <a:rPr lang="en-US" sz="2000" dirty="0" smtClean="0"/>
              <a:t>Able to cap net demand at an arbitrary level to manage local distribution constraint</a:t>
            </a:r>
          </a:p>
          <a:p>
            <a:pPr>
              <a:lnSpc>
                <a:spcPct val="105000"/>
              </a:lnSpc>
              <a:buClr>
                <a:schemeClr val="tx1"/>
              </a:buClr>
              <a:buFont typeface="Wingdings" pitchFamily="2" charset="2"/>
              <a:buChar char="Ø"/>
            </a:pPr>
            <a:r>
              <a:rPr lang="en-US" sz="2000" dirty="0" smtClean="0"/>
              <a:t>Short-term response capability </a:t>
            </a:r>
            <a:r>
              <a:rPr lang="en-US" sz="2000" u="sng" dirty="0" smtClean="0"/>
              <a:t>could provide regulation, other ancillary services</a:t>
            </a:r>
            <a:r>
              <a:rPr lang="en-US" sz="2000" dirty="0" smtClean="0"/>
              <a:t> adds significant value at very low impact and low cost)</a:t>
            </a:r>
          </a:p>
          <a:p>
            <a:pPr>
              <a:lnSpc>
                <a:spcPct val="105000"/>
              </a:lnSpc>
              <a:buClr>
                <a:schemeClr val="tx1"/>
              </a:buClr>
              <a:buFont typeface="Wingdings" pitchFamily="2" charset="2"/>
              <a:buChar char="Ø"/>
            </a:pPr>
            <a:r>
              <a:rPr lang="en-US" sz="2000" dirty="0" smtClean="0"/>
              <a:t>Same signals integrated commercial &amp; institutional loads, distributed resources (backup generators)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7757629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15925" y="277813"/>
            <a:ext cx="8204200" cy="700087"/>
          </a:xfrm>
        </p:spPr>
        <p:txBody>
          <a:bodyPr/>
          <a:lstStyle/>
          <a:p>
            <a:r>
              <a:rPr lang="en-US" sz="3400" dirty="0" smtClean="0"/>
              <a:t>Load Shifting Results for RTP Customers</a:t>
            </a:r>
          </a:p>
        </p:txBody>
      </p:sp>
      <p:pic>
        <p:nvPicPr>
          <p:cNvPr id="41988" name="Picture 3" descr="rtp_counterfactual_shape_1"/>
          <p:cNvPicPr>
            <a:picLocks noChangeAspect="1" noChangeArrowheads="1"/>
          </p:cNvPicPr>
          <p:nvPr/>
        </p:nvPicPr>
        <p:blipFill>
          <a:blip r:embed="rId2" cstate="print"/>
          <a:srcRect l="99028"/>
          <a:stretch>
            <a:fillRect/>
          </a:stretch>
        </p:blipFill>
        <p:spPr bwMode="auto">
          <a:xfrm>
            <a:off x="4527550" y="1600200"/>
            <a:ext cx="44450" cy="3427413"/>
          </a:xfrm>
          <a:prstGeom prst="rect">
            <a:avLst/>
          </a:prstGeom>
          <a:noFill/>
          <a:ln w="9525">
            <a:noFill/>
            <a:miter lim="800000"/>
            <a:headEnd/>
            <a:tailEnd/>
          </a:ln>
        </p:spPr>
      </p:pic>
      <p:pic>
        <p:nvPicPr>
          <p:cNvPr id="41989" name="Picture 4" descr="rtp_short_shape_1"/>
          <p:cNvPicPr>
            <a:picLocks noChangeAspect="1" noChangeArrowheads="1"/>
          </p:cNvPicPr>
          <p:nvPr/>
        </p:nvPicPr>
        <p:blipFill>
          <a:blip r:embed="rId3" cstate="print"/>
          <a:srcRect/>
          <a:stretch>
            <a:fillRect/>
          </a:stretch>
        </p:blipFill>
        <p:spPr bwMode="auto">
          <a:xfrm>
            <a:off x="117020" y="1583817"/>
            <a:ext cx="5838825" cy="4379913"/>
          </a:xfrm>
          <a:prstGeom prst="rect">
            <a:avLst/>
          </a:prstGeom>
          <a:noFill/>
          <a:ln w="9525">
            <a:noFill/>
            <a:miter lim="800000"/>
            <a:headEnd/>
            <a:tailEnd/>
          </a:ln>
        </p:spPr>
      </p:pic>
      <p:sp>
        <p:nvSpPr>
          <p:cNvPr id="41990" name="Rectangle 5"/>
          <p:cNvSpPr>
            <a:spLocks noChangeArrowheads="1"/>
          </p:cNvSpPr>
          <p:nvPr/>
        </p:nvSpPr>
        <p:spPr bwMode="auto">
          <a:xfrm>
            <a:off x="5638801" y="1931205"/>
            <a:ext cx="3322638" cy="4495800"/>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sz="2000" dirty="0">
                <a:latin typeface="Times New Roman" pitchFamily="18" charset="0"/>
                <a:cs typeface="Times New Roman" pitchFamily="18" charset="0"/>
              </a:rPr>
              <a:t>Winter peak load </a:t>
            </a:r>
            <a:r>
              <a:rPr lang="en-US" sz="2000" dirty="0" smtClean="0">
                <a:latin typeface="Times New Roman" pitchFamily="18" charset="0"/>
                <a:cs typeface="Times New Roman" pitchFamily="18" charset="0"/>
              </a:rPr>
              <a:t>shifting was accomplished </a:t>
            </a:r>
            <a:r>
              <a:rPr lang="en-US" sz="2000" dirty="0">
                <a:latin typeface="Times New Roman" pitchFamily="18" charset="0"/>
                <a:cs typeface="Times New Roman" pitchFamily="18" charset="0"/>
              </a:rPr>
              <a:t>by </a:t>
            </a:r>
            <a:r>
              <a:rPr lang="en-US" sz="2000" dirty="0" smtClean="0">
                <a:latin typeface="Times New Roman" pitchFamily="18" charset="0"/>
                <a:cs typeface="Times New Roman" pitchFamily="18" charset="0"/>
              </a:rPr>
              <a:t>pre-heating.</a:t>
            </a:r>
          </a:p>
          <a:p>
            <a:pPr marL="342900" indent="-342900" eaLnBrk="0" hangingPunct="0">
              <a:lnSpc>
                <a:spcPct val="95000"/>
              </a:lnSpc>
              <a:spcBef>
                <a:spcPct val="30000"/>
              </a:spcBef>
              <a:buClr>
                <a:schemeClr val="tx1"/>
              </a:buClr>
              <a:buFont typeface="Wingdings" pitchFamily="2" charset="2"/>
              <a:buChar char="Ø"/>
            </a:pPr>
            <a:endParaRPr lang="en-US" sz="2000" dirty="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The resulting </a:t>
            </a:r>
            <a:r>
              <a:rPr lang="en-US" sz="2000" dirty="0">
                <a:latin typeface="Times New Roman" pitchFamily="18" charset="0"/>
                <a:cs typeface="Times New Roman" pitchFamily="18" charset="0"/>
              </a:rPr>
              <a:t>new peak load at 3 AM is non-coincident with system peak at 7 </a:t>
            </a:r>
            <a:r>
              <a:rPr lang="en-US" sz="2000" dirty="0" smtClean="0">
                <a:latin typeface="Times New Roman" pitchFamily="18" charset="0"/>
                <a:cs typeface="Times New Roman" pitchFamily="18" charset="0"/>
              </a:rPr>
              <a:t>AM.</a:t>
            </a:r>
          </a:p>
          <a:p>
            <a:pPr marL="342900" indent="-342900" eaLnBrk="0" hangingPunct="0">
              <a:lnSpc>
                <a:spcPct val="95000"/>
              </a:lnSpc>
              <a:spcBef>
                <a:spcPct val="30000"/>
              </a:spcBef>
              <a:buClr>
                <a:schemeClr val="tx1"/>
              </a:buClr>
              <a:buFont typeface="Wingdings" pitchFamily="2" charset="2"/>
              <a:buChar char="Ø"/>
            </a:pPr>
            <a:endParaRPr lang="en-US" sz="2000" dirty="0" smtClean="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Multiple contract types were used to maintain diversity.</a:t>
            </a:r>
          </a:p>
          <a:p>
            <a:pPr marL="342900" indent="-342900" eaLnBrk="0" hangingPunct="0">
              <a:lnSpc>
                <a:spcPct val="95000"/>
              </a:lnSpc>
              <a:spcBef>
                <a:spcPct val="30000"/>
              </a:spcBef>
              <a:buClr>
                <a:schemeClr val="tx1"/>
              </a:buClr>
            </a:pPr>
            <a:endParaRPr lang="en-US"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6463746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Olympic Peninsula Summary</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sz="2800" dirty="0" smtClean="0">
                <a:latin typeface="Times New Roman" pitchFamily="-80" charset="0"/>
                <a:cs typeface="Times New Roman" pitchFamily="-80" charset="0"/>
              </a:rPr>
              <a:t>A Demand Response scheme is technically feasible.</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It is able to reduce the peak load of a system, and to shift the load consumption.</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Ancillary services could be provided by DR.</a:t>
            </a:r>
          </a:p>
          <a:p>
            <a:pPr>
              <a:buClr>
                <a:schemeClr val="tx1"/>
              </a:buClr>
              <a:buNone/>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The effectiveness of Demand Response is very sensitive to the market structure.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172946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Emergency Demand Response:</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Grid Friendly Appliances</a:t>
            </a:r>
          </a:p>
        </p:txBody>
      </p:sp>
      <p:pic>
        <p:nvPicPr>
          <p:cNvPr id="7" name="Picture 4" descr="grid_friendly_gfa_chip_2006_036 before after2"/>
          <p:cNvPicPr>
            <a:picLocks noChangeAspect="1" noChangeArrowheads="1"/>
          </p:cNvPicPr>
          <p:nvPr/>
        </p:nvPicPr>
        <p:blipFill>
          <a:blip r:embed="rId2" cstate="print"/>
          <a:srcRect/>
          <a:stretch>
            <a:fillRect/>
          </a:stretch>
        </p:blipFill>
        <p:spPr bwMode="auto">
          <a:xfrm>
            <a:off x="1685925" y="1628775"/>
            <a:ext cx="6019800" cy="401002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9389016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3730" name="Picture 2" descr="Blackout Frequency Plot NY zip codes"/>
          <p:cNvPicPr>
            <a:picLocks noGrp="1" noChangeAspect="1" noChangeArrowheads="1"/>
          </p:cNvPicPr>
          <p:nvPr>
            <p:ph sz="quarter" idx="2"/>
          </p:nvPr>
        </p:nvPicPr>
        <p:blipFill>
          <a:blip r:embed="rId4" cstate="print"/>
          <a:srcRect l="3638" t="16284" r="3638" b="4790"/>
          <a:stretch>
            <a:fillRect/>
          </a:stretch>
        </p:blipFill>
        <p:spPr>
          <a:xfrm>
            <a:off x="828675" y="1676400"/>
            <a:ext cx="7108825" cy="3575050"/>
          </a:xfrm>
          <a:noFill/>
        </p:spPr>
      </p:pic>
      <p:grpSp>
        <p:nvGrpSpPr>
          <p:cNvPr id="2" name="Group 3"/>
          <p:cNvGrpSpPr>
            <a:grpSpLocks/>
          </p:cNvGrpSpPr>
          <p:nvPr/>
        </p:nvGrpSpPr>
        <p:grpSpPr bwMode="auto">
          <a:xfrm>
            <a:off x="1616075" y="2660650"/>
            <a:ext cx="5691188" cy="122238"/>
            <a:chOff x="1038" y="1606"/>
            <a:chExt cx="3709" cy="178"/>
          </a:xfrm>
        </p:grpSpPr>
        <p:sp>
          <p:nvSpPr>
            <p:cNvPr id="2110" name="Line 4"/>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111" name="Line 5"/>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sp>
        <p:nvSpPr>
          <p:cNvPr id="713734" name="Rectangle 6"/>
          <p:cNvSpPr>
            <a:spLocks noChangeArrowheads="1"/>
          </p:cNvSpPr>
          <p:nvPr/>
        </p:nvSpPr>
        <p:spPr bwMode="auto">
          <a:xfrm>
            <a:off x="685800" y="1262063"/>
            <a:ext cx="7586663" cy="4964112"/>
          </a:xfrm>
          <a:prstGeom prst="rect">
            <a:avLst/>
          </a:prstGeom>
          <a:solidFill>
            <a:schemeClr val="bg1"/>
          </a:solidFill>
          <a:ln w="9525">
            <a:noFill/>
            <a:miter lim="800000"/>
            <a:headEnd/>
            <a:tailEnd/>
          </a:ln>
        </p:spPr>
        <p:txBody>
          <a:bodyPr wrap="none" anchor="ctr"/>
          <a:lstStyle/>
          <a:p>
            <a:endParaRPr lang="en-US">
              <a:solidFill>
                <a:srgbClr val="000000"/>
              </a:solidFill>
            </a:endParaRPr>
          </a:p>
        </p:txBody>
      </p:sp>
      <p:sp>
        <p:nvSpPr>
          <p:cNvPr id="2055" name="Rectangle 7"/>
          <p:cNvSpPr>
            <a:spLocks noGrp="1" noChangeArrowheads="1"/>
          </p:cNvSpPr>
          <p:nvPr>
            <p:ph type="title" sz="quarter"/>
          </p:nvPr>
        </p:nvSpPr>
        <p:spPr>
          <a:xfrm>
            <a:off x="533400" y="161925"/>
            <a:ext cx="8305800" cy="790575"/>
          </a:xfrm>
        </p:spPr>
        <p:txBody>
          <a:bodyPr>
            <a:normAutofit fontScale="90000"/>
          </a:bodyPr>
          <a:lstStyle/>
          <a:p>
            <a:pPr defTabSz="3762375">
              <a:lnSpc>
                <a:spcPct val="95000"/>
              </a:lnSpc>
              <a:tabLst>
                <a:tab pos="23672800" algn="l"/>
              </a:tabLst>
            </a:pPr>
            <a:r>
              <a:rPr lang="en-US" sz="2600" smtClean="0"/>
              <a:t>Grid Friendly</a:t>
            </a:r>
            <a:r>
              <a:rPr lang="en-US" sz="2600" smtClean="0">
                <a:cs typeface="Arial" pitchFamily="34" charset="0"/>
              </a:rPr>
              <a:t>™</a:t>
            </a:r>
            <a:r>
              <a:rPr lang="en-US" sz="2600" smtClean="0"/>
              <a:t> Appliances (GFAs) </a:t>
            </a:r>
            <a:br>
              <a:rPr lang="en-US" sz="2600" smtClean="0"/>
            </a:br>
            <a:r>
              <a:rPr lang="en-US" sz="2600" smtClean="0"/>
              <a:t>Help Keep the Lights On!</a:t>
            </a:r>
          </a:p>
        </p:txBody>
      </p:sp>
      <p:grpSp>
        <p:nvGrpSpPr>
          <p:cNvPr id="3" name="Group 8"/>
          <p:cNvGrpSpPr>
            <a:grpSpLocks/>
          </p:cNvGrpSpPr>
          <p:nvPr/>
        </p:nvGrpSpPr>
        <p:grpSpPr bwMode="auto">
          <a:xfrm>
            <a:off x="522288" y="2201863"/>
            <a:ext cx="2736850" cy="1509712"/>
            <a:chOff x="255" y="1315"/>
            <a:chExt cx="1724" cy="951"/>
          </a:xfrm>
        </p:grpSpPr>
        <p:sp>
          <p:nvSpPr>
            <p:cNvPr id="2077" name="AutoShape 9"/>
            <p:cNvSpPr>
              <a:spLocks noChangeArrowheads="1"/>
            </p:cNvSpPr>
            <p:nvPr/>
          </p:nvSpPr>
          <p:spPr bwMode="auto">
            <a:xfrm rot="-239065">
              <a:off x="1041" y="1386"/>
              <a:ext cx="160" cy="522"/>
            </a:xfrm>
            <a:prstGeom prst="triangle">
              <a:avLst>
                <a:gd name="adj" fmla="val 5221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8" name="AutoShape 10"/>
            <p:cNvSpPr>
              <a:spLocks noChangeArrowheads="1"/>
            </p:cNvSpPr>
            <p:nvPr/>
          </p:nvSpPr>
          <p:spPr bwMode="auto">
            <a:xfrm rot="-239065">
              <a:off x="1454" y="1377"/>
              <a:ext cx="160" cy="577"/>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9" name="AutoShape 11"/>
            <p:cNvSpPr>
              <a:spLocks noChangeArrowheads="1"/>
            </p:cNvSpPr>
            <p:nvPr/>
          </p:nvSpPr>
          <p:spPr bwMode="auto">
            <a:xfrm rot="-1259591">
              <a:off x="1731" y="1315"/>
              <a:ext cx="143" cy="621"/>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0" name="AutoShape 12"/>
            <p:cNvSpPr>
              <a:spLocks noChangeArrowheads="1"/>
            </p:cNvSpPr>
            <p:nvPr/>
          </p:nvSpPr>
          <p:spPr bwMode="auto">
            <a:xfrm rot="693714">
              <a:off x="758" y="1378"/>
              <a:ext cx="160" cy="552"/>
            </a:xfrm>
            <a:prstGeom prst="triangle">
              <a:avLst>
                <a:gd name="adj" fmla="val 28417"/>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1" name="AutoShape 13"/>
            <p:cNvSpPr>
              <a:spLocks noChangeArrowheads="1"/>
            </p:cNvSpPr>
            <p:nvPr/>
          </p:nvSpPr>
          <p:spPr bwMode="auto">
            <a:xfrm rot="1467624">
              <a:off x="445" y="1394"/>
              <a:ext cx="160" cy="465"/>
            </a:xfrm>
            <a:prstGeom prst="triangle">
              <a:avLst>
                <a:gd name="adj" fmla="val 49046"/>
              </a:avLst>
            </a:prstGeom>
            <a:gradFill rotWithShape="0">
              <a:gsLst>
                <a:gs pos="0">
                  <a:srgbClr val="008080"/>
                </a:gs>
                <a:gs pos="100000">
                  <a:srgbClr val="A9D4D4"/>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4" name="Group 14"/>
            <p:cNvGrpSpPr>
              <a:grpSpLocks/>
            </p:cNvGrpSpPr>
            <p:nvPr/>
          </p:nvGrpSpPr>
          <p:grpSpPr bwMode="auto">
            <a:xfrm>
              <a:off x="255" y="1797"/>
              <a:ext cx="1461" cy="469"/>
              <a:chOff x="9216" y="12956"/>
              <a:chExt cx="6135" cy="1876"/>
            </a:xfrm>
          </p:grpSpPr>
          <p:grpSp>
            <p:nvGrpSpPr>
              <p:cNvPr id="5" name="Group 15"/>
              <p:cNvGrpSpPr>
                <a:grpSpLocks/>
              </p:cNvGrpSpPr>
              <p:nvPr/>
            </p:nvGrpSpPr>
            <p:grpSpPr bwMode="auto">
              <a:xfrm>
                <a:off x="9216" y="12956"/>
                <a:ext cx="1173" cy="1876"/>
                <a:chOff x="3936" y="2352"/>
                <a:chExt cx="816" cy="1344"/>
              </a:xfrm>
            </p:grpSpPr>
            <p:sp>
              <p:nvSpPr>
                <p:cNvPr id="2104" name="Rectangle 16"/>
                <p:cNvSpPr>
                  <a:spLocks noChangeArrowheads="1"/>
                </p:cNvSpPr>
                <p:nvPr/>
              </p:nvSpPr>
              <p:spPr bwMode="auto">
                <a:xfrm>
                  <a:off x="3936" y="2544"/>
                  <a:ext cx="576" cy="1152"/>
                </a:xfrm>
                <a:prstGeom prst="rect">
                  <a:avLst/>
                </a:prstGeom>
                <a:solidFill>
                  <a:schemeClr val="bg1"/>
                </a:solidFill>
                <a:ln w="9525">
                  <a:solidFill>
                    <a:schemeClr val="tx1"/>
                  </a:solidFill>
                  <a:miter lim="800000"/>
                  <a:headEnd/>
                  <a:tailEnd/>
                </a:ln>
              </p:spPr>
              <p:txBody>
                <a:bodyPr wrap="none" anchor="ctr">
                  <a:spAutoFit/>
                </a:bodyPr>
                <a:lstStyle/>
                <a:p>
                  <a:endParaRPr lang="en-US">
                    <a:solidFill>
                      <a:srgbClr val="000000"/>
                    </a:solidFill>
                  </a:endParaRPr>
                </a:p>
              </p:txBody>
            </p:sp>
            <p:sp>
              <p:nvSpPr>
                <p:cNvPr id="2105" name="Line 17"/>
                <p:cNvSpPr>
                  <a:spLocks noChangeShapeType="1"/>
                </p:cNvSpPr>
                <p:nvPr/>
              </p:nvSpPr>
              <p:spPr bwMode="auto">
                <a:xfrm>
                  <a:off x="3936" y="2928"/>
                  <a:ext cx="576" cy="0"/>
                </a:xfrm>
                <a:prstGeom prst="line">
                  <a:avLst/>
                </a:prstGeom>
                <a:noFill/>
                <a:ln w="9525">
                  <a:solidFill>
                    <a:schemeClr val="tx1"/>
                  </a:solidFill>
                  <a:round/>
                  <a:headEnd/>
                  <a:tailEnd/>
                </a:ln>
              </p:spPr>
              <p:txBody>
                <a:bodyPr wrap="none">
                  <a:spAutoFit/>
                </a:bodyPr>
                <a:lstStyle/>
                <a:p>
                  <a:endParaRPr lang="en-US"/>
                </a:p>
              </p:txBody>
            </p:sp>
            <p:sp>
              <p:nvSpPr>
                <p:cNvPr id="2106" name="Line 18"/>
                <p:cNvSpPr>
                  <a:spLocks noChangeShapeType="1"/>
                </p:cNvSpPr>
                <p:nvPr/>
              </p:nvSpPr>
              <p:spPr bwMode="auto">
                <a:xfrm>
                  <a:off x="4464" y="2640"/>
                  <a:ext cx="0" cy="192"/>
                </a:xfrm>
                <a:prstGeom prst="line">
                  <a:avLst/>
                </a:prstGeom>
                <a:noFill/>
                <a:ln w="9525">
                  <a:solidFill>
                    <a:schemeClr val="tx1"/>
                  </a:solidFill>
                  <a:round/>
                  <a:headEnd/>
                  <a:tailEnd/>
                </a:ln>
              </p:spPr>
              <p:txBody>
                <a:bodyPr wrap="none">
                  <a:spAutoFit/>
                </a:bodyPr>
                <a:lstStyle/>
                <a:p>
                  <a:endParaRPr lang="en-US"/>
                </a:p>
              </p:txBody>
            </p:sp>
            <p:sp>
              <p:nvSpPr>
                <p:cNvPr id="2107" name="Line 19"/>
                <p:cNvSpPr>
                  <a:spLocks noChangeShapeType="1"/>
                </p:cNvSpPr>
                <p:nvPr/>
              </p:nvSpPr>
              <p:spPr bwMode="auto">
                <a:xfrm>
                  <a:off x="4464" y="3072"/>
                  <a:ext cx="0" cy="192"/>
                </a:xfrm>
                <a:prstGeom prst="line">
                  <a:avLst/>
                </a:prstGeom>
                <a:noFill/>
                <a:ln w="9525">
                  <a:solidFill>
                    <a:schemeClr val="tx1"/>
                  </a:solidFill>
                  <a:round/>
                  <a:headEnd/>
                  <a:tailEnd/>
                </a:ln>
              </p:spPr>
              <p:txBody>
                <a:bodyPr wrap="none">
                  <a:spAutoFit/>
                </a:bodyPr>
                <a:lstStyle/>
                <a:p>
                  <a:endParaRPr lang="en-US"/>
                </a:p>
              </p:txBody>
            </p:sp>
            <p:sp>
              <p:nvSpPr>
                <p:cNvPr id="2108" name="AutoShape 20"/>
                <p:cNvSpPr>
                  <a:spLocks noChangeArrowheads="1"/>
                </p:cNvSpPr>
                <p:nvPr/>
              </p:nvSpPr>
              <p:spPr bwMode="auto">
                <a:xfrm>
                  <a:off x="3936" y="2352"/>
                  <a:ext cx="816" cy="192"/>
                </a:xfrm>
                <a:prstGeom prst="parallelogram">
                  <a:avLst>
                    <a:gd name="adj" fmla="val 132084"/>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sp>
              <p:nvSpPr>
                <p:cNvPr id="2109" name="AutoShape 21"/>
                <p:cNvSpPr>
                  <a:spLocks noChangeArrowheads="1"/>
                </p:cNvSpPr>
                <p:nvPr/>
              </p:nvSpPr>
              <p:spPr bwMode="auto">
                <a:xfrm rot="16200000" flipV="1">
                  <a:off x="3960" y="2904"/>
                  <a:ext cx="1344" cy="240"/>
                </a:xfrm>
                <a:prstGeom prst="parallelogram">
                  <a:avLst>
                    <a:gd name="adj" fmla="val 80370"/>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grpSp>
          <p:sp>
            <p:nvSpPr>
              <p:cNvPr id="2088" name="AutoShape 22"/>
              <p:cNvSpPr>
                <a:spLocks noChangeArrowheads="1"/>
              </p:cNvSpPr>
              <p:nvPr/>
            </p:nvSpPr>
            <p:spPr bwMode="auto">
              <a:xfrm>
                <a:off x="12240" y="13248"/>
                <a:ext cx="1104" cy="1391"/>
              </a:xfrm>
              <a:prstGeom prst="cube">
                <a:avLst>
                  <a:gd name="adj" fmla="val 30556"/>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89" name="AutoShape 23"/>
              <p:cNvSpPr>
                <a:spLocks noChangeArrowheads="1"/>
              </p:cNvSpPr>
              <p:nvPr/>
            </p:nvSpPr>
            <p:spPr bwMode="auto">
              <a:xfrm>
                <a:off x="10752" y="13296"/>
                <a:ext cx="1105" cy="1391"/>
              </a:xfrm>
              <a:prstGeom prst="cube">
                <a:avLst>
                  <a:gd name="adj" fmla="val 25000"/>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90" name="AutoShape 24"/>
              <p:cNvSpPr>
                <a:spLocks noChangeArrowheads="1"/>
              </p:cNvSpPr>
              <p:nvPr/>
            </p:nvSpPr>
            <p:spPr bwMode="auto">
              <a:xfrm>
                <a:off x="13724" y="13318"/>
                <a:ext cx="1627" cy="1391"/>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2091" name="Line 25"/>
              <p:cNvSpPr>
                <a:spLocks noChangeShapeType="1"/>
              </p:cNvSpPr>
              <p:nvPr/>
            </p:nvSpPr>
            <p:spPr bwMode="auto">
              <a:xfrm>
                <a:off x="13900" y="13861"/>
                <a:ext cx="976" cy="0"/>
              </a:xfrm>
              <a:prstGeom prst="line">
                <a:avLst/>
              </a:prstGeom>
              <a:noFill/>
              <a:ln w="9525">
                <a:solidFill>
                  <a:schemeClr val="tx1"/>
                </a:solidFill>
                <a:round/>
                <a:headEnd/>
                <a:tailEnd/>
              </a:ln>
            </p:spPr>
            <p:txBody>
              <a:bodyPr/>
              <a:lstStyle/>
              <a:p>
                <a:endParaRPr lang="en-US"/>
              </a:p>
            </p:txBody>
          </p:sp>
          <p:sp>
            <p:nvSpPr>
              <p:cNvPr id="2092" name="Line 26"/>
              <p:cNvSpPr>
                <a:spLocks noChangeShapeType="1"/>
              </p:cNvSpPr>
              <p:nvPr/>
            </p:nvSpPr>
            <p:spPr bwMode="auto">
              <a:xfrm>
                <a:off x="13894" y="13992"/>
                <a:ext cx="976" cy="0"/>
              </a:xfrm>
              <a:prstGeom prst="line">
                <a:avLst/>
              </a:prstGeom>
              <a:noFill/>
              <a:ln w="9525">
                <a:solidFill>
                  <a:schemeClr val="tx1"/>
                </a:solidFill>
                <a:round/>
                <a:headEnd/>
                <a:tailEnd/>
              </a:ln>
            </p:spPr>
            <p:txBody>
              <a:bodyPr/>
              <a:lstStyle/>
              <a:p>
                <a:endParaRPr lang="en-US"/>
              </a:p>
            </p:txBody>
          </p:sp>
          <p:sp>
            <p:nvSpPr>
              <p:cNvPr id="2093" name="Line 27"/>
              <p:cNvSpPr>
                <a:spLocks noChangeShapeType="1"/>
              </p:cNvSpPr>
              <p:nvPr/>
            </p:nvSpPr>
            <p:spPr bwMode="auto">
              <a:xfrm>
                <a:off x="13887" y="14122"/>
                <a:ext cx="976" cy="0"/>
              </a:xfrm>
              <a:prstGeom prst="line">
                <a:avLst/>
              </a:prstGeom>
              <a:noFill/>
              <a:ln w="9525">
                <a:solidFill>
                  <a:schemeClr val="tx1"/>
                </a:solidFill>
                <a:round/>
                <a:headEnd/>
                <a:tailEnd/>
              </a:ln>
            </p:spPr>
            <p:txBody>
              <a:bodyPr/>
              <a:lstStyle/>
              <a:p>
                <a:endParaRPr lang="en-US"/>
              </a:p>
            </p:txBody>
          </p:sp>
          <p:sp>
            <p:nvSpPr>
              <p:cNvPr id="2094" name="Line 28"/>
              <p:cNvSpPr>
                <a:spLocks noChangeShapeType="1"/>
              </p:cNvSpPr>
              <p:nvPr/>
            </p:nvSpPr>
            <p:spPr bwMode="auto">
              <a:xfrm>
                <a:off x="13880" y="14253"/>
                <a:ext cx="976" cy="0"/>
              </a:xfrm>
              <a:prstGeom prst="line">
                <a:avLst/>
              </a:prstGeom>
              <a:noFill/>
              <a:ln w="9525">
                <a:solidFill>
                  <a:schemeClr val="tx1"/>
                </a:solidFill>
                <a:round/>
                <a:headEnd/>
                <a:tailEnd/>
              </a:ln>
            </p:spPr>
            <p:txBody>
              <a:bodyPr/>
              <a:lstStyle/>
              <a:p>
                <a:endParaRPr lang="en-US"/>
              </a:p>
            </p:txBody>
          </p:sp>
          <p:sp>
            <p:nvSpPr>
              <p:cNvPr id="2095" name="Line 29"/>
              <p:cNvSpPr>
                <a:spLocks noChangeShapeType="1"/>
              </p:cNvSpPr>
              <p:nvPr/>
            </p:nvSpPr>
            <p:spPr bwMode="auto">
              <a:xfrm>
                <a:off x="13873" y="14383"/>
                <a:ext cx="976" cy="0"/>
              </a:xfrm>
              <a:prstGeom prst="line">
                <a:avLst/>
              </a:prstGeom>
              <a:noFill/>
              <a:ln w="9525">
                <a:solidFill>
                  <a:schemeClr val="tx1"/>
                </a:solidFill>
                <a:round/>
                <a:headEnd/>
                <a:tailEnd/>
              </a:ln>
            </p:spPr>
            <p:txBody>
              <a:bodyPr/>
              <a:lstStyle/>
              <a:p>
                <a:endParaRPr lang="en-US"/>
              </a:p>
            </p:txBody>
          </p:sp>
          <p:sp>
            <p:nvSpPr>
              <p:cNvPr id="2096" name="Line 30"/>
              <p:cNvSpPr>
                <a:spLocks noChangeShapeType="1"/>
              </p:cNvSpPr>
              <p:nvPr/>
            </p:nvSpPr>
            <p:spPr bwMode="auto">
              <a:xfrm>
                <a:off x="13866" y="14513"/>
                <a:ext cx="977" cy="0"/>
              </a:xfrm>
              <a:prstGeom prst="line">
                <a:avLst/>
              </a:prstGeom>
              <a:noFill/>
              <a:ln w="9525">
                <a:solidFill>
                  <a:schemeClr val="tx1"/>
                </a:solidFill>
                <a:round/>
                <a:headEnd/>
                <a:tailEnd/>
              </a:ln>
            </p:spPr>
            <p:txBody>
              <a:bodyPr/>
              <a:lstStyle/>
              <a:p>
                <a:endParaRPr lang="en-US"/>
              </a:p>
            </p:txBody>
          </p:sp>
          <p:sp>
            <p:nvSpPr>
              <p:cNvPr id="2097" name="Line 31"/>
              <p:cNvSpPr>
                <a:spLocks noChangeShapeType="1"/>
              </p:cNvSpPr>
              <p:nvPr/>
            </p:nvSpPr>
            <p:spPr bwMode="auto">
              <a:xfrm flipV="1">
                <a:off x="15100" y="13572"/>
                <a:ext cx="176" cy="195"/>
              </a:xfrm>
              <a:prstGeom prst="line">
                <a:avLst/>
              </a:prstGeom>
              <a:noFill/>
              <a:ln w="9525">
                <a:solidFill>
                  <a:schemeClr val="tx1"/>
                </a:solidFill>
                <a:round/>
                <a:headEnd/>
                <a:tailEnd/>
              </a:ln>
            </p:spPr>
            <p:txBody>
              <a:bodyPr/>
              <a:lstStyle/>
              <a:p>
                <a:endParaRPr lang="en-US"/>
              </a:p>
            </p:txBody>
          </p:sp>
          <p:sp>
            <p:nvSpPr>
              <p:cNvPr id="2098" name="Line 32"/>
              <p:cNvSpPr>
                <a:spLocks noChangeShapeType="1"/>
              </p:cNvSpPr>
              <p:nvPr/>
            </p:nvSpPr>
            <p:spPr bwMode="auto">
              <a:xfrm flipV="1">
                <a:off x="15100" y="13724"/>
                <a:ext cx="176" cy="195"/>
              </a:xfrm>
              <a:prstGeom prst="line">
                <a:avLst/>
              </a:prstGeom>
              <a:noFill/>
              <a:ln w="9525">
                <a:solidFill>
                  <a:schemeClr val="tx1"/>
                </a:solidFill>
                <a:round/>
                <a:headEnd/>
                <a:tailEnd/>
              </a:ln>
            </p:spPr>
            <p:txBody>
              <a:bodyPr/>
              <a:lstStyle/>
              <a:p>
                <a:endParaRPr lang="en-US"/>
              </a:p>
            </p:txBody>
          </p:sp>
          <p:sp>
            <p:nvSpPr>
              <p:cNvPr id="2099" name="Line 33"/>
              <p:cNvSpPr>
                <a:spLocks noChangeShapeType="1"/>
              </p:cNvSpPr>
              <p:nvPr/>
            </p:nvSpPr>
            <p:spPr bwMode="auto">
              <a:xfrm flipV="1">
                <a:off x="15100" y="13890"/>
                <a:ext cx="176" cy="196"/>
              </a:xfrm>
              <a:prstGeom prst="line">
                <a:avLst/>
              </a:prstGeom>
              <a:noFill/>
              <a:ln w="9525">
                <a:solidFill>
                  <a:schemeClr val="tx1"/>
                </a:solidFill>
                <a:round/>
                <a:headEnd/>
                <a:tailEnd/>
              </a:ln>
            </p:spPr>
            <p:txBody>
              <a:bodyPr/>
              <a:lstStyle/>
              <a:p>
                <a:endParaRPr lang="en-US"/>
              </a:p>
            </p:txBody>
          </p:sp>
          <p:sp>
            <p:nvSpPr>
              <p:cNvPr id="2100" name="Line 34"/>
              <p:cNvSpPr>
                <a:spLocks noChangeShapeType="1"/>
              </p:cNvSpPr>
              <p:nvPr/>
            </p:nvSpPr>
            <p:spPr bwMode="auto">
              <a:xfrm flipV="1">
                <a:off x="15100" y="14057"/>
                <a:ext cx="176" cy="196"/>
              </a:xfrm>
              <a:prstGeom prst="line">
                <a:avLst/>
              </a:prstGeom>
              <a:noFill/>
              <a:ln w="9525">
                <a:solidFill>
                  <a:schemeClr val="tx1"/>
                </a:solidFill>
                <a:round/>
                <a:headEnd/>
                <a:tailEnd/>
              </a:ln>
            </p:spPr>
            <p:txBody>
              <a:bodyPr/>
              <a:lstStyle/>
              <a:p>
                <a:endParaRPr lang="en-US"/>
              </a:p>
            </p:txBody>
          </p:sp>
          <p:sp>
            <p:nvSpPr>
              <p:cNvPr id="2101" name="Line 35"/>
              <p:cNvSpPr>
                <a:spLocks noChangeShapeType="1"/>
              </p:cNvSpPr>
              <p:nvPr/>
            </p:nvSpPr>
            <p:spPr bwMode="auto">
              <a:xfrm flipV="1">
                <a:off x="15100" y="14224"/>
                <a:ext cx="176" cy="195"/>
              </a:xfrm>
              <a:prstGeom prst="line">
                <a:avLst/>
              </a:prstGeom>
              <a:noFill/>
              <a:ln w="9525">
                <a:solidFill>
                  <a:schemeClr val="tx1"/>
                </a:solidFill>
                <a:round/>
                <a:headEnd/>
                <a:tailEnd/>
              </a:ln>
            </p:spPr>
            <p:txBody>
              <a:bodyPr/>
              <a:lstStyle/>
              <a:p>
                <a:endParaRPr lang="en-US"/>
              </a:p>
            </p:txBody>
          </p:sp>
          <p:sp>
            <p:nvSpPr>
              <p:cNvPr id="2102" name="Rectangle 36"/>
              <p:cNvSpPr>
                <a:spLocks noChangeArrowheads="1"/>
              </p:cNvSpPr>
              <p:nvPr/>
            </p:nvSpPr>
            <p:spPr bwMode="auto">
              <a:xfrm>
                <a:off x="12395" y="13680"/>
                <a:ext cx="509" cy="558"/>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sp>
            <p:nvSpPr>
              <p:cNvPr id="2103" name="AutoShape 37"/>
              <p:cNvSpPr>
                <a:spLocks noChangeArrowheads="1"/>
              </p:cNvSpPr>
              <p:nvPr/>
            </p:nvSpPr>
            <p:spPr bwMode="auto">
              <a:xfrm>
                <a:off x="10944" y="13344"/>
                <a:ext cx="718" cy="195"/>
              </a:xfrm>
              <a:prstGeom prst="parallelogram">
                <a:avLst>
                  <a:gd name="adj" fmla="val 97932"/>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6" name="Group 38"/>
            <p:cNvGrpSpPr>
              <a:grpSpLocks/>
            </p:cNvGrpSpPr>
            <p:nvPr/>
          </p:nvGrpSpPr>
          <p:grpSpPr bwMode="auto">
            <a:xfrm>
              <a:off x="1839" y="1762"/>
              <a:ext cx="140" cy="461"/>
              <a:chOff x="15866" y="12816"/>
              <a:chExt cx="590" cy="1842"/>
            </a:xfrm>
          </p:grpSpPr>
          <p:sp>
            <p:nvSpPr>
              <p:cNvPr id="2084" name="AutoShape 39"/>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2085" name="Line 40"/>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2086" name="Line 41"/>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7" name="Group 42"/>
          <p:cNvGrpSpPr>
            <a:grpSpLocks/>
          </p:cNvGrpSpPr>
          <p:nvPr/>
        </p:nvGrpSpPr>
        <p:grpSpPr bwMode="auto">
          <a:xfrm>
            <a:off x="0" y="4058705"/>
            <a:ext cx="5301695" cy="2799295"/>
            <a:chOff x="467" y="2588"/>
            <a:chExt cx="2100" cy="1088"/>
          </a:xfrm>
        </p:grpSpPr>
        <p:pic>
          <p:nvPicPr>
            <p:cNvPr id="2073" name="Picture 43" descr="Blackout Frequency Plot NY zip codes"/>
            <p:cNvPicPr>
              <a:picLocks noChangeAspect="1" noChangeArrowheads="1"/>
            </p:cNvPicPr>
            <p:nvPr/>
          </p:nvPicPr>
          <p:blipFill>
            <a:blip r:embed="rId4" cstate="print"/>
            <a:srcRect l="3638" t="16284" r="3638" b="4790"/>
            <a:stretch>
              <a:fillRect/>
            </a:stretch>
          </p:blipFill>
          <p:spPr bwMode="auto">
            <a:xfrm>
              <a:off x="467" y="2588"/>
              <a:ext cx="2100" cy="1088"/>
            </a:xfrm>
            <a:prstGeom prst="rect">
              <a:avLst/>
            </a:prstGeom>
            <a:noFill/>
            <a:ln w="9525">
              <a:noFill/>
              <a:miter lim="800000"/>
              <a:headEnd/>
              <a:tailEnd/>
            </a:ln>
          </p:spPr>
        </p:pic>
        <p:grpSp>
          <p:nvGrpSpPr>
            <p:cNvPr id="8" name="Group 44"/>
            <p:cNvGrpSpPr>
              <a:grpSpLocks/>
            </p:cNvGrpSpPr>
            <p:nvPr/>
          </p:nvGrpSpPr>
          <p:grpSpPr bwMode="auto">
            <a:xfrm>
              <a:off x="703" y="2886"/>
              <a:ext cx="1691" cy="43"/>
              <a:chOff x="1038" y="1606"/>
              <a:chExt cx="3709" cy="178"/>
            </a:xfrm>
          </p:grpSpPr>
          <p:sp>
            <p:nvSpPr>
              <p:cNvPr id="2075" name="Line 45"/>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076" name="Line 46"/>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grpSp>
      <p:sp>
        <p:nvSpPr>
          <p:cNvPr id="713775" name="Text Box 47"/>
          <p:cNvSpPr txBox="1">
            <a:spLocks noChangeArrowheads="1"/>
          </p:cNvSpPr>
          <p:nvPr/>
        </p:nvSpPr>
        <p:spPr bwMode="auto">
          <a:xfrm>
            <a:off x="5403390" y="5179990"/>
            <a:ext cx="3508375" cy="1244600"/>
          </a:xfrm>
          <a:prstGeom prst="rect">
            <a:avLst/>
          </a:prstGeom>
          <a:noFill/>
          <a:ln w="9525">
            <a:noFill/>
            <a:miter lim="800000"/>
            <a:headEnd/>
            <a:tailEnd/>
          </a:ln>
          <a:effectLst/>
        </p:spPr>
        <p:txBody>
          <a:bodyPr lIns="22220" tIns="11110" rIns="22220" bIns="11110">
            <a:spAutoFit/>
          </a:bodyPr>
          <a:lstStyle/>
          <a:p>
            <a:pPr>
              <a:defRPr/>
            </a:pPr>
            <a:r>
              <a:rPr lang="en-US" sz="1600" b="1" dirty="0">
                <a:solidFill>
                  <a:srgbClr val="000000"/>
                </a:solidFill>
                <a:effectLst>
                  <a:outerShdw blurRad="38100" dist="38100" dir="2700000" algn="tl">
                    <a:srgbClr val="C0C0C0"/>
                  </a:outerShdw>
                </a:effectLst>
                <a:latin typeface="Arial" charset="0"/>
              </a:rPr>
              <a:t>Grid Friendly Appliances sense grid frequency excursions &amp; control region’s appliances to act as spinning reserve – No communications required!</a:t>
            </a:r>
            <a:endParaRPr lang="en-US" sz="1600" dirty="0">
              <a:solidFill>
                <a:srgbClr val="000000"/>
              </a:solidFill>
              <a:latin typeface="Arial" charset="0"/>
            </a:endParaRPr>
          </a:p>
        </p:txBody>
      </p:sp>
      <p:grpSp>
        <p:nvGrpSpPr>
          <p:cNvPr id="9" name="Group 48"/>
          <p:cNvGrpSpPr>
            <a:grpSpLocks/>
          </p:cNvGrpSpPr>
          <p:nvPr/>
        </p:nvGrpSpPr>
        <p:grpSpPr bwMode="auto">
          <a:xfrm>
            <a:off x="830263" y="1082675"/>
            <a:ext cx="2109787" cy="1363663"/>
            <a:chOff x="516" y="777"/>
            <a:chExt cx="1329" cy="859"/>
          </a:xfrm>
        </p:grpSpPr>
        <p:pic>
          <p:nvPicPr>
            <p:cNvPr id="2071" name="Picture 49" descr="GfaChip"/>
            <p:cNvPicPr>
              <a:picLocks noChangeAspect="1" noChangeArrowheads="1"/>
            </p:cNvPicPr>
            <p:nvPr/>
          </p:nvPicPr>
          <p:blipFill>
            <a:blip r:embed="rId5" cstate="print"/>
            <a:srcRect/>
            <a:stretch>
              <a:fillRect/>
            </a:stretch>
          </p:blipFill>
          <p:spPr bwMode="auto">
            <a:xfrm>
              <a:off x="516" y="883"/>
              <a:ext cx="1329" cy="753"/>
            </a:xfrm>
            <a:prstGeom prst="rect">
              <a:avLst/>
            </a:prstGeom>
            <a:noFill/>
            <a:ln w="9525">
              <a:noFill/>
              <a:miter lim="800000"/>
              <a:headEnd/>
              <a:tailEnd/>
            </a:ln>
          </p:spPr>
        </p:pic>
        <p:sp>
          <p:nvSpPr>
            <p:cNvPr id="2072" name="Text Box 50"/>
            <p:cNvSpPr txBox="1">
              <a:spLocks noChangeArrowheads="1"/>
            </p:cNvSpPr>
            <p:nvPr/>
          </p:nvSpPr>
          <p:spPr bwMode="auto">
            <a:xfrm>
              <a:off x="716" y="777"/>
              <a:ext cx="40" cy="230"/>
            </a:xfrm>
            <a:prstGeom prst="rect">
              <a:avLst/>
            </a:prstGeom>
            <a:noFill/>
            <a:ln w="9525" algn="ctr">
              <a:noFill/>
              <a:miter lim="800000"/>
              <a:headEnd/>
              <a:tailEnd/>
            </a:ln>
          </p:spPr>
          <p:txBody>
            <a:bodyPr lIns="0" tIns="0" rIns="0" bIns="0">
              <a:spAutoFit/>
            </a:bodyPr>
            <a:lstStyle/>
            <a:p>
              <a:r>
                <a:rPr lang="en-US" sz="2400">
                  <a:solidFill>
                    <a:srgbClr val="9999FF"/>
                  </a:solidFill>
                </a:rPr>
                <a:t>.</a:t>
              </a:r>
            </a:p>
          </p:txBody>
        </p:sp>
      </p:grpSp>
      <p:grpSp>
        <p:nvGrpSpPr>
          <p:cNvPr id="10" name="Group 51"/>
          <p:cNvGrpSpPr>
            <a:grpSpLocks/>
          </p:cNvGrpSpPr>
          <p:nvPr/>
        </p:nvGrpSpPr>
        <p:grpSpPr bwMode="auto">
          <a:xfrm>
            <a:off x="3189420" y="1124700"/>
            <a:ext cx="6010275" cy="3919537"/>
            <a:chOff x="1974" y="823"/>
            <a:chExt cx="3786" cy="2469"/>
          </a:xfrm>
        </p:grpSpPr>
        <p:graphicFrame>
          <p:nvGraphicFramePr>
            <p:cNvPr id="2050" name="Object 52"/>
            <p:cNvGraphicFramePr>
              <a:graphicFrameLocks noChangeAspect="1"/>
            </p:cNvGraphicFramePr>
            <p:nvPr/>
          </p:nvGraphicFramePr>
          <p:xfrm>
            <a:off x="1974" y="916"/>
            <a:ext cx="3561" cy="2376"/>
          </p:xfrm>
          <a:graphic>
            <a:graphicData uri="http://schemas.openxmlformats.org/presentationml/2006/ole">
              <mc:AlternateContent xmlns:mc="http://schemas.openxmlformats.org/markup-compatibility/2006">
                <mc:Choice xmlns:v="urn:schemas-microsoft-com:vml" Requires="v">
                  <p:oleObj spid="_x0000_s70675" name="Chart" r:id="rId6" imgW="6096075" imgH="4067089" progId="MSGraph.Chart.8">
                    <p:embed followColorScheme="full"/>
                  </p:oleObj>
                </mc:Choice>
                <mc:Fallback>
                  <p:oleObj name="Chart" r:id="rId6" imgW="6096075" imgH="4067089" progId="MSGraph.Chart.8">
                    <p:embed followColorScheme="full"/>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4" y="916"/>
                          <a:ext cx="3561" cy="2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3781" name="Text Box 53"/>
            <p:cNvSpPr txBox="1">
              <a:spLocks noChangeArrowheads="1"/>
            </p:cNvSpPr>
            <p:nvPr/>
          </p:nvSpPr>
          <p:spPr bwMode="auto">
            <a:xfrm>
              <a:off x="2880" y="823"/>
              <a:ext cx="1728" cy="322"/>
            </a:xfrm>
            <a:prstGeom prst="rect">
              <a:avLst/>
            </a:prstGeom>
            <a:noFill/>
            <a:ln w="9525" algn="ctr">
              <a:noFill/>
              <a:miter lim="800000"/>
              <a:headEnd/>
              <a:tailEnd/>
            </a:ln>
            <a:effectLst/>
          </p:spPr>
          <p:txBody>
            <a:bodyPr lIns="22220" tIns="11110" rIns="22220" bIns="11110">
              <a:spAutoFit/>
            </a:bodyPr>
            <a:lstStyle/>
            <a:p>
              <a:pPr algn="ctr">
                <a:defRPr/>
              </a:pPr>
              <a:r>
                <a:rPr lang="en-US" sz="1600" b="1">
                  <a:solidFill>
                    <a:srgbClr val="000000"/>
                  </a:solidFill>
                  <a:effectLst>
                    <a:outerShdw blurRad="38100" dist="38100" dir="2700000" algn="tl">
                      <a:srgbClr val="C0C0C0"/>
                    </a:outerShdw>
                  </a:effectLst>
                  <a:latin typeface="Arial" charset="0"/>
                </a:rPr>
                <a:t>Loads and Reserves on a Typical U.S. Peak Day</a:t>
              </a:r>
              <a:endParaRPr lang="en-US" sz="1600">
                <a:solidFill>
                  <a:srgbClr val="000000"/>
                </a:solidFill>
                <a:latin typeface="Arial" charset="0"/>
              </a:endParaRPr>
            </a:p>
          </p:txBody>
        </p:sp>
        <p:sp>
          <p:nvSpPr>
            <p:cNvPr id="2062" name="Rectangle 54"/>
            <p:cNvSpPr>
              <a:spLocks noChangeArrowheads="1"/>
            </p:cNvSpPr>
            <p:nvPr/>
          </p:nvSpPr>
          <p:spPr bwMode="auto">
            <a:xfrm>
              <a:off x="3070" y="1652"/>
              <a:ext cx="673" cy="282"/>
            </a:xfrm>
            <a:prstGeom prst="rect">
              <a:avLst/>
            </a:prstGeom>
            <a:noFill/>
            <a:ln w="9525">
              <a:noFill/>
              <a:miter lim="800000"/>
              <a:headEnd/>
              <a:tailEnd/>
            </a:ln>
          </p:spPr>
          <p:txBody>
            <a:bodyPr lIns="22220" tIns="11110" rIns="22220" bIns="11110">
              <a:spAutoFit/>
            </a:bodyPr>
            <a:lstStyle/>
            <a:p>
              <a:pPr algn="ctr"/>
              <a:r>
                <a:rPr lang="en-US" sz="1400" b="1">
                  <a:solidFill>
                    <a:srgbClr val="FFFFFF"/>
                  </a:solidFill>
                </a:rPr>
                <a:t>Industrial</a:t>
              </a:r>
            </a:p>
            <a:p>
              <a:pPr algn="ctr"/>
              <a:r>
                <a:rPr lang="en-US" sz="1400" b="1">
                  <a:solidFill>
                    <a:srgbClr val="FFFFFF"/>
                  </a:solidFill>
                </a:rPr>
                <a:t>28%</a:t>
              </a:r>
            </a:p>
          </p:txBody>
        </p:sp>
        <p:sp>
          <p:nvSpPr>
            <p:cNvPr id="2063" name="Rectangle 55"/>
            <p:cNvSpPr>
              <a:spLocks noChangeArrowheads="1"/>
            </p:cNvSpPr>
            <p:nvPr/>
          </p:nvSpPr>
          <p:spPr bwMode="auto">
            <a:xfrm>
              <a:off x="3934" y="1871"/>
              <a:ext cx="673" cy="282"/>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Residential (GFA*) 18%</a:t>
              </a:r>
            </a:p>
          </p:txBody>
        </p:sp>
        <p:sp>
          <p:nvSpPr>
            <p:cNvPr id="2064" name="Rectangle 56"/>
            <p:cNvSpPr>
              <a:spLocks noChangeArrowheads="1"/>
            </p:cNvSpPr>
            <p:nvPr/>
          </p:nvSpPr>
          <p:spPr bwMode="auto">
            <a:xfrm>
              <a:off x="3054" y="2365"/>
              <a:ext cx="807" cy="282"/>
            </a:xfrm>
            <a:prstGeom prst="rect">
              <a:avLst/>
            </a:prstGeom>
            <a:noFill/>
            <a:ln w="9525">
              <a:noFill/>
              <a:miter lim="800000"/>
              <a:headEnd/>
              <a:tailEnd/>
            </a:ln>
          </p:spPr>
          <p:txBody>
            <a:bodyPr lIns="22220" tIns="11110" rIns="22220" bIns="11110">
              <a:spAutoFit/>
            </a:bodyPr>
            <a:lstStyle/>
            <a:p>
              <a:pPr algn="ctr"/>
              <a:r>
                <a:rPr lang="en-US" sz="1400" b="1">
                  <a:solidFill>
                    <a:srgbClr val="000000"/>
                  </a:solidFill>
                </a:rPr>
                <a:t>Commercial </a:t>
              </a:r>
            </a:p>
            <a:p>
              <a:pPr algn="ctr"/>
              <a:r>
                <a:rPr lang="en-US" sz="1400" b="1">
                  <a:solidFill>
                    <a:srgbClr val="000000"/>
                  </a:solidFill>
                </a:rPr>
                <a:t>29%</a:t>
              </a:r>
            </a:p>
          </p:txBody>
        </p:sp>
        <p:sp>
          <p:nvSpPr>
            <p:cNvPr id="2065" name="Rectangle 57"/>
            <p:cNvSpPr>
              <a:spLocks noChangeArrowheads="1"/>
            </p:cNvSpPr>
            <p:nvPr/>
          </p:nvSpPr>
          <p:spPr bwMode="auto">
            <a:xfrm>
              <a:off x="3904" y="2343"/>
              <a:ext cx="693" cy="416"/>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Operating reserves</a:t>
              </a:r>
            </a:p>
            <a:p>
              <a:pPr algn="ctr"/>
              <a:r>
                <a:rPr lang="en-US" sz="1400" b="1">
                  <a:solidFill>
                    <a:srgbClr val="000000"/>
                  </a:solidFill>
                </a:rPr>
                <a:t>13%</a:t>
              </a:r>
            </a:p>
          </p:txBody>
        </p:sp>
        <p:sp>
          <p:nvSpPr>
            <p:cNvPr id="2066" name="Text Box 58"/>
            <p:cNvSpPr txBox="1">
              <a:spLocks noChangeArrowheads="1"/>
            </p:cNvSpPr>
            <p:nvPr/>
          </p:nvSpPr>
          <p:spPr bwMode="auto">
            <a:xfrm>
              <a:off x="4800" y="1639"/>
              <a:ext cx="864" cy="684"/>
            </a:xfrm>
            <a:prstGeom prst="rect">
              <a:avLst/>
            </a:prstGeom>
            <a:noFill/>
            <a:ln w="9525" algn="ctr">
              <a:noFill/>
              <a:miter lim="800000"/>
              <a:headEnd/>
              <a:tailEnd/>
            </a:ln>
          </p:spPr>
          <p:txBody>
            <a:bodyPr lIns="22220" tIns="11110" rIns="22220" bIns="11110">
              <a:spAutoFit/>
            </a:bodyPr>
            <a:lstStyle/>
            <a:p>
              <a:r>
                <a:rPr lang="en-US" sz="1400" b="1">
                  <a:solidFill>
                    <a:srgbClr val="000000"/>
                  </a:solidFill>
                </a:rPr>
                <a:t>GFA* potential exceeds US operating reserve requirements!</a:t>
              </a:r>
            </a:p>
          </p:txBody>
        </p:sp>
        <p:sp>
          <p:nvSpPr>
            <p:cNvPr id="2067" name="Line 59"/>
            <p:cNvSpPr>
              <a:spLocks noChangeShapeType="1"/>
            </p:cNvSpPr>
            <p:nvPr/>
          </p:nvSpPr>
          <p:spPr bwMode="auto">
            <a:xfrm flipH="1">
              <a:off x="4608" y="1735"/>
              <a:ext cx="192" cy="192"/>
            </a:xfrm>
            <a:prstGeom prst="line">
              <a:avLst/>
            </a:prstGeom>
            <a:noFill/>
            <a:ln w="38100">
              <a:solidFill>
                <a:schemeClr val="tx1"/>
              </a:solidFill>
              <a:round/>
              <a:headEnd/>
              <a:tailEnd type="triangle" w="med" len="med"/>
            </a:ln>
          </p:spPr>
          <p:txBody>
            <a:bodyPr/>
            <a:lstStyle/>
            <a:p>
              <a:endParaRPr lang="en-US"/>
            </a:p>
          </p:txBody>
        </p:sp>
        <p:sp>
          <p:nvSpPr>
            <p:cNvPr id="2068" name="Line 60"/>
            <p:cNvSpPr>
              <a:spLocks noChangeShapeType="1"/>
            </p:cNvSpPr>
            <p:nvPr/>
          </p:nvSpPr>
          <p:spPr bwMode="auto">
            <a:xfrm flipH="1">
              <a:off x="4565" y="2255"/>
              <a:ext cx="220" cy="207"/>
            </a:xfrm>
            <a:prstGeom prst="line">
              <a:avLst/>
            </a:prstGeom>
            <a:noFill/>
            <a:ln w="38100">
              <a:solidFill>
                <a:schemeClr val="tx1"/>
              </a:solidFill>
              <a:round/>
              <a:headEnd/>
              <a:tailEnd type="triangle" w="med" len="med"/>
            </a:ln>
          </p:spPr>
          <p:txBody>
            <a:bodyPr/>
            <a:lstStyle/>
            <a:p>
              <a:endParaRPr lang="en-US"/>
            </a:p>
          </p:txBody>
        </p:sp>
        <p:sp>
          <p:nvSpPr>
            <p:cNvPr id="2069" name="Rectangle 61"/>
            <p:cNvSpPr>
              <a:spLocks noChangeArrowheads="1"/>
            </p:cNvSpPr>
            <p:nvPr/>
          </p:nvSpPr>
          <p:spPr bwMode="auto">
            <a:xfrm>
              <a:off x="3782" y="1264"/>
              <a:ext cx="555" cy="550"/>
            </a:xfrm>
            <a:prstGeom prst="rect">
              <a:avLst/>
            </a:prstGeom>
            <a:noFill/>
            <a:ln w="9525">
              <a:noFill/>
              <a:miter lim="800000"/>
              <a:headEnd/>
              <a:tailEnd/>
            </a:ln>
          </p:spPr>
          <p:txBody>
            <a:bodyPr lIns="22220" tIns="11110" rIns="22220" bIns="11110">
              <a:spAutoFit/>
            </a:bodyPr>
            <a:lstStyle/>
            <a:p>
              <a:r>
                <a:rPr lang="en-US" sz="1400" b="1">
                  <a:solidFill>
                    <a:srgbClr val="000000"/>
                  </a:solidFill>
                </a:rPr>
                <a:t>Resident. (non-GFA)</a:t>
              </a:r>
            </a:p>
            <a:p>
              <a:r>
                <a:rPr lang="en-US" sz="1400" b="1">
                  <a:solidFill>
                    <a:srgbClr val="000000"/>
                  </a:solidFill>
                </a:rPr>
                <a:t>12%</a:t>
              </a:r>
            </a:p>
          </p:txBody>
        </p:sp>
        <p:sp>
          <p:nvSpPr>
            <p:cNvPr id="2070" name="Text Box 62"/>
            <p:cNvSpPr txBox="1">
              <a:spLocks noChangeArrowheads="1"/>
            </p:cNvSpPr>
            <p:nvPr/>
          </p:nvSpPr>
          <p:spPr bwMode="auto">
            <a:xfrm>
              <a:off x="4560" y="2599"/>
              <a:ext cx="1200" cy="460"/>
            </a:xfrm>
            <a:prstGeom prst="rect">
              <a:avLst/>
            </a:prstGeom>
            <a:noFill/>
            <a:ln w="9525">
              <a:noFill/>
              <a:miter lim="800000"/>
              <a:headEnd/>
              <a:tailEnd/>
            </a:ln>
          </p:spPr>
          <p:txBody>
            <a:bodyPr>
              <a:spAutoFit/>
            </a:bodyPr>
            <a:lstStyle/>
            <a:p>
              <a:r>
                <a:rPr lang="en-US" sz="1400" dirty="0">
                  <a:solidFill>
                    <a:srgbClr val="000000"/>
                  </a:solidFill>
                </a:rPr>
                <a:t>*GFA for: heat, AC, HW, </a:t>
              </a:r>
              <a:r>
                <a:rPr lang="en-US" sz="1400" dirty="0" err="1">
                  <a:solidFill>
                    <a:srgbClr val="000000"/>
                  </a:solidFill>
                </a:rPr>
                <a:t>refrig</a:t>
              </a:r>
              <a:r>
                <a:rPr lang="en-US" sz="1400" dirty="0">
                  <a:solidFill>
                    <a:srgbClr val="000000"/>
                  </a:solidFill>
                </a:rPr>
                <a:t>., freezer, dryer, dishwasher</a:t>
              </a:r>
            </a:p>
          </p:txBody>
        </p:sp>
      </p:grpSp>
    </p:spTree>
    <p:extLst>
      <p:ext uri="{BB962C8B-B14F-4D97-AF65-F5344CB8AC3E}">
        <p14:creationId xmlns:p14="http://schemas.microsoft.com/office/powerpoint/2010/main" val="2100068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0" fill="hold" nodeType="clickEffect">
                                  <p:stCondLst>
                                    <p:cond delay="0"/>
                                  </p:stCondLst>
                                  <p:childTnLst>
                                    <p:anim calcmode="lin" valueType="num">
                                      <p:cBhvr>
                                        <p:cTn id="16" dur="1000"/>
                                        <p:tgtEl>
                                          <p:spTgt spid="713730"/>
                                        </p:tgtEl>
                                        <p:attrNameLst>
                                          <p:attrName>ppt_w</p:attrName>
                                        </p:attrNameLst>
                                      </p:cBhvr>
                                      <p:tavLst>
                                        <p:tav tm="0">
                                          <p:val>
                                            <p:strVal val="ppt_w"/>
                                          </p:val>
                                        </p:tav>
                                        <p:tav tm="100000">
                                          <p:val>
                                            <p:fltVal val="0"/>
                                          </p:val>
                                        </p:tav>
                                      </p:tavLst>
                                    </p:anim>
                                    <p:anim calcmode="lin" valueType="num">
                                      <p:cBhvr>
                                        <p:cTn id="17" dur="1000"/>
                                        <p:tgtEl>
                                          <p:spTgt spid="713730"/>
                                        </p:tgtEl>
                                        <p:attrNameLst>
                                          <p:attrName>ppt_h</p:attrName>
                                        </p:attrNameLst>
                                      </p:cBhvr>
                                      <p:tavLst>
                                        <p:tav tm="0">
                                          <p:val>
                                            <p:strVal val="ppt_h"/>
                                          </p:val>
                                        </p:tav>
                                        <p:tav tm="100000">
                                          <p:val>
                                            <p:fltVal val="0"/>
                                          </p:val>
                                        </p:tav>
                                      </p:tavLst>
                                    </p:anim>
                                    <p:animEffect transition="out" filter="fade">
                                      <p:cBhvr>
                                        <p:cTn id="18" dur="1000"/>
                                        <p:tgtEl>
                                          <p:spTgt spid="713730"/>
                                        </p:tgtEl>
                                      </p:cBhvr>
                                    </p:animEffect>
                                    <p:set>
                                      <p:cBhvr>
                                        <p:cTn id="19" dur="1" fill="hold">
                                          <p:stCondLst>
                                            <p:cond delay="999"/>
                                          </p:stCondLst>
                                        </p:cTn>
                                        <p:tgtEl>
                                          <p:spTgt spid="71373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000"/>
                                        <p:tgtEl>
                                          <p:spTgt spid="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7137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3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animBg="1"/>
      <p:bldP spid="71377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0"/>
            <a:ext cx="8448675" cy="927100"/>
          </a:xfrm>
          <a:noFill/>
        </p:spPr>
        <p:txBody>
          <a:bodyPr lIns="91440" tIns="45720" rIns="91440" bIns="45720">
            <a:spAutoFit/>
          </a:bodyPr>
          <a:lstStyle/>
          <a:p>
            <a:pPr>
              <a:lnSpc>
                <a:spcPct val="105000"/>
              </a:lnSpc>
            </a:pPr>
            <a:r>
              <a:rPr lang="en-US" sz="2600" dirty="0" smtClean="0">
                <a:cs typeface="Times New Roman" pitchFamily="18" charset="0"/>
              </a:rPr>
              <a:t>Grid Friendly™ Appliances Provide Fast, Autonomous Reliability Resource</a:t>
            </a:r>
          </a:p>
        </p:txBody>
      </p:sp>
      <p:sp>
        <p:nvSpPr>
          <p:cNvPr id="48132" name="Rectangle 3"/>
          <p:cNvSpPr>
            <a:spLocks noChangeArrowheads="1"/>
          </p:cNvSpPr>
          <p:nvPr/>
        </p:nvSpPr>
        <p:spPr bwMode="auto">
          <a:xfrm>
            <a:off x="374651" y="1322388"/>
            <a:ext cx="4427780" cy="3748087"/>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Autonomously detects under-frequency events and sheds load </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150 new Whirlpool clothes dryers, 50 retrofitted water heaters</a:t>
            </a:r>
          </a:p>
          <a:p>
            <a:pPr marL="342900" indent="-342900" eaLnBrk="0" hangingPunct="0">
              <a:lnSpc>
                <a:spcPct val="95000"/>
              </a:lnSpc>
              <a:spcBef>
                <a:spcPct val="30000"/>
              </a:spcBef>
              <a:buClr>
                <a:schemeClr val="tx1"/>
              </a:buClr>
              <a:buFont typeface="Wingdings" pitchFamily="2" charset="2"/>
              <a:buChar char="Ø"/>
            </a:pPr>
            <a:r>
              <a:rPr lang="en-US" b="1" i="1" dirty="0">
                <a:latin typeface="Times New Roman" pitchFamily="18" charset="0"/>
                <a:cs typeface="Times New Roman" pitchFamily="18" charset="0"/>
              </a:rPr>
              <a:t>No one noticed in hundreds of curtailment events!</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Can displace spinning reserves and increase reliability</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Reacts within 1/2 second</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Delays &amp; randomizes service restoration to avoid grid shock</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Low cost: </a:t>
            </a:r>
            <a:r>
              <a:rPr lang="en-US" b="1" i="1" dirty="0">
                <a:latin typeface="Times New Roman" pitchFamily="18" charset="0"/>
                <a:cs typeface="Times New Roman" pitchFamily="18" charset="0"/>
              </a:rPr>
              <a:t>no communications required</a:t>
            </a:r>
          </a:p>
        </p:txBody>
      </p:sp>
      <p:pic>
        <p:nvPicPr>
          <p:cNvPr id="48133" name="Picture 4" descr="grid_friendly_gfa_chip_2006_036 before after2"/>
          <p:cNvPicPr>
            <a:picLocks noChangeAspect="1" noChangeArrowheads="1"/>
          </p:cNvPicPr>
          <p:nvPr/>
        </p:nvPicPr>
        <p:blipFill>
          <a:blip r:embed="rId3" cstate="print"/>
          <a:srcRect/>
          <a:stretch>
            <a:fillRect/>
          </a:stretch>
        </p:blipFill>
        <p:spPr bwMode="auto">
          <a:xfrm>
            <a:off x="4879975" y="1641475"/>
            <a:ext cx="4083050" cy="2719388"/>
          </a:xfrm>
          <a:prstGeom prst="rect">
            <a:avLst/>
          </a:prstGeom>
          <a:noFill/>
          <a:ln w="9525">
            <a:noFill/>
            <a:miter lim="800000"/>
            <a:headEnd/>
            <a:tailEnd/>
          </a:ln>
        </p:spPr>
      </p:pic>
      <p:sp>
        <p:nvSpPr>
          <p:cNvPr id="48134" name="Rectangle 5"/>
          <p:cNvSpPr>
            <a:spLocks noChangeArrowheads="1"/>
          </p:cNvSpPr>
          <p:nvPr/>
        </p:nvSpPr>
        <p:spPr bwMode="auto">
          <a:xfrm>
            <a:off x="142875" y="5222875"/>
            <a:ext cx="8801100" cy="896938"/>
          </a:xfrm>
          <a:prstGeom prst="rect">
            <a:avLst/>
          </a:prstGeom>
          <a:solidFill>
            <a:srgbClr val="D6DFFA"/>
          </a:solidFill>
          <a:ln w="9525">
            <a:noFill/>
            <a:miter lim="800000"/>
            <a:headEnd/>
            <a:tailEnd/>
          </a:ln>
        </p:spPr>
        <p:txBody>
          <a:bodyPr anchor="ctr">
            <a:spAutoFit/>
          </a:bodyPr>
          <a:lstStyle/>
          <a:p>
            <a:pPr>
              <a:lnSpc>
                <a:spcPct val="110000"/>
              </a:lnSpc>
              <a:tabLst>
                <a:tab pos="8572500" algn="r"/>
              </a:tabLst>
            </a:pPr>
            <a:r>
              <a:rPr lang="en-US" sz="1600" i="1">
                <a:latin typeface="Times New Roman" pitchFamily="18" charset="0"/>
                <a:cs typeface="Times New Roman" pitchFamily="18" charset="0"/>
              </a:rPr>
              <a:t>“When the inevitable occurs … people get stuck in elevators and high-value uses of power are shut off along with all the lowest priority uses of energy. It's the meat-ax approach to interrupting power flows.”</a:t>
            </a:r>
            <a:r>
              <a:rPr lang="en-US" sz="1600">
                <a:latin typeface="Times New Roman" pitchFamily="18" charset="0"/>
                <a:cs typeface="Times New Roman" pitchFamily="18" charset="0"/>
              </a:rPr>
              <a:t>        	</a:t>
            </a:r>
            <a:r>
              <a:rPr lang="en-US" sz="1600" b="1">
                <a:latin typeface="Times New Roman" pitchFamily="18" charset="0"/>
                <a:cs typeface="Times New Roman" pitchFamily="18" charset="0"/>
              </a:rPr>
              <a:t>Dr. Vernon Smith, 2002 Nobel Prize Winner, Economics</a:t>
            </a:r>
          </a:p>
        </p:txBody>
      </p:sp>
    </p:spTree>
    <p:extLst>
      <p:ext uri="{BB962C8B-B14F-4D97-AF65-F5344CB8AC3E}">
        <p14:creationId xmlns:p14="http://schemas.microsoft.com/office/powerpoint/2010/main" val="27713835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31750" y="1582222"/>
            <a:ext cx="184731" cy="369332"/>
          </a:xfrm>
          <a:prstGeom prst="rect">
            <a:avLst/>
          </a:prstGeom>
          <a:noFill/>
          <a:ln w="9525">
            <a:noFill/>
            <a:miter lim="800000"/>
            <a:headEnd/>
            <a:tailEnd/>
          </a:ln>
        </p:spPr>
        <p:txBody>
          <a:bodyPr wrap="none" anchor="ctr">
            <a:spAutoFit/>
          </a:bodyPr>
          <a:lstStyle/>
          <a:p>
            <a:endParaRPr lang="en-US">
              <a:latin typeface="Times New Roman" pitchFamily="18" charset="0"/>
              <a:cs typeface="Times New Roman" pitchFamily="18" charset="0"/>
            </a:endParaRPr>
          </a:p>
        </p:txBody>
      </p:sp>
      <p:graphicFrame>
        <p:nvGraphicFramePr>
          <p:cNvPr id="1026" name="Object 3"/>
          <p:cNvGraphicFramePr>
            <a:graphicFrameLocks noChangeAspect="1"/>
          </p:cNvGraphicFramePr>
          <p:nvPr>
            <p:extLst>
              <p:ext uri="{D42A27DB-BD31-4B8C-83A1-F6EECF244321}">
                <p14:modId xmlns:p14="http://schemas.microsoft.com/office/powerpoint/2010/main" val="159614695"/>
              </p:ext>
            </p:extLst>
          </p:nvPr>
        </p:nvGraphicFramePr>
        <p:xfrm>
          <a:off x="1065213" y="1612900"/>
          <a:ext cx="7181850" cy="3860800"/>
        </p:xfrm>
        <a:graphic>
          <a:graphicData uri="http://schemas.openxmlformats.org/presentationml/2006/ole">
            <mc:AlternateContent xmlns:mc="http://schemas.openxmlformats.org/markup-compatibility/2006">
              <mc:Choice xmlns:v="urn:schemas-microsoft-com:vml" Requires="v">
                <p:oleObj spid="_x0000_s69653" name="Chart" r:id="rId5" imgW="5362575" imgH="3086100" progId="Excel.Sheet.8">
                  <p:embed/>
                </p:oleObj>
              </mc:Choice>
              <mc:Fallback>
                <p:oleObj name="Chart" r:id="rId5" imgW="5362575" imgH="308610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3410" t="11852" r="5115" b="10370"/>
                      <a:stretch>
                        <a:fillRect/>
                      </a:stretch>
                    </p:blipFill>
                    <p:spPr bwMode="auto">
                      <a:xfrm>
                        <a:off x="1065213" y="1612900"/>
                        <a:ext cx="7181850" cy="386080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637956" name="Line 4"/>
          <p:cNvSpPr>
            <a:spLocks noChangeShapeType="1"/>
          </p:cNvSpPr>
          <p:nvPr/>
        </p:nvSpPr>
        <p:spPr bwMode="auto">
          <a:xfrm flipV="1">
            <a:off x="2252663" y="1762125"/>
            <a:ext cx="0" cy="3005138"/>
          </a:xfrm>
          <a:prstGeom prst="line">
            <a:avLst/>
          </a:prstGeom>
          <a:noFill/>
          <a:ln w="19050">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37957" name="Line 5"/>
          <p:cNvSpPr>
            <a:spLocks noChangeShapeType="1"/>
          </p:cNvSpPr>
          <p:nvPr/>
        </p:nvSpPr>
        <p:spPr bwMode="auto">
          <a:xfrm flipH="1">
            <a:off x="1990725" y="2568575"/>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sp>
        <p:nvSpPr>
          <p:cNvPr id="637958" name="Text Box 6"/>
          <p:cNvSpPr txBox="1">
            <a:spLocks noChangeArrowheads="1"/>
          </p:cNvSpPr>
          <p:nvPr/>
        </p:nvSpPr>
        <p:spPr bwMode="auto">
          <a:xfrm>
            <a:off x="2074863" y="4841875"/>
            <a:ext cx="423514" cy="307777"/>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5%</a:t>
            </a:r>
          </a:p>
        </p:txBody>
      </p:sp>
      <p:grpSp>
        <p:nvGrpSpPr>
          <p:cNvPr id="2" name="Group 7"/>
          <p:cNvGrpSpPr>
            <a:grpSpLocks/>
          </p:cNvGrpSpPr>
          <p:nvPr/>
        </p:nvGrpSpPr>
        <p:grpSpPr bwMode="auto">
          <a:xfrm>
            <a:off x="2317750" y="3684593"/>
            <a:ext cx="2281238" cy="377826"/>
            <a:chOff x="1296" y="2541"/>
            <a:chExt cx="1437" cy="238"/>
          </a:xfrm>
        </p:grpSpPr>
        <p:sp>
          <p:nvSpPr>
            <p:cNvPr id="1046" name="Line 8"/>
            <p:cNvSpPr>
              <a:spLocks noChangeShapeType="1"/>
            </p:cNvSpPr>
            <p:nvPr/>
          </p:nvSpPr>
          <p:spPr bwMode="auto">
            <a:xfrm flipH="1">
              <a:off x="1296" y="2681"/>
              <a:ext cx="254" cy="48"/>
            </a:xfrm>
            <a:prstGeom prst="line">
              <a:avLst/>
            </a:prstGeom>
            <a:noFill/>
            <a:ln w="38100">
              <a:solidFill>
                <a:srgbClr val="FF0000"/>
              </a:solidFill>
              <a:round/>
              <a:headEnd/>
              <a:tailEnd type="triangle" w="med" len="med"/>
            </a:ln>
          </p:spPr>
          <p:txBody>
            <a:bodyPr/>
            <a:lstStyle/>
            <a:p>
              <a:endParaRPr lang="en-US">
                <a:latin typeface="Times New Roman" pitchFamily="18" charset="0"/>
                <a:cs typeface="Times New Roman" pitchFamily="18" charset="0"/>
              </a:endParaRPr>
            </a:p>
          </p:txBody>
        </p:sp>
        <p:sp>
          <p:nvSpPr>
            <p:cNvPr id="1047" name="Text Box 9"/>
            <p:cNvSpPr txBox="1">
              <a:spLocks noChangeArrowheads="1"/>
            </p:cNvSpPr>
            <p:nvPr/>
          </p:nvSpPr>
          <p:spPr bwMode="auto">
            <a:xfrm>
              <a:off x="1524" y="2541"/>
              <a:ext cx="1209" cy="238"/>
            </a:xfrm>
            <a:prstGeom prst="rect">
              <a:avLst/>
            </a:prstGeom>
            <a:noFill/>
            <a:ln w="9525">
              <a:noFill/>
              <a:miter lim="800000"/>
              <a:headEnd/>
              <a:tailEnd/>
            </a:ln>
          </p:spPr>
          <p:txBody>
            <a:bodyPr wrap="square">
              <a:spAutoFit/>
            </a:bodyPr>
            <a:lstStyle/>
            <a:p>
              <a:r>
                <a:rPr lang="en-US" b="1" dirty="0">
                  <a:solidFill>
                    <a:srgbClr val="FF0000"/>
                  </a:solidFill>
                  <a:latin typeface="Times New Roman" pitchFamily="18" charset="0"/>
                  <a:cs typeface="Times New Roman" pitchFamily="18" charset="0"/>
                </a:rPr>
                <a:t>5% = ~400 </a:t>
              </a:r>
              <a:r>
                <a:rPr lang="en-US" b="1" dirty="0" err="1">
                  <a:solidFill>
                    <a:srgbClr val="FF0000"/>
                  </a:solidFill>
                  <a:latin typeface="Times New Roman" pitchFamily="18" charset="0"/>
                  <a:cs typeface="Times New Roman" pitchFamily="18" charset="0"/>
                </a:rPr>
                <a:t>hrs</a:t>
              </a:r>
              <a:r>
                <a:rPr lang="en-US" b="1" dirty="0">
                  <a:solidFill>
                    <a:srgbClr val="FF0000"/>
                  </a:solidFill>
                  <a:latin typeface="Times New Roman" pitchFamily="18" charset="0"/>
                  <a:cs typeface="Times New Roman" pitchFamily="18" charset="0"/>
                </a:rPr>
                <a:t>/</a:t>
              </a:r>
              <a:r>
                <a:rPr lang="en-US" b="1" dirty="0" err="1">
                  <a:solidFill>
                    <a:srgbClr val="FF0000"/>
                  </a:solidFill>
                  <a:latin typeface="Times New Roman" pitchFamily="18" charset="0"/>
                  <a:cs typeface="Times New Roman" pitchFamily="18" charset="0"/>
                </a:rPr>
                <a:t>yr</a:t>
              </a:r>
              <a:endParaRPr lang="en-US" b="1" dirty="0">
                <a:solidFill>
                  <a:srgbClr val="FF0000"/>
                </a:solidFill>
                <a:latin typeface="Times New Roman" pitchFamily="18" charset="0"/>
                <a:cs typeface="Times New Roman" pitchFamily="18" charset="0"/>
              </a:endParaRPr>
            </a:p>
          </p:txBody>
        </p:sp>
      </p:grpSp>
      <p:sp>
        <p:nvSpPr>
          <p:cNvPr id="637962" name="Text Box 10"/>
          <p:cNvSpPr txBox="1">
            <a:spLocks noChangeArrowheads="1"/>
          </p:cNvSpPr>
          <p:nvPr/>
        </p:nvSpPr>
        <p:spPr bwMode="auto">
          <a:xfrm>
            <a:off x="1476375" y="2424113"/>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75%</a:t>
            </a:r>
          </a:p>
        </p:txBody>
      </p:sp>
      <p:sp>
        <p:nvSpPr>
          <p:cNvPr id="637963" name="Text Box 11"/>
          <p:cNvSpPr txBox="1">
            <a:spLocks noChangeArrowheads="1"/>
          </p:cNvSpPr>
          <p:nvPr/>
        </p:nvSpPr>
        <p:spPr bwMode="auto">
          <a:xfrm>
            <a:off x="1465263" y="1944688"/>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90%</a:t>
            </a:r>
          </a:p>
        </p:txBody>
      </p:sp>
      <p:sp>
        <p:nvSpPr>
          <p:cNvPr id="637964" name="Line 12"/>
          <p:cNvSpPr>
            <a:spLocks noChangeShapeType="1"/>
          </p:cNvSpPr>
          <p:nvPr/>
        </p:nvSpPr>
        <p:spPr bwMode="auto">
          <a:xfrm flipH="1">
            <a:off x="1997075" y="2112963"/>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grpSp>
        <p:nvGrpSpPr>
          <p:cNvPr id="3" name="Group 13"/>
          <p:cNvGrpSpPr>
            <a:grpSpLocks/>
          </p:cNvGrpSpPr>
          <p:nvPr/>
        </p:nvGrpSpPr>
        <p:grpSpPr bwMode="auto">
          <a:xfrm>
            <a:off x="2679700" y="1984375"/>
            <a:ext cx="5380038" cy="3925888"/>
            <a:chOff x="1536" y="1470"/>
            <a:chExt cx="3389" cy="2473"/>
          </a:xfrm>
        </p:grpSpPr>
        <p:sp>
          <p:nvSpPr>
            <p:cNvPr id="1040" name="Rectangle 14"/>
            <p:cNvSpPr>
              <a:spLocks noChangeArrowheads="1"/>
            </p:cNvSpPr>
            <p:nvPr/>
          </p:nvSpPr>
          <p:spPr bwMode="auto">
            <a:xfrm>
              <a:off x="1536" y="3662"/>
              <a:ext cx="2654" cy="281"/>
            </a:xfrm>
            <a:prstGeom prst="rect">
              <a:avLst/>
            </a:prstGeom>
            <a:noFill/>
            <a:ln w="9525">
              <a:noFill/>
              <a:miter lim="800000"/>
              <a:headEnd/>
              <a:tailEnd/>
            </a:ln>
          </p:spPr>
          <p:txBody>
            <a:bodyPr wrap="none" anchor="ctr"/>
            <a:lstStyle/>
            <a:p>
              <a:endParaRPr lang="en-US">
                <a:latin typeface="Times New Roman" pitchFamily="18" charset="0"/>
                <a:cs typeface="Times New Roman" pitchFamily="18" charset="0"/>
              </a:endParaRPr>
            </a:p>
          </p:txBody>
        </p:sp>
        <p:sp>
          <p:nvSpPr>
            <p:cNvPr id="1041" name="Text Box 15"/>
            <p:cNvSpPr txBox="1">
              <a:spLocks noChangeArrowheads="1"/>
            </p:cNvSpPr>
            <p:nvPr/>
          </p:nvSpPr>
          <p:spPr bwMode="auto">
            <a:xfrm>
              <a:off x="4313" y="3443"/>
              <a:ext cx="612" cy="194"/>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(8,760 hrs)</a:t>
              </a:r>
            </a:p>
          </p:txBody>
        </p:sp>
        <p:sp>
          <p:nvSpPr>
            <p:cNvPr id="1042" name="Text Box 16"/>
            <p:cNvSpPr txBox="1">
              <a:spLocks noChangeArrowheads="1"/>
            </p:cNvSpPr>
            <p:nvPr/>
          </p:nvSpPr>
          <p:spPr bwMode="auto">
            <a:xfrm>
              <a:off x="2917" y="2541"/>
              <a:ext cx="851"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distribution</a:t>
              </a:r>
            </a:p>
          </p:txBody>
        </p:sp>
        <p:sp>
          <p:nvSpPr>
            <p:cNvPr id="1043" name="Text Box 17"/>
            <p:cNvSpPr txBox="1">
              <a:spLocks noChangeArrowheads="1"/>
            </p:cNvSpPr>
            <p:nvPr/>
          </p:nvSpPr>
          <p:spPr bwMode="auto">
            <a:xfrm>
              <a:off x="2816" y="1470"/>
              <a:ext cx="779"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generation</a:t>
              </a:r>
            </a:p>
          </p:txBody>
        </p:sp>
        <p:sp>
          <p:nvSpPr>
            <p:cNvPr id="1044" name="Line 18"/>
            <p:cNvSpPr>
              <a:spLocks noChangeShapeType="1"/>
            </p:cNvSpPr>
            <p:nvPr/>
          </p:nvSpPr>
          <p:spPr bwMode="auto">
            <a:xfrm flipH="1">
              <a:off x="2695" y="1632"/>
              <a:ext cx="144" cy="185"/>
            </a:xfrm>
            <a:prstGeom prst="line">
              <a:avLst/>
            </a:prstGeom>
            <a:noFill/>
            <a:ln w="19050">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1045" name="Line 19"/>
            <p:cNvSpPr>
              <a:spLocks noChangeShapeType="1"/>
            </p:cNvSpPr>
            <p:nvPr/>
          </p:nvSpPr>
          <p:spPr bwMode="auto">
            <a:xfrm>
              <a:off x="2872" y="2408"/>
              <a:ext cx="111" cy="196"/>
            </a:xfrm>
            <a:prstGeom prst="line">
              <a:avLst/>
            </a:prstGeom>
            <a:noFill/>
            <a:ln w="19050">
              <a:solidFill>
                <a:schemeClr val="tx1"/>
              </a:solidFill>
              <a:round/>
              <a:headEnd type="triangle" w="med" len="med"/>
              <a:tailEnd/>
            </a:ln>
          </p:spPr>
          <p:txBody>
            <a:bodyPr/>
            <a:lstStyle/>
            <a:p>
              <a:endParaRPr lang="en-US">
                <a:latin typeface="Times New Roman" pitchFamily="18" charset="0"/>
                <a:cs typeface="Times New Roman" pitchFamily="18" charset="0"/>
              </a:endParaRPr>
            </a:p>
          </p:txBody>
        </p:sp>
      </p:grpSp>
      <p:sp>
        <p:nvSpPr>
          <p:cNvPr id="1037" name="Rectangle 20"/>
          <p:cNvSpPr>
            <a:spLocks noGrp="1" noChangeArrowheads="1"/>
          </p:cNvSpPr>
          <p:nvPr>
            <p:ph type="title"/>
          </p:nvPr>
        </p:nvSpPr>
        <p:spPr>
          <a:xfrm>
            <a:off x="381000" y="228600"/>
            <a:ext cx="8382000" cy="914400"/>
          </a:xfrm>
        </p:spPr>
        <p:txBody>
          <a:bodyPr>
            <a:noAutofit/>
          </a:bodyPr>
          <a:lstStyle/>
          <a:p>
            <a:pPr>
              <a:lnSpc>
                <a:spcPct val="95000"/>
              </a:lnSpc>
            </a:pPr>
            <a:r>
              <a:rPr lang="en-US" sz="3600" dirty="0" smtClean="0">
                <a:cs typeface="Times New Roman" pitchFamily="18" charset="0"/>
              </a:rPr>
              <a:t>Utilization of Electricity Infrastructure</a:t>
            </a:r>
          </a:p>
        </p:txBody>
      </p:sp>
      <p:sp>
        <p:nvSpPr>
          <p:cNvPr id="637973" name="Rectangle 21"/>
          <p:cNvSpPr>
            <a:spLocks noGrp="1" noChangeArrowheads="1"/>
          </p:cNvSpPr>
          <p:nvPr>
            <p:ph type="body" idx="1"/>
          </p:nvPr>
        </p:nvSpPr>
        <p:spPr>
          <a:xfrm>
            <a:off x="606425" y="5576888"/>
            <a:ext cx="7762875" cy="638175"/>
          </a:xfrm>
          <a:solidFill>
            <a:srgbClr val="000099"/>
          </a:solidFill>
        </p:spPr>
        <p:txBody>
          <a:bodyPr>
            <a:normAutofit fontScale="92500" lnSpcReduction="10000"/>
          </a:bodyPr>
          <a:lstStyle/>
          <a:p>
            <a:pPr algn="ctr">
              <a:lnSpc>
                <a:spcPct val="115000"/>
              </a:lnSpc>
              <a:buFontTx/>
              <a:buNone/>
            </a:pPr>
            <a:r>
              <a:rPr lang="en-US" sz="1800" dirty="0" smtClean="0">
                <a:solidFill>
                  <a:schemeClr val="bg1"/>
                </a:solidFill>
                <a:cs typeface="Times New Roman" pitchFamily="18" charset="0"/>
              </a:rPr>
              <a:t>25% of distribution &amp; 10% of generation assets (transmission is similar), </a:t>
            </a:r>
            <a:br>
              <a:rPr lang="en-US" sz="1800" dirty="0" smtClean="0">
                <a:solidFill>
                  <a:schemeClr val="bg1"/>
                </a:solidFill>
                <a:cs typeface="Times New Roman" pitchFamily="18" charset="0"/>
              </a:rPr>
            </a:br>
            <a:r>
              <a:rPr lang="en-US" sz="1800" dirty="0" smtClean="0">
                <a:solidFill>
                  <a:schemeClr val="bg1"/>
                </a:solidFill>
                <a:cs typeface="Times New Roman" pitchFamily="18" charset="0"/>
              </a:rPr>
              <a:t>worth of 100s of billions of dollars, are needed less than 400 hrs/year!</a:t>
            </a:r>
          </a:p>
        </p:txBody>
      </p:sp>
      <p:sp>
        <p:nvSpPr>
          <p:cNvPr id="1039" name="Text Box 22"/>
          <p:cNvSpPr txBox="1">
            <a:spLocks noChangeArrowheads="1"/>
          </p:cNvSpPr>
          <p:nvPr/>
        </p:nvSpPr>
        <p:spPr bwMode="auto">
          <a:xfrm>
            <a:off x="1524000" y="1219200"/>
            <a:ext cx="6269665" cy="369332"/>
          </a:xfrm>
          <a:prstGeom prst="rect">
            <a:avLst/>
          </a:prstGeom>
          <a:noFill/>
          <a:ln w="9525" algn="ctr">
            <a:noFill/>
            <a:miter lim="800000"/>
            <a:headEnd/>
            <a:tailEnd/>
          </a:ln>
        </p:spPr>
        <p:txBody>
          <a:bodyPr wrap="none">
            <a:spAutoFit/>
          </a:bodyPr>
          <a:lstStyle/>
          <a:p>
            <a:pPr marL="342900" indent="-342900">
              <a:spcBef>
                <a:spcPct val="20000"/>
              </a:spcBef>
            </a:pPr>
            <a:r>
              <a:rPr lang="en-US" dirty="0">
                <a:latin typeface="Times New Roman" pitchFamily="18" charset="0"/>
                <a:cs typeface="Times New Roman" pitchFamily="18" charset="0"/>
              </a:rPr>
              <a:t>Hourly Loads as Fraction of Peak, Sorted from Highest to Lowest</a:t>
            </a:r>
          </a:p>
        </p:txBody>
      </p:sp>
      <p:sp>
        <p:nvSpPr>
          <p:cNvPr id="24" name="Slide Number Placeholder 23"/>
          <p:cNvSpPr>
            <a:spLocks noGrp="1"/>
          </p:cNvSpPr>
          <p:nvPr>
            <p:ph type="sldNum" sz="quarter" idx="12"/>
          </p:nvPr>
        </p:nvSpPr>
        <p:spPr/>
        <p:txBody>
          <a:bodyPr/>
          <a:lstStyle/>
          <a:p>
            <a:fld id="{B6F15528-21DE-4FAA-801E-634DDDAF4B2B}" type="slidenum">
              <a:rPr lang="en-US" smtClean="0">
                <a:cs typeface="Times New Roman" pitchFamily="18" charset="0"/>
              </a:rPr>
              <a:pPr/>
              <a:t>5</a:t>
            </a:fld>
            <a:endParaRPr lang="en-US">
              <a:cs typeface="Times New Roman" pitchFamily="18" charset="0"/>
            </a:endParaRPr>
          </a:p>
        </p:txBody>
      </p:sp>
    </p:spTree>
    <p:extLst>
      <p:ext uri="{BB962C8B-B14F-4D97-AF65-F5344CB8AC3E}">
        <p14:creationId xmlns:p14="http://schemas.microsoft.com/office/powerpoint/2010/main" val="124902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37956"/>
                                        </p:tgtEl>
                                        <p:attrNameLst>
                                          <p:attrName>style.visibility</p:attrName>
                                        </p:attrNameLst>
                                      </p:cBhvr>
                                      <p:to>
                                        <p:strVal val="visible"/>
                                      </p:to>
                                    </p:set>
                                    <p:animEffect transition="in" filter="wipe(down)">
                                      <p:cBhvr>
                                        <p:cTn id="10" dur="1000"/>
                                        <p:tgtEl>
                                          <p:spTgt spid="637956"/>
                                        </p:tgtEl>
                                      </p:cBhvr>
                                    </p:animEffect>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637957"/>
                                        </p:tgtEl>
                                        <p:attrNameLst>
                                          <p:attrName>style.visibility</p:attrName>
                                        </p:attrNameLst>
                                      </p:cBhvr>
                                      <p:to>
                                        <p:strVal val="visible"/>
                                      </p:to>
                                    </p:set>
                                    <p:animEffect transition="in" filter="wipe(right)">
                                      <p:cBhvr>
                                        <p:cTn id="19" dur="1000"/>
                                        <p:tgtEl>
                                          <p:spTgt spid="637957"/>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6379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637964"/>
                                        </p:tgtEl>
                                        <p:attrNameLst>
                                          <p:attrName>style.visibility</p:attrName>
                                        </p:attrNameLst>
                                      </p:cBhvr>
                                      <p:to>
                                        <p:strVal val="visible"/>
                                      </p:to>
                                    </p:set>
                                    <p:animEffect transition="in" filter="wipe(right)">
                                      <p:cBhvr>
                                        <p:cTn id="27" dur="1000"/>
                                        <p:tgtEl>
                                          <p:spTgt spid="637964"/>
                                        </p:tgtEl>
                                      </p:cBhvr>
                                    </p:animEffec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6379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37973">
                                            <p:bg/>
                                          </p:spTgt>
                                        </p:tgtEl>
                                        <p:attrNameLst>
                                          <p:attrName>style.visibility</p:attrName>
                                        </p:attrNameLst>
                                      </p:cBhvr>
                                      <p:to>
                                        <p:strVal val="visible"/>
                                      </p:to>
                                    </p:set>
                                    <p:animEffect transition="in" filter="wipe(left)">
                                      <p:cBhvr>
                                        <p:cTn id="35" dur="1000"/>
                                        <p:tgtEl>
                                          <p:spTgt spid="637973">
                                            <p:bg/>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37973">
                                            <p:txEl>
                                              <p:pRg st="0" end="0"/>
                                            </p:txEl>
                                          </p:spTgt>
                                        </p:tgtEl>
                                        <p:attrNameLst>
                                          <p:attrName>style.visibility</p:attrName>
                                        </p:attrNameLst>
                                      </p:cBhvr>
                                      <p:to>
                                        <p:strVal val="visible"/>
                                      </p:to>
                                    </p:set>
                                    <p:animEffect transition="in" filter="wipe(left)">
                                      <p:cBhvr>
                                        <p:cTn id="38" dur="1000"/>
                                        <p:tgtEl>
                                          <p:spTgt spid="637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6" grpId="0" animBg="1"/>
      <p:bldP spid="637957" grpId="0" animBg="1"/>
      <p:bldP spid="637958" grpId="0"/>
      <p:bldP spid="637962" grpId="0"/>
      <p:bldP spid="637963" grpId="0"/>
      <p:bldP spid="637964" grpId="0" animBg="1"/>
      <p:bldP spid="637973"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Additional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9850454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DR in GridLAB-D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378045" y="1600200"/>
            <a:ext cx="2660555" cy="230505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111845" y="1600200"/>
            <a:ext cx="2660555" cy="230505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1301845" y="4324350"/>
            <a:ext cx="2660555" cy="2305050"/>
          </a:xfrm>
          <a:prstGeom prst="rect">
            <a:avLst/>
          </a:prstGeom>
          <a:noFill/>
          <a:ln w="9525">
            <a:noFill/>
            <a:miter lim="800000"/>
            <a:headEnd/>
            <a:tailEnd/>
          </a:ln>
        </p:spPr>
      </p:pic>
      <p:pic>
        <p:nvPicPr>
          <p:cNvPr id="8" name="Picture 2"/>
          <p:cNvPicPr>
            <a:picLocks noChangeAspect="1" noChangeArrowheads="1"/>
          </p:cNvPicPr>
          <p:nvPr/>
        </p:nvPicPr>
        <p:blipFill>
          <a:blip r:embed="rId5" cstate="print"/>
          <a:srcRect/>
          <a:stretch>
            <a:fillRect/>
          </a:stretch>
        </p:blipFill>
        <p:spPr bwMode="auto">
          <a:xfrm>
            <a:off x="5188045" y="4324350"/>
            <a:ext cx="2660555" cy="2305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Auction and Controller Objects</a:t>
            </a:r>
          </a:p>
        </p:txBody>
      </p:sp>
      <p:sp>
        <p:nvSpPr>
          <p:cNvPr id="7" name="Text Placeholder 6"/>
          <p:cNvSpPr>
            <a:spLocks noGrp="1"/>
          </p:cNvSpPr>
          <p:nvPr>
            <p:ph type="body" idx="1"/>
          </p:nvPr>
        </p:nvSpPr>
        <p:spPr/>
        <p:txBody>
          <a:bodyPr/>
          <a:lstStyle/>
          <a:p>
            <a:r>
              <a:rPr lang="en-US" dirty="0" smtClean="0"/>
              <a:t>Auction Object</a:t>
            </a:r>
            <a:endParaRPr lang="en-US" dirty="0"/>
          </a:p>
        </p:txBody>
      </p:sp>
      <p:sp>
        <p:nvSpPr>
          <p:cNvPr id="19459" name="Content Placeholder 2"/>
          <p:cNvSpPr>
            <a:spLocks noGrp="1"/>
          </p:cNvSpPr>
          <p:nvPr>
            <p:ph sz="half" idx="2"/>
          </p:nvPr>
        </p:nvSpPr>
        <p:spPr/>
        <p:txBody>
          <a:bodyPr>
            <a:noAutofit/>
          </a:bodyPr>
          <a:lstStyle/>
          <a:p>
            <a:pPr>
              <a:buClr>
                <a:schemeClr val="tx1"/>
              </a:buClr>
            </a:pPr>
            <a:r>
              <a:rPr lang="en-US" dirty="0" smtClean="0">
                <a:latin typeface="Times New Roman" pitchFamily="-80" charset="0"/>
                <a:cs typeface="Times New Roman" pitchFamily="-80" charset="0"/>
              </a:rPr>
              <a:t>For a distribution feeder there is generally only a single auction object.</a:t>
            </a:r>
          </a:p>
          <a:p>
            <a:pPr>
              <a:buClr>
                <a:schemeClr val="tx1"/>
              </a:buClr>
            </a:pPr>
            <a:r>
              <a:rPr lang="en-US" dirty="0" smtClean="0">
                <a:latin typeface="Times New Roman" pitchFamily="-80" charset="0"/>
                <a:cs typeface="Times New Roman" pitchFamily="-80" charset="0"/>
              </a:rPr>
              <a:t>This object is where the price is actually cleared.</a:t>
            </a:r>
          </a:p>
          <a:p>
            <a:pPr>
              <a:buClr>
                <a:schemeClr val="tx1"/>
              </a:buClr>
            </a:pPr>
            <a:r>
              <a:rPr lang="en-US" dirty="0" smtClean="0">
                <a:latin typeface="Times New Roman" pitchFamily="-80" charset="0"/>
                <a:cs typeface="Times New Roman" pitchFamily="-80" charset="0"/>
              </a:rPr>
              <a:t>A player is generally needed to input a price signal for TOU, CPP, or RPT.</a:t>
            </a:r>
          </a:p>
          <a:p>
            <a:pPr>
              <a:buClr>
                <a:schemeClr val="tx1"/>
              </a:buClr>
            </a:pPr>
            <a:r>
              <a:rPr lang="en-US" dirty="0" smtClean="0">
                <a:latin typeface="Times New Roman" pitchFamily="-80" charset="0"/>
                <a:cs typeface="Times New Roman" pitchFamily="-80" charset="0"/>
              </a:rPr>
              <a:t>A player is not necessary for a double auction market.</a:t>
            </a:r>
          </a:p>
          <a:p>
            <a:pPr>
              <a:buClr>
                <a:schemeClr val="tx1"/>
              </a:buClr>
              <a:buNone/>
            </a:pPr>
            <a:r>
              <a:rPr lang="en-US" sz="1600" dirty="0" smtClean="0">
                <a:latin typeface="Times New Roman" pitchFamily="-80" charset="0"/>
                <a:cs typeface="Times New Roman" pitchFamily="-80" charset="0"/>
              </a:rPr>
              <a:t>    </a:t>
            </a:r>
          </a:p>
        </p:txBody>
      </p:sp>
      <p:sp>
        <p:nvSpPr>
          <p:cNvPr id="8" name="Text Placeholder 7"/>
          <p:cNvSpPr>
            <a:spLocks noGrp="1"/>
          </p:cNvSpPr>
          <p:nvPr>
            <p:ph type="body" sz="quarter" idx="3"/>
          </p:nvPr>
        </p:nvSpPr>
        <p:spPr/>
        <p:txBody>
          <a:bodyPr/>
          <a:lstStyle/>
          <a:p>
            <a:r>
              <a:rPr lang="en-US" dirty="0" smtClean="0"/>
              <a:t>Controller Object</a:t>
            </a:r>
            <a:endParaRPr lang="en-US" dirty="0"/>
          </a:p>
        </p:txBody>
      </p:sp>
      <p:sp>
        <p:nvSpPr>
          <p:cNvPr id="9" name="Content Placeholder 8"/>
          <p:cNvSpPr>
            <a:spLocks noGrp="1"/>
          </p:cNvSpPr>
          <p:nvPr>
            <p:ph sz="quarter" idx="4"/>
          </p:nvPr>
        </p:nvSpPr>
        <p:spPr/>
        <p:txBody>
          <a:bodyPr/>
          <a:lstStyle/>
          <a:p>
            <a:r>
              <a:rPr lang="en-US" dirty="0" smtClean="0"/>
              <a:t>A controller object must be placed on every device which will participate in the market.</a:t>
            </a:r>
          </a:p>
          <a:p>
            <a:r>
              <a:rPr lang="en-US" dirty="0" smtClean="0"/>
              <a:t>A controller can be on a thermostat, a hot water heater, or any other load. </a:t>
            </a:r>
          </a:p>
          <a:p>
            <a:r>
              <a:rPr lang="en-US" dirty="0" smtClean="0"/>
              <a:t>It is the device which tells the market how the load will willing to behave.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Auction Object</a:t>
            </a:r>
          </a:p>
        </p:txBody>
      </p:sp>
      <p:sp>
        <p:nvSpPr>
          <p:cNvPr id="19459" name="Content Placeholder 2"/>
          <p:cNvSpPr>
            <a:spLocks noGrp="1"/>
          </p:cNvSpPr>
          <p:nvPr>
            <p:ph idx="1"/>
          </p:nvPr>
        </p:nvSpPr>
        <p:spPr>
          <a:xfrm>
            <a:off x="457200" y="1219200"/>
            <a:ext cx="5181600" cy="5638800"/>
          </a:xfrm>
        </p:spPr>
        <p:txBody>
          <a:bodyPr>
            <a:noAutofit/>
          </a:bodyPr>
          <a:lstStyle/>
          <a:p>
            <a:pPr>
              <a:buClr>
                <a:schemeClr val="tx1"/>
              </a:buClr>
              <a:buNone/>
            </a:pPr>
            <a:r>
              <a:rPr lang="en-US" sz="1600" dirty="0" smtClean="0">
                <a:latin typeface="Times New Roman" pitchFamily="-80" charset="0"/>
                <a:cs typeface="Times New Roman" pitchFamily="-80" charset="0"/>
              </a:rPr>
              <a:t>object </a:t>
            </a:r>
            <a:r>
              <a:rPr lang="en-US" sz="1600" dirty="0" err="1" smtClean="0">
                <a:latin typeface="Times New Roman" pitchFamily="-80" charset="0"/>
                <a:cs typeface="Times New Roman" pitchFamily="-80" charset="0"/>
              </a:rPr>
              <a:t>stubauction</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name Market_1;     </a:t>
            </a:r>
          </a:p>
          <a:p>
            <a:pPr>
              <a:buClr>
                <a:schemeClr val="tx1"/>
              </a:buClr>
              <a:buNone/>
            </a:pPr>
            <a:r>
              <a:rPr lang="en-US" sz="1600" dirty="0" smtClean="0">
                <a:latin typeface="Times New Roman" pitchFamily="-80" charset="0"/>
                <a:cs typeface="Times New Roman" pitchFamily="-80" charset="0"/>
              </a:rPr>
              <a:t>  period 300;     </a:t>
            </a:r>
          </a:p>
          <a:p>
            <a:pPr>
              <a:buClr>
                <a:schemeClr val="tx1"/>
              </a:buClr>
              <a:buNone/>
            </a:pPr>
            <a:r>
              <a:rPr lang="en-US" sz="1600" dirty="0" smtClean="0">
                <a:latin typeface="Times New Roman" pitchFamily="-80" charset="0"/>
                <a:cs typeface="Times New Roman" pitchFamily="-80" charset="0"/>
              </a:rPr>
              <a:t>  object player {          </a:t>
            </a:r>
          </a:p>
          <a:p>
            <a:pPr>
              <a:buClr>
                <a:schemeClr val="tx1"/>
              </a:buClr>
              <a:buNone/>
            </a:pPr>
            <a:r>
              <a:rPr lang="en-US" sz="1600" dirty="0" smtClean="0">
                <a:latin typeface="Times New Roman" pitchFamily="-80" charset="0"/>
                <a:cs typeface="Times New Roman" pitchFamily="-80" charset="0"/>
              </a:rPr>
              <a:t>    file </a:t>
            </a:r>
            <a:r>
              <a:rPr lang="en-US" sz="1600" dirty="0" err="1" smtClean="0">
                <a:latin typeface="Times New Roman" pitchFamily="-80" charset="0"/>
                <a:cs typeface="Times New Roman" pitchFamily="-80" charset="0"/>
              </a:rPr>
              <a:t>Price.player</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loop 365;          </a:t>
            </a:r>
          </a:p>
          <a:p>
            <a:pPr>
              <a:buClr>
                <a:schemeClr val="tx1"/>
              </a:buClr>
              <a:buNone/>
            </a:pPr>
            <a:r>
              <a:rPr lang="en-US" sz="1600" dirty="0" smtClean="0">
                <a:latin typeface="Times New Roman" pitchFamily="-80" charset="0"/>
                <a:cs typeface="Times New Roman" pitchFamily="-80" charset="0"/>
              </a:rPr>
              <a:t>    property </a:t>
            </a:r>
            <a:r>
              <a:rPr lang="en-US" sz="1600" dirty="0" err="1" smtClean="0">
                <a:latin typeface="Times New Roman" pitchFamily="-80" charset="0"/>
                <a:cs typeface="Times New Roman" pitchFamily="-80" charset="0"/>
              </a:rPr>
              <a:t>current_market.clearing_price</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object recorder {          </a:t>
            </a:r>
          </a:p>
          <a:p>
            <a:pPr>
              <a:buClr>
                <a:schemeClr val="tx1"/>
              </a:buClr>
              <a:buNone/>
            </a:pPr>
            <a:r>
              <a:rPr lang="en-US" sz="1600" dirty="0" smtClean="0">
                <a:latin typeface="Times New Roman" pitchFamily="-80" charset="0"/>
                <a:cs typeface="Times New Roman" pitchFamily="-80" charset="0"/>
              </a:rPr>
              <a:t>    property avg24,std24,last.P,current_market.clearing_price;</a:t>
            </a:r>
          </a:p>
          <a:p>
            <a:pPr>
              <a:buClr>
                <a:schemeClr val="tx1"/>
              </a:buClr>
              <a:buNone/>
            </a:pPr>
            <a:r>
              <a:rPr lang="en-US" sz="1600" dirty="0" smtClean="0">
                <a:latin typeface="Times New Roman" pitchFamily="-80" charset="0"/>
                <a:cs typeface="Times New Roman" pitchFamily="-80" charset="0"/>
              </a:rPr>
              <a:t>    limit 2880;       </a:t>
            </a:r>
          </a:p>
          <a:p>
            <a:pPr>
              <a:buClr>
                <a:schemeClr val="tx1"/>
              </a:buClr>
              <a:buNone/>
            </a:pPr>
            <a:r>
              <a:rPr lang="en-US" sz="1600" dirty="0" smtClean="0">
                <a:latin typeface="Times New Roman" pitchFamily="-80" charset="0"/>
                <a:cs typeface="Times New Roman" pitchFamily="-80" charset="0"/>
              </a:rPr>
              <a:t>    interval 60;       </a:t>
            </a:r>
          </a:p>
          <a:p>
            <a:pPr>
              <a:buClr>
                <a:schemeClr val="tx1"/>
              </a:buClr>
              <a:buNone/>
            </a:pPr>
            <a:r>
              <a:rPr lang="en-US" sz="1600" dirty="0" smtClean="0">
                <a:latin typeface="Times New Roman" pitchFamily="-80" charset="0"/>
                <a:cs typeface="Times New Roman" pitchFamily="-80" charset="0"/>
              </a:rPr>
              <a:t>    file price_statistics.csv;     };</a:t>
            </a:r>
          </a:p>
          <a:p>
            <a:pPr>
              <a:buClr>
                <a:schemeClr val="tx1"/>
              </a:buClr>
              <a:buNone/>
            </a:pPr>
            <a:r>
              <a:rPr lang="en-US" sz="1600" dirty="0" smtClean="0">
                <a:latin typeface="Times New Roman" pitchFamily="-80" charset="0"/>
                <a:cs typeface="Times New Roman" pitchFamily="-80"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Content Placeholder 2"/>
          <p:cNvSpPr txBox="1">
            <a:spLocks/>
          </p:cNvSpPr>
          <p:nvPr/>
        </p:nvSpPr>
        <p:spPr>
          <a:xfrm>
            <a:off x="5638800" y="1371600"/>
            <a:ext cx="3352800" cy="49530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The auction</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is responsible for determining the clearing price.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When</a:t>
            </a:r>
            <a:r>
              <a:rPr lang="en-US" sz="3200" dirty="0" smtClean="0">
                <a:latin typeface="Times New Roman" pitchFamily="-80" charset="0"/>
                <a:cs typeface="Times New Roman" pitchFamily="-80" charset="0"/>
              </a:rPr>
              <a:t> using passive controllers a stub-auction is used.</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In a stub-auction there is no clearing</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of the market, the clearing price is input through a .player file.</a:t>
            </a:r>
            <a:endPar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1" name="Text Box 27"/>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62" name="Arc 26"/>
          <p:cNvSpPr>
            <a:spLocks/>
          </p:cNvSpPr>
          <p:nvPr/>
        </p:nvSpPr>
        <p:spPr bwMode="auto">
          <a:xfrm rot="10800000" flipH="1" flipV="1">
            <a:off x="6807200" y="2771775"/>
            <a:ext cx="990600" cy="382587"/>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p>
        </p:txBody>
      </p:sp>
      <p:sp>
        <p:nvSpPr>
          <p:cNvPr id="39963" name="Text Box 23"/>
          <p:cNvSpPr txBox="1">
            <a:spLocks noChangeArrowheads="1"/>
          </p:cNvSpPr>
          <p:nvPr/>
        </p:nvSpPr>
        <p:spPr bwMode="auto">
          <a:xfrm>
            <a:off x="6350000" y="5897563"/>
            <a:ext cx="990600" cy="366712"/>
          </a:xfrm>
          <a:prstGeom prst="rect">
            <a:avLst/>
          </a:prstGeom>
          <a:noFill/>
          <a:ln w="9525">
            <a:noFill/>
            <a:miter lim="800000"/>
            <a:headEnd/>
            <a:tailEnd/>
          </a:ln>
        </p:spPr>
        <p:txBody>
          <a:bodyPr>
            <a:spAutoFit/>
          </a:bodyPr>
          <a:lstStyle/>
          <a:p>
            <a:pPr algn="ctr"/>
            <a:r>
              <a:rPr lang="en-US" i="1"/>
              <a:t>T</a:t>
            </a:r>
            <a:r>
              <a:rPr lang="en-US" i="1" baseline="-25000"/>
              <a:t>max</a:t>
            </a:r>
          </a:p>
        </p:txBody>
      </p:sp>
      <p:sp>
        <p:nvSpPr>
          <p:cNvPr id="39964" name="Line 29"/>
          <p:cNvSpPr>
            <a:spLocks noChangeShapeType="1"/>
          </p:cNvSpPr>
          <p:nvPr/>
        </p:nvSpPr>
        <p:spPr bwMode="auto">
          <a:xfrm flipV="1">
            <a:off x="2235200" y="5410199"/>
            <a:ext cx="0" cy="487363"/>
          </a:xfrm>
          <a:prstGeom prst="line">
            <a:avLst/>
          </a:prstGeom>
          <a:noFill/>
          <a:ln w="38100">
            <a:solidFill>
              <a:schemeClr val="tx1"/>
            </a:solidFill>
            <a:round/>
            <a:headEnd/>
            <a:tailEnd/>
          </a:ln>
        </p:spPr>
        <p:txBody>
          <a:bodyPr/>
          <a:lstStyle/>
          <a:p>
            <a:endParaRPr lang="en-US"/>
          </a:p>
        </p:txBody>
      </p:sp>
      <p:sp>
        <p:nvSpPr>
          <p:cNvPr id="39965" name="Line 30"/>
          <p:cNvSpPr>
            <a:spLocks noChangeShapeType="1"/>
          </p:cNvSpPr>
          <p:nvPr/>
        </p:nvSpPr>
        <p:spPr bwMode="auto">
          <a:xfrm flipV="1">
            <a:off x="4495800" y="3154362"/>
            <a:ext cx="2311399" cy="924559"/>
          </a:xfrm>
          <a:prstGeom prst="line">
            <a:avLst/>
          </a:prstGeom>
          <a:noFill/>
          <a:ln w="38100">
            <a:solidFill>
              <a:schemeClr val="tx1"/>
            </a:solidFill>
            <a:round/>
            <a:headEnd/>
            <a:tailEnd/>
          </a:ln>
        </p:spPr>
        <p:txBody>
          <a:bodyPr/>
          <a:lstStyle/>
          <a:p>
            <a:endParaRPr lang="en-US"/>
          </a:p>
        </p:txBody>
      </p:sp>
      <p:sp>
        <p:nvSpPr>
          <p:cNvPr id="39966" name="Line 31"/>
          <p:cNvSpPr>
            <a:spLocks noChangeShapeType="1"/>
          </p:cNvSpPr>
          <p:nvPr/>
        </p:nvSpPr>
        <p:spPr bwMode="auto">
          <a:xfrm flipV="1">
            <a:off x="6807200" y="2506663"/>
            <a:ext cx="0" cy="647700"/>
          </a:xfrm>
          <a:prstGeom prst="line">
            <a:avLst/>
          </a:prstGeom>
          <a:noFill/>
          <a:ln w="38100">
            <a:solidFill>
              <a:schemeClr val="tx1"/>
            </a:solidFill>
            <a:round/>
            <a:headEnd/>
            <a:tailEnd/>
          </a:ln>
        </p:spPr>
        <p:txBody>
          <a:bodyPr/>
          <a:lstStyle/>
          <a:p>
            <a:endParaRPr lang="en-US"/>
          </a:p>
        </p:txBody>
      </p:sp>
      <p:sp>
        <p:nvSpPr>
          <p:cNvPr id="39967" name="Text Box 32"/>
          <p:cNvSpPr txBox="1">
            <a:spLocks noChangeArrowheads="1"/>
          </p:cNvSpPr>
          <p:nvPr/>
        </p:nvSpPr>
        <p:spPr bwMode="auto">
          <a:xfrm>
            <a:off x="1778000" y="5897563"/>
            <a:ext cx="990600" cy="366712"/>
          </a:xfrm>
          <a:prstGeom prst="rect">
            <a:avLst/>
          </a:prstGeom>
          <a:noFill/>
          <a:ln w="9525">
            <a:noFill/>
            <a:miter lim="800000"/>
            <a:headEnd/>
            <a:tailEnd/>
          </a:ln>
        </p:spPr>
        <p:txBody>
          <a:bodyPr>
            <a:spAutoFit/>
          </a:bodyPr>
          <a:lstStyle/>
          <a:p>
            <a:pPr algn="ctr"/>
            <a:r>
              <a:rPr lang="en-US" i="1"/>
              <a:t>T</a:t>
            </a:r>
            <a:r>
              <a:rPr lang="en-US" i="1" baseline="-25000"/>
              <a:t>min</a:t>
            </a:r>
          </a:p>
        </p:txBody>
      </p:sp>
      <p:sp>
        <p:nvSpPr>
          <p:cNvPr id="39968" name="Line 33"/>
          <p:cNvSpPr>
            <a:spLocks noChangeShapeType="1"/>
          </p:cNvSpPr>
          <p:nvPr/>
        </p:nvSpPr>
        <p:spPr bwMode="auto">
          <a:xfrm flipV="1">
            <a:off x="6883400" y="2500313"/>
            <a:ext cx="1447800" cy="609600"/>
          </a:xfrm>
          <a:prstGeom prst="line">
            <a:avLst/>
          </a:prstGeom>
          <a:noFill/>
          <a:ln w="9525">
            <a:solidFill>
              <a:schemeClr val="tx1"/>
            </a:solidFill>
            <a:round/>
            <a:headEnd/>
            <a:tailEnd/>
          </a:ln>
        </p:spPr>
        <p:txBody>
          <a:bodyPr/>
          <a:lstStyle/>
          <a:p>
            <a:endParaRPr lang="en-US"/>
          </a:p>
        </p:txBody>
      </p:sp>
      <p:sp>
        <p:nvSpPr>
          <p:cNvPr id="39969" name="Line 34"/>
          <p:cNvSpPr>
            <a:spLocks noChangeShapeType="1"/>
          </p:cNvSpPr>
          <p:nvPr/>
        </p:nvSpPr>
        <p:spPr bwMode="auto">
          <a:xfrm flipV="1">
            <a:off x="6883400" y="3154363"/>
            <a:ext cx="1447800" cy="0"/>
          </a:xfrm>
          <a:prstGeom prst="line">
            <a:avLst/>
          </a:prstGeom>
          <a:noFill/>
          <a:ln w="9525">
            <a:solidFill>
              <a:schemeClr val="tx1"/>
            </a:solidFill>
            <a:round/>
            <a:headEnd/>
            <a:tailEnd/>
          </a:ln>
        </p:spPr>
        <p:txBody>
          <a:bodyPr/>
          <a:lstStyle/>
          <a:p>
            <a:endParaRPr lang="en-US"/>
          </a:p>
        </p:txBody>
      </p:sp>
      <p:sp>
        <p:nvSpPr>
          <p:cNvPr id="39970" name="Text Box 35"/>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p>
        </p:txBody>
      </p:sp>
      <p:sp>
        <p:nvSpPr>
          <p:cNvPr id="39944" name="Text Box 5"/>
          <p:cNvSpPr txBox="1">
            <a:spLocks noChangeArrowheads="1"/>
          </p:cNvSpPr>
          <p:nvPr/>
        </p:nvSpPr>
        <p:spPr bwMode="auto">
          <a:xfrm>
            <a:off x="3919538" y="6275388"/>
            <a:ext cx="1568450" cy="366712"/>
          </a:xfrm>
          <a:prstGeom prst="rect">
            <a:avLst/>
          </a:prstGeom>
          <a:noFill/>
          <a:ln w="9525">
            <a:noFill/>
            <a:miter lim="800000"/>
            <a:headEnd/>
            <a:tailEnd/>
          </a:ln>
        </p:spPr>
        <p:txBody>
          <a:bodyPr wrap="none">
            <a:spAutoFit/>
          </a:bodyPr>
          <a:lstStyle/>
          <a:p>
            <a:r>
              <a:rPr lang="en-US" b="1"/>
              <a:t>Temperature</a:t>
            </a:r>
          </a:p>
        </p:txBody>
      </p:sp>
      <p:sp>
        <p:nvSpPr>
          <p:cNvPr id="39945" name="Text Box 6"/>
          <p:cNvSpPr txBox="1">
            <a:spLocks noChangeArrowheads="1"/>
          </p:cNvSpPr>
          <p:nvPr/>
        </p:nvSpPr>
        <p:spPr bwMode="auto">
          <a:xfrm rot="-5400000">
            <a:off x="-15081" y="3820319"/>
            <a:ext cx="831850" cy="366712"/>
          </a:xfrm>
          <a:prstGeom prst="rect">
            <a:avLst/>
          </a:prstGeom>
          <a:noFill/>
          <a:ln w="9525">
            <a:noFill/>
            <a:miter lim="800000"/>
            <a:headEnd/>
            <a:tailEnd/>
          </a:ln>
        </p:spPr>
        <p:txBody>
          <a:bodyPr wrap="none">
            <a:spAutoFit/>
          </a:bodyPr>
          <a:lstStyle/>
          <a:p>
            <a:r>
              <a:rPr lang="en-US" b="1"/>
              <a:t>Price*</a:t>
            </a: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rPr>
              <a:t>T</a:t>
            </a:r>
            <a:r>
              <a:rPr lang="en-US" b="1" i="1" baseline="-25000">
                <a:solidFill>
                  <a:srgbClr val="FF0000"/>
                </a:solidFill>
              </a:rPr>
              <a:t>current</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t>P</a:t>
            </a:r>
            <a:r>
              <a:rPr lang="en-US" i="1" baseline="-25000"/>
              <a:t>avg</a:t>
            </a:r>
          </a:p>
        </p:txBody>
      </p:sp>
      <p:sp>
        <p:nvSpPr>
          <p:cNvPr id="686097" name="Line 17"/>
          <p:cNvSpPr>
            <a:spLocks noChangeShapeType="1"/>
          </p:cNvSpPr>
          <p:nvPr/>
        </p:nvSpPr>
        <p:spPr bwMode="auto">
          <a:xfrm flipV="1">
            <a:off x="1319213" y="4724400"/>
            <a:ext cx="2109787" cy="0"/>
          </a:xfrm>
          <a:prstGeom prst="line">
            <a:avLst/>
          </a:prstGeom>
          <a:noFill/>
          <a:ln w="28575">
            <a:solidFill>
              <a:srgbClr val="0000FF"/>
            </a:solidFill>
            <a:prstDash val="dash"/>
            <a:round/>
            <a:headEnd/>
            <a:tailEnd type="arrow" w="med" len="med"/>
          </a:ln>
        </p:spPr>
        <p:txBody>
          <a:bodyPr/>
          <a:lstStyle/>
          <a:p>
            <a:endParaRPr lang="en-US"/>
          </a:p>
        </p:txBody>
      </p:sp>
      <p:sp>
        <p:nvSpPr>
          <p:cNvPr id="686098" name="Line 18"/>
          <p:cNvSpPr>
            <a:spLocks noChangeShapeType="1"/>
          </p:cNvSpPr>
          <p:nvPr/>
        </p:nvSpPr>
        <p:spPr bwMode="auto">
          <a:xfrm>
            <a:off x="3445022" y="4724399"/>
            <a:ext cx="9377" cy="1141413"/>
          </a:xfrm>
          <a:prstGeom prst="line">
            <a:avLst/>
          </a:prstGeom>
          <a:noFill/>
          <a:ln w="28575">
            <a:solidFill>
              <a:srgbClr val="0000FF"/>
            </a:solidFill>
            <a:prstDash val="dash"/>
            <a:round/>
            <a:headEnd/>
            <a:tailEnd type="arrow" w="med" len="med"/>
          </a:ln>
        </p:spPr>
        <p:txBody>
          <a:bodyPr/>
          <a:lstStyle/>
          <a:p>
            <a:endParaRPr lang="en-US"/>
          </a:p>
        </p:txBody>
      </p:sp>
      <p:sp>
        <p:nvSpPr>
          <p:cNvPr id="686099" name="Text Box 19"/>
          <p:cNvSpPr txBox="1">
            <a:spLocks noChangeArrowheads="1"/>
          </p:cNvSpPr>
          <p:nvPr/>
        </p:nvSpPr>
        <p:spPr bwMode="auto">
          <a:xfrm>
            <a:off x="330200" y="4572000"/>
            <a:ext cx="990600" cy="366712"/>
          </a:xfrm>
          <a:prstGeom prst="rect">
            <a:avLst/>
          </a:prstGeom>
          <a:noFill/>
          <a:ln w="9525">
            <a:noFill/>
            <a:miter lim="800000"/>
            <a:headEnd/>
            <a:tailEnd/>
          </a:ln>
        </p:spPr>
        <p:txBody>
          <a:bodyPr>
            <a:spAutoFit/>
          </a:bodyPr>
          <a:lstStyle/>
          <a:p>
            <a:pPr algn="r"/>
            <a:r>
              <a:rPr lang="en-US" b="1" i="1" dirty="0" err="1">
                <a:solidFill>
                  <a:srgbClr val="0000FF"/>
                </a:solidFill>
              </a:rPr>
              <a:t>P</a:t>
            </a:r>
            <a:r>
              <a:rPr lang="en-US" b="1" i="1" baseline="-25000" dirty="0" err="1">
                <a:solidFill>
                  <a:srgbClr val="0000FF"/>
                </a:solidFill>
              </a:rPr>
              <a:t>clear</a:t>
            </a:r>
            <a:endParaRPr lang="en-US" b="1" i="1" baseline="-25000" dirty="0">
              <a:solidFill>
                <a:srgbClr val="0000FF"/>
              </a:solidFill>
            </a:endParaRP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rPr>
              <a:t>T</a:t>
            </a:r>
            <a:r>
              <a:rPr lang="en-US" b="1" i="1" baseline="-25000">
                <a:solidFill>
                  <a:srgbClr val="0000FF"/>
                </a:solidFill>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t>T</a:t>
            </a:r>
            <a:r>
              <a:rPr lang="en-US" i="1" baseline="-25000"/>
              <a:t>desired</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p>
        </p:txBody>
      </p:sp>
      <p:sp>
        <p:nvSpPr>
          <p:cNvPr id="35" name="Title 34"/>
          <p:cNvSpPr>
            <a:spLocks noGrp="1"/>
          </p:cNvSpPr>
          <p:nvPr>
            <p:ph type="title"/>
          </p:nvPr>
        </p:nvSpPr>
        <p:spPr>
          <a:xfrm>
            <a:off x="457200" y="-76200"/>
            <a:ext cx="8229600" cy="1143000"/>
          </a:xfrm>
        </p:spPr>
        <p:txBody>
          <a:bodyPr>
            <a:normAutofit/>
          </a:bodyPr>
          <a:lstStyle/>
          <a:p>
            <a:r>
              <a:rPr lang="en-US" dirty="0" smtClean="0"/>
              <a:t>Passive Controller</a:t>
            </a:r>
            <a:br>
              <a:rPr lang="en-US" dirty="0" smtClean="0"/>
            </a:br>
            <a:r>
              <a:rPr lang="en-US" sz="2000" dirty="0" smtClean="0"/>
              <a:t>(Thermostat)</a:t>
            </a:r>
            <a:endParaRPr lang="en-US" sz="2000" dirty="0"/>
          </a:p>
        </p:txBody>
      </p:sp>
      <p:sp>
        <p:nvSpPr>
          <p:cNvPr id="36" name="Slide Number Placeholder 35"/>
          <p:cNvSpPr>
            <a:spLocks noGrp="1"/>
          </p:cNvSpPr>
          <p:nvPr>
            <p:ph type="sldNum" sz="quarter" idx="12"/>
          </p:nvPr>
        </p:nvSpPr>
        <p:spPr/>
        <p:txBody>
          <a:bodyPr/>
          <a:lstStyle/>
          <a:p>
            <a:fld id="{B6F15528-21DE-4FAA-801E-634DDDAF4B2B}" type="slidenum">
              <a:rPr lang="en-US" smtClean="0"/>
              <a:pPr/>
              <a:t>54</a:t>
            </a:fld>
            <a:endParaRPr lang="en-US"/>
          </a:p>
        </p:txBody>
      </p:sp>
      <p:sp>
        <p:nvSpPr>
          <p:cNvPr id="37" name="Line 30"/>
          <p:cNvSpPr>
            <a:spLocks noChangeShapeType="1"/>
          </p:cNvSpPr>
          <p:nvPr/>
        </p:nvSpPr>
        <p:spPr bwMode="auto">
          <a:xfrm flipV="1">
            <a:off x="2209800" y="4071617"/>
            <a:ext cx="2362200" cy="1338579"/>
          </a:xfrm>
          <a:prstGeom prst="line">
            <a:avLst/>
          </a:prstGeom>
          <a:noFill/>
          <a:ln w="38100">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09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686097"/>
                                        </p:tgtEl>
                                        <p:attrNameLst>
                                          <p:attrName>style.visibility</p:attrName>
                                        </p:attrNameLst>
                                      </p:cBhvr>
                                      <p:to>
                                        <p:strVal val="visible"/>
                                      </p:to>
                                    </p:set>
                                    <p:animEffect transition="in" filter="wipe(left)">
                                      <p:cBhvr>
                                        <p:cTn id="10" dur="500"/>
                                        <p:tgtEl>
                                          <p:spTgt spid="6860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86098"/>
                                        </p:tgtEl>
                                        <p:attrNameLst>
                                          <p:attrName>style.visibility</p:attrName>
                                        </p:attrNameLst>
                                      </p:cBhvr>
                                      <p:to>
                                        <p:strVal val="visible"/>
                                      </p:to>
                                    </p:set>
                                    <p:animEffect transition="in" filter="wipe(up)">
                                      <p:cBhvr>
                                        <p:cTn id="15" dur="500"/>
                                        <p:tgtEl>
                                          <p:spTgt spid="68609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7" grpId="0" animBg="1"/>
      <p:bldP spid="686098" grpId="0" animBg="1"/>
      <p:bldP spid="686099" grpId="0"/>
      <p:bldP spid="68610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Passive Controller</a:t>
            </a:r>
          </a:p>
        </p:txBody>
      </p:sp>
      <p:sp>
        <p:nvSpPr>
          <p:cNvPr id="19459" name="Content Placeholder 2"/>
          <p:cNvSpPr>
            <a:spLocks noGrp="1"/>
          </p:cNvSpPr>
          <p:nvPr>
            <p:ph idx="1"/>
          </p:nvPr>
        </p:nvSpPr>
        <p:spPr>
          <a:xfrm>
            <a:off x="457200" y="1219200"/>
            <a:ext cx="4800600" cy="5638800"/>
          </a:xfrm>
        </p:spPr>
        <p:txBody>
          <a:bodyPr>
            <a:noAutofit/>
          </a:bodyPr>
          <a:lstStyle/>
          <a:p>
            <a:pPr>
              <a:buClr>
                <a:schemeClr val="tx1"/>
              </a:buClr>
              <a:buNone/>
            </a:pPr>
            <a:r>
              <a:rPr lang="en-US" sz="1600" dirty="0" smtClean="0">
                <a:latin typeface="Times New Roman" pitchFamily="-80" charset="0"/>
                <a:cs typeface="Times New Roman" pitchFamily="-80" charset="0"/>
              </a:rPr>
              <a:t> object </a:t>
            </a:r>
            <a:r>
              <a:rPr lang="en-US" sz="1600" dirty="0" err="1" smtClean="0">
                <a:latin typeface="Times New Roman" pitchFamily="-80" charset="0"/>
                <a:cs typeface="Times New Roman" pitchFamily="-80" charset="0"/>
              </a:rPr>
              <a:t>passive_controller</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base_setpoint</a:t>
            </a:r>
            <a:r>
              <a:rPr lang="en-US" sz="1600" dirty="0" smtClean="0">
                <a:latin typeface="Times New Roman" pitchFamily="-80" charset="0"/>
                <a:cs typeface="Times New Roman" pitchFamily="-80" charset="0"/>
              </a:rPr>
              <a:t> cooling3*1;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control_mode</a:t>
            </a:r>
            <a:r>
              <a:rPr lang="en-US" sz="1600" dirty="0" smtClean="0">
                <a:latin typeface="Times New Roman" pitchFamily="-80" charset="0"/>
                <a:cs typeface="Times New Roman" pitchFamily="-80" charset="0"/>
              </a:rPr>
              <a:t> RAMP;               </a:t>
            </a:r>
          </a:p>
          <a:p>
            <a:pPr>
              <a:buClr>
                <a:schemeClr val="tx1"/>
              </a:buClr>
              <a:buNone/>
            </a:pPr>
            <a:r>
              <a:rPr lang="en-US" sz="1600" dirty="0" smtClean="0">
                <a:latin typeface="Times New Roman" pitchFamily="-80" charset="0"/>
                <a:cs typeface="Times New Roman" pitchFamily="-80" charset="0"/>
              </a:rPr>
              <a:t>   sensitivity 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expectation_obj</a:t>
            </a:r>
            <a:r>
              <a:rPr lang="en-US" sz="1600" dirty="0" smtClean="0">
                <a:latin typeface="Times New Roman" pitchFamily="-80" charset="0"/>
                <a:cs typeface="Times New Roman" pitchFamily="-80" charset="0"/>
              </a:rPr>
              <a:t> Market_1;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expectation_prop</a:t>
            </a:r>
            <a:r>
              <a:rPr lang="en-US" sz="1600" dirty="0" smtClean="0">
                <a:latin typeface="Times New Roman" pitchFamily="-80" charset="0"/>
                <a:cs typeface="Times New Roman" pitchFamily="-80" charset="0"/>
              </a:rPr>
              <a:t> avg24;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setpoint_prop</a:t>
            </a: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cooling_setpoint</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state_prop</a:t>
            </a:r>
            <a:r>
              <a:rPr lang="en-US" sz="1600" dirty="0" smtClean="0">
                <a:latin typeface="Times New Roman" pitchFamily="-80" charset="0"/>
                <a:cs typeface="Times New Roman" pitchFamily="-80" charset="0"/>
              </a:rPr>
              <a:t> override;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observation_obj</a:t>
            </a:r>
            <a:r>
              <a:rPr lang="en-US" sz="1600" dirty="0" smtClean="0">
                <a:latin typeface="Times New Roman" pitchFamily="-80" charset="0"/>
                <a:cs typeface="Times New Roman" pitchFamily="-80" charset="0"/>
              </a:rPr>
              <a:t> Market_1;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observation_prop</a:t>
            </a: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current_market.clearing_price</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mean_observation_prop</a:t>
            </a:r>
            <a:r>
              <a:rPr lang="en-US" sz="1600" dirty="0" smtClean="0">
                <a:latin typeface="Times New Roman" pitchFamily="-80" charset="0"/>
                <a:cs typeface="Times New Roman" pitchFamily="-80" charset="0"/>
              </a:rPr>
              <a:t> avg24;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stdev_observation_prop</a:t>
            </a:r>
            <a:r>
              <a:rPr lang="en-US" sz="1600" dirty="0" smtClean="0">
                <a:latin typeface="Times New Roman" pitchFamily="-80" charset="0"/>
                <a:cs typeface="Times New Roman" pitchFamily="-80" charset="0"/>
              </a:rPr>
              <a:t> std24;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range_low</a:t>
            </a:r>
            <a:r>
              <a:rPr lang="en-US" sz="1600" dirty="0" smtClean="0">
                <a:latin typeface="Times New Roman" pitchFamily="-80" charset="0"/>
                <a:cs typeface="Times New Roman" pitchFamily="-80" charset="0"/>
              </a:rPr>
              <a:t> -1.500;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range_high</a:t>
            </a:r>
            <a:r>
              <a:rPr lang="en-US" sz="1600" dirty="0" smtClean="0">
                <a:latin typeface="Times New Roman" pitchFamily="-80" charset="0"/>
                <a:cs typeface="Times New Roman" pitchFamily="-80" charset="0"/>
              </a:rPr>
              <a:t> 2.500;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ramp_low</a:t>
            </a:r>
            <a:r>
              <a:rPr lang="en-US" sz="1600" dirty="0" smtClean="0">
                <a:latin typeface="Times New Roman" pitchFamily="-80" charset="0"/>
                <a:cs typeface="Times New Roman" pitchFamily="-80" charset="0"/>
              </a:rPr>
              <a:t> 1.333;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ramp_high</a:t>
            </a:r>
            <a:r>
              <a:rPr lang="en-US" sz="1600" dirty="0" smtClean="0">
                <a:latin typeface="Times New Roman" pitchFamily="-80" charset="0"/>
                <a:cs typeface="Times New Roman" pitchFamily="-80" charset="0"/>
              </a:rPr>
              <a:t> 0.800;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Content Placeholder 2"/>
          <p:cNvSpPr txBox="1">
            <a:spLocks/>
          </p:cNvSpPr>
          <p:nvPr/>
        </p:nvSpPr>
        <p:spPr>
          <a:xfrm>
            <a:off x="5181600" y="1371600"/>
            <a:ext cx="3505200" cy="4953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The passive controller does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not send a bit signal to the market.</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This</a:t>
            </a:r>
            <a:r>
              <a:rPr lang="en-US" sz="3200" dirty="0" smtClean="0">
                <a:latin typeface="Times New Roman" pitchFamily="-80" charset="0"/>
                <a:cs typeface="Times New Roman" pitchFamily="-80" charset="0"/>
              </a:rPr>
              <a:t> implies unidirectional communications.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This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controller is set for a 24 hour moving window for market values.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The</a:t>
            </a:r>
            <a:r>
              <a:rPr lang="en-US" sz="3200" dirty="0" smtClean="0">
                <a:latin typeface="Times New Roman" pitchFamily="-80" charset="0"/>
                <a:cs typeface="Times New Roman" pitchFamily="-80" charset="0"/>
              </a:rPr>
              <a:t> moving window can be changed to any value.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Ramp</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and Range values set the “responsiveness” of the passive controller.</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Price Player</a:t>
            </a:r>
          </a:p>
        </p:txBody>
      </p:sp>
      <p:sp>
        <p:nvSpPr>
          <p:cNvPr id="19459" name="Content Placeholder 2"/>
          <p:cNvSpPr>
            <a:spLocks noGrp="1"/>
          </p:cNvSpPr>
          <p:nvPr>
            <p:ph idx="1"/>
          </p:nvPr>
        </p:nvSpPr>
        <p:spPr>
          <a:xfrm>
            <a:off x="457200" y="1219200"/>
            <a:ext cx="4800600" cy="5334000"/>
          </a:xfrm>
        </p:spPr>
        <p:txBody>
          <a:bodyPr>
            <a:noAutofit/>
          </a:bodyPr>
          <a:lstStyle/>
          <a:p>
            <a:pPr>
              <a:buClr>
                <a:schemeClr val="tx1"/>
              </a:buClr>
              <a:buNone/>
            </a:pPr>
            <a:r>
              <a:rPr lang="pt-BR" sz="1100" dirty="0" smtClean="0">
                <a:latin typeface="Times New Roman" pitchFamily="-80" charset="0"/>
                <a:cs typeface="Times New Roman" pitchFamily="-80" charset="0"/>
              </a:rPr>
              <a:t>2000-01-01 00:00:00,0.065139609</a:t>
            </a:r>
          </a:p>
          <a:p>
            <a:pPr>
              <a:buClr>
                <a:schemeClr val="tx1"/>
              </a:buClr>
              <a:buNone/>
            </a:pPr>
            <a:r>
              <a:rPr lang="pt-BR" sz="1100" dirty="0" smtClean="0">
                <a:latin typeface="Times New Roman" pitchFamily="-80" charset="0"/>
                <a:cs typeface="Times New Roman" pitchFamily="-80" charset="0"/>
              </a:rPr>
              <a:t>+1h,0.063279907</a:t>
            </a:r>
          </a:p>
          <a:p>
            <a:pPr>
              <a:buClr>
                <a:schemeClr val="tx1"/>
              </a:buClr>
              <a:buNone/>
            </a:pPr>
            <a:r>
              <a:rPr lang="pt-BR" sz="1100" dirty="0" smtClean="0">
                <a:latin typeface="Times New Roman" pitchFamily="-80" charset="0"/>
                <a:cs typeface="Times New Roman" pitchFamily="-80" charset="0"/>
              </a:rPr>
              <a:t>+1h,0.047926635</a:t>
            </a:r>
          </a:p>
          <a:p>
            <a:pPr>
              <a:buClr>
                <a:schemeClr val="tx1"/>
              </a:buClr>
              <a:buNone/>
            </a:pPr>
            <a:r>
              <a:rPr lang="pt-BR" sz="1100" dirty="0" smtClean="0">
                <a:latin typeface="Times New Roman" pitchFamily="-80" charset="0"/>
                <a:cs typeface="Times New Roman" pitchFamily="-80" charset="0"/>
              </a:rPr>
              <a:t>+1h,0.054980748</a:t>
            </a:r>
          </a:p>
          <a:p>
            <a:pPr>
              <a:buClr>
                <a:schemeClr val="tx1"/>
              </a:buClr>
              <a:buNone/>
            </a:pPr>
            <a:r>
              <a:rPr lang="pt-BR" sz="1100" dirty="0" smtClean="0">
                <a:latin typeface="Times New Roman" pitchFamily="-80" charset="0"/>
                <a:cs typeface="Times New Roman" pitchFamily="-80" charset="0"/>
              </a:rPr>
              <a:t>+1h,0.054144897</a:t>
            </a:r>
          </a:p>
          <a:p>
            <a:pPr>
              <a:buClr>
                <a:schemeClr val="tx1"/>
              </a:buClr>
              <a:buNone/>
            </a:pPr>
            <a:r>
              <a:rPr lang="pt-BR" sz="1100" dirty="0" smtClean="0">
                <a:latin typeface="Times New Roman" pitchFamily="-80" charset="0"/>
                <a:cs typeface="Times New Roman" pitchFamily="-80" charset="0"/>
              </a:rPr>
              <a:t>+1h,0.052692165</a:t>
            </a:r>
          </a:p>
          <a:p>
            <a:pPr>
              <a:buClr>
                <a:schemeClr val="tx1"/>
              </a:buClr>
              <a:buNone/>
            </a:pPr>
            <a:r>
              <a:rPr lang="pt-BR" sz="1100" dirty="0" smtClean="0">
                <a:latin typeface="Times New Roman" pitchFamily="-80" charset="0"/>
                <a:cs typeface="Times New Roman" pitchFamily="-80" charset="0"/>
              </a:rPr>
              <a:t>+1h,0.025675894</a:t>
            </a:r>
          </a:p>
          <a:p>
            <a:pPr>
              <a:buClr>
                <a:schemeClr val="tx1"/>
              </a:buClr>
              <a:buNone/>
            </a:pPr>
            <a:r>
              <a:rPr lang="pt-BR" sz="1100" dirty="0" smtClean="0">
                <a:latin typeface="Times New Roman" pitchFamily="-80" charset="0"/>
                <a:cs typeface="Times New Roman" pitchFamily="-80" charset="0"/>
              </a:rPr>
              <a:t>+1h,0.048756545</a:t>
            </a:r>
          </a:p>
          <a:p>
            <a:pPr>
              <a:buClr>
                <a:schemeClr val="tx1"/>
              </a:buClr>
              <a:buNone/>
            </a:pPr>
            <a:r>
              <a:rPr lang="pt-BR" sz="1100" dirty="0" smtClean="0">
                <a:latin typeface="Times New Roman" pitchFamily="-80" charset="0"/>
                <a:cs typeface="Times New Roman" pitchFamily="-80" charset="0"/>
              </a:rPr>
              <a:t>+1h,0.060731834</a:t>
            </a:r>
          </a:p>
          <a:p>
            <a:pPr>
              <a:buClr>
                <a:schemeClr val="tx1"/>
              </a:buClr>
              <a:buNone/>
            </a:pPr>
            <a:r>
              <a:rPr lang="pt-BR" sz="1100" dirty="0" smtClean="0">
                <a:latin typeface="Times New Roman" pitchFamily="-80" charset="0"/>
                <a:cs typeface="Times New Roman" pitchFamily="-80" charset="0"/>
              </a:rPr>
              <a:t>+1h,0.067444366</a:t>
            </a:r>
          </a:p>
          <a:p>
            <a:pPr>
              <a:buClr>
                <a:schemeClr val="tx1"/>
              </a:buClr>
              <a:buNone/>
            </a:pPr>
            <a:r>
              <a:rPr lang="pt-BR" sz="1100" dirty="0" smtClean="0">
                <a:latin typeface="Times New Roman" pitchFamily="-80" charset="0"/>
                <a:cs typeface="Times New Roman" pitchFamily="-80" charset="0"/>
              </a:rPr>
              <a:t>+1h,0.077139106</a:t>
            </a:r>
          </a:p>
          <a:p>
            <a:pPr>
              <a:buClr>
                <a:schemeClr val="tx1"/>
              </a:buClr>
              <a:buNone/>
            </a:pPr>
            <a:r>
              <a:rPr lang="pt-BR" sz="1100" dirty="0" smtClean="0">
                <a:latin typeface="Times New Roman" pitchFamily="-80" charset="0"/>
                <a:cs typeface="Times New Roman" pitchFamily="-80" charset="0"/>
              </a:rPr>
              <a:t>+1h,0.115129386</a:t>
            </a:r>
          </a:p>
          <a:p>
            <a:pPr>
              <a:buClr>
                <a:schemeClr val="tx1"/>
              </a:buClr>
              <a:buNone/>
            </a:pPr>
            <a:r>
              <a:rPr lang="pt-BR" sz="1100" dirty="0" smtClean="0">
                <a:latin typeface="Times New Roman" pitchFamily="-80" charset="0"/>
                <a:cs typeface="Times New Roman" pitchFamily="-80" charset="0"/>
              </a:rPr>
              <a:t>+1h,0.314471806</a:t>
            </a:r>
          </a:p>
          <a:p>
            <a:pPr>
              <a:buClr>
                <a:schemeClr val="tx1"/>
              </a:buClr>
              <a:buNone/>
            </a:pPr>
            <a:r>
              <a:rPr lang="pt-BR" sz="1100" dirty="0" smtClean="0">
                <a:latin typeface="Times New Roman" pitchFamily="-80" charset="0"/>
                <a:cs typeface="Times New Roman" pitchFamily="-80" charset="0"/>
              </a:rPr>
              <a:t>+1h,0.103280668</a:t>
            </a:r>
          </a:p>
          <a:p>
            <a:pPr>
              <a:buClr>
                <a:schemeClr val="tx1"/>
              </a:buClr>
              <a:buNone/>
            </a:pPr>
            <a:r>
              <a:rPr lang="pt-BR" sz="1100" dirty="0" smtClean="0">
                <a:latin typeface="Times New Roman" pitchFamily="-80" charset="0"/>
                <a:cs typeface="Times New Roman" pitchFamily="-80" charset="0"/>
              </a:rPr>
              <a:t>+1h,0.107517265</a:t>
            </a:r>
          </a:p>
          <a:p>
            <a:pPr>
              <a:buClr>
                <a:schemeClr val="tx1"/>
              </a:buClr>
              <a:buNone/>
            </a:pPr>
            <a:r>
              <a:rPr lang="pt-BR" sz="1100" dirty="0" smtClean="0">
                <a:latin typeface="Times New Roman" pitchFamily="-80" charset="0"/>
                <a:cs typeface="Times New Roman" pitchFamily="-80" charset="0"/>
              </a:rPr>
              <a:t>+1h,0.090978092</a:t>
            </a:r>
          </a:p>
          <a:p>
            <a:pPr>
              <a:buClr>
                <a:schemeClr val="tx1"/>
              </a:buClr>
              <a:buNone/>
            </a:pPr>
            <a:r>
              <a:rPr lang="pt-BR" sz="1100" dirty="0" smtClean="0">
                <a:latin typeface="Times New Roman" pitchFamily="-80" charset="0"/>
                <a:cs typeface="Times New Roman" pitchFamily="-80" charset="0"/>
              </a:rPr>
              <a:t>+1h,0.099465131</a:t>
            </a:r>
          </a:p>
          <a:p>
            <a:pPr>
              <a:buClr>
                <a:schemeClr val="tx1"/>
              </a:buClr>
              <a:buNone/>
            </a:pPr>
            <a:r>
              <a:rPr lang="pt-BR" sz="1100" dirty="0" smtClean="0">
                <a:latin typeface="Times New Roman" pitchFamily="-80" charset="0"/>
                <a:cs typeface="Times New Roman" pitchFamily="-80" charset="0"/>
              </a:rPr>
              <a:t>+1h,0.163445608</a:t>
            </a:r>
          </a:p>
          <a:p>
            <a:pPr>
              <a:buClr>
                <a:schemeClr val="tx1"/>
              </a:buClr>
              <a:buNone/>
            </a:pPr>
            <a:r>
              <a:rPr lang="pt-BR" sz="1100" dirty="0" smtClean="0">
                <a:latin typeface="Times New Roman" pitchFamily="-80" charset="0"/>
                <a:cs typeface="Times New Roman" pitchFamily="-80" charset="0"/>
              </a:rPr>
              <a:t>+1h,0.188779549</a:t>
            </a:r>
          </a:p>
          <a:p>
            <a:pPr>
              <a:buClr>
                <a:schemeClr val="tx1"/>
              </a:buClr>
              <a:buNone/>
            </a:pPr>
            <a:r>
              <a:rPr lang="pt-BR" sz="1100" dirty="0" smtClean="0">
                <a:latin typeface="Times New Roman" pitchFamily="-80" charset="0"/>
                <a:cs typeface="Times New Roman" pitchFamily="-80" charset="0"/>
              </a:rPr>
              <a:t>+1h,0.122554232</a:t>
            </a:r>
          </a:p>
          <a:p>
            <a:pPr>
              <a:buClr>
                <a:schemeClr val="tx1"/>
              </a:buClr>
              <a:buNone/>
            </a:pPr>
            <a:r>
              <a:rPr lang="pt-BR" sz="1100" dirty="0" smtClean="0">
                <a:latin typeface="Times New Roman" pitchFamily="-80" charset="0"/>
                <a:cs typeface="Times New Roman" pitchFamily="-80" charset="0"/>
              </a:rPr>
              <a:t>+1h,0.281734869</a:t>
            </a:r>
          </a:p>
          <a:p>
            <a:pPr>
              <a:buClr>
                <a:schemeClr val="tx1"/>
              </a:buClr>
              <a:buNone/>
            </a:pPr>
            <a:r>
              <a:rPr lang="pt-BR" sz="1100" dirty="0" smtClean="0">
                <a:latin typeface="Times New Roman" pitchFamily="-80" charset="0"/>
                <a:cs typeface="Times New Roman" pitchFamily="-80" charset="0"/>
              </a:rPr>
              <a:t>+1h,0.240559158</a:t>
            </a:r>
          </a:p>
          <a:p>
            <a:pPr>
              <a:buClr>
                <a:schemeClr val="tx1"/>
              </a:buClr>
              <a:buNone/>
            </a:pPr>
            <a:r>
              <a:rPr lang="pt-BR" sz="1100" dirty="0" smtClean="0">
                <a:latin typeface="Times New Roman" pitchFamily="-80" charset="0"/>
                <a:cs typeface="Times New Roman" pitchFamily="-80" charset="0"/>
              </a:rPr>
              <a:t>+1h,0.082833806</a:t>
            </a:r>
          </a:p>
          <a:p>
            <a:pPr>
              <a:buClr>
                <a:schemeClr val="tx1"/>
              </a:buClr>
              <a:buNone/>
            </a:pPr>
            <a:r>
              <a:rPr lang="pt-BR" sz="1100" dirty="0" smtClean="0">
                <a:latin typeface="Times New Roman" pitchFamily="-80" charset="0"/>
                <a:cs typeface="Times New Roman" pitchFamily="-80" charset="0"/>
              </a:rPr>
              <a:t>+1h,0.081005661</a:t>
            </a:r>
          </a:p>
          <a:p>
            <a:pPr>
              <a:buClr>
                <a:schemeClr val="tx1"/>
              </a:buClr>
              <a:buNone/>
            </a:pPr>
            <a:r>
              <a:rPr lang="pt-BR" sz="1100" dirty="0" smtClean="0">
                <a:latin typeface="Times New Roman" pitchFamily="-80" charset="0"/>
                <a:cs typeface="Times New Roman" pitchFamily="-80" charset="0"/>
              </a:rPr>
              <a:t>+1h,0.062340608</a:t>
            </a:r>
          </a:p>
          <a:p>
            <a:pPr>
              <a:buClr>
                <a:schemeClr val="tx1"/>
              </a:buClr>
              <a:buNone/>
            </a:pPr>
            <a:r>
              <a:rPr lang="pt-BR" sz="1100" dirty="0" smtClean="0">
                <a:latin typeface="Times New Roman" pitchFamily="-80" charset="0"/>
                <a:cs typeface="Times New Roman" pitchFamily="-80" charset="0"/>
              </a:rPr>
              <a:t>+1h,0.058395271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Content Placeholder 2"/>
          <p:cNvSpPr txBox="1">
            <a:spLocks/>
          </p:cNvSpPr>
          <p:nvPr/>
        </p:nvSpPr>
        <p:spPr>
          <a:xfrm>
            <a:off x="3886200" y="1371600"/>
            <a:ext cx="4648200" cy="4953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The price.player file reads a price into the auction object.</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This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price is used to represent the cleared price of power for a TOU or RTP market structure.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The example shows price in 1 hour time steps, but smaller or larger time steps can be used.</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A price signal is then sent to every control and based on this signal and the controller values.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The load will then respond accordingly. </a:t>
            </a:r>
            <a:endPar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Population Statistics</a:t>
            </a:r>
          </a:p>
        </p:txBody>
      </p:sp>
      <p:sp>
        <p:nvSpPr>
          <p:cNvPr id="19459" name="Content Placeholder 2"/>
          <p:cNvSpPr>
            <a:spLocks noGrp="1"/>
          </p:cNvSpPr>
          <p:nvPr>
            <p:ph idx="1"/>
          </p:nvPr>
        </p:nvSpPr>
        <p:spPr>
          <a:xfrm>
            <a:off x="457200" y="1600200"/>
            <a:ext cx="8229600" cy="2133600"/>
          </a:xfrm>
        </p:spPr>
        <p:txBody>
          <a:bodyPr>
            <a:normAutofit fontScale="62500" lnSpcReduction="20000"/>
          </a:bodyPr>
          <a:lstStyle/>
          <a:p>
            <a:pPr>
              <a:buClr>
                <a:schemeClr val="tx1"/>
              </a:buClr>
            </a:pPr>
            <a:r>
              <a:rPr lang="en-US" dirty="0" smtClean="0">
                <a:latin typeface="Times New Roman" pitchFamily="-80" charset="0"/>
                <a:cs typeface="Times New Roman" pitchFamily="-80" charset="0"/>
              </a:rPr>
              <a:t>At any given time in a system an HVAC unit will be in one of 4 operating modes.</a:t>
            </a:r>
          </a:p>
          <a:p>
            <a:pPr lvl="1">
              <a:buClr>
                <a:schemeClr val="tx1"/>
              </a:buClr>
            </a:pPr>
            <a:r>
              <a:rPr lang="en-US" dirty="0" smtClean="0">
                <a:latin typeface="Times New Roman" pitchFamily="-80" charset="0"/>
                <a:cs typeface="Times New Roman" pitchFamily="-80" charset="0"/>
              </a:rPr>
              <a:t>Off</a:t>
            </a:r>
          </a:p>
          <a:p>
            <a:pPr lvl="1">
              <a:buClr>
                <a:schemeClr val="tx1"/>
              </a:buClr>
            </a:pPr>
            <a:r>
              <a:rPr lang="en-US" dirty="0" smtClean="0">
                <a:latin typeface="Times New Roman" pitchFamily="-80" charset="0"/>
                <a:cs typeface="Times New Roman" pitchFamily="-80" charset="0"/>
              </a:rPr>
              <a:t>Cooling</a:t>
            </a:r>
          </a:p>
          <a:p>
            <a:pPr lvl="1">
              <a:buClr>
                <a:schemeClr val="tx1"/>
              </a:buClr>
            </a:pPr>
            <a:r>
              <a:rPr lang="en-US" dirty="0" smtClean="0">
                <a:latin typeface="Times New Roman" pitchFamily="-80" charset="0"/>
                <a:cs typeface="Times New Roman" pitchFamily="-80" charset="0"/>
              </a:rPr>
              <a:t>Heating</a:t>
            </a:r>
          </a:p>
          <a:p>
            <a:pPr lvl="1">
              <a:buClr>
                <a:schemeClr val="tx1"/>
              </a:buClr>
            </a:pPr>
            <a:r>
              <a:rPr lang="en-US" dirty="0" smtClean="0">
                <a:latin typeface="Times New Roman" pitchFamily="-80" charset="0"/>
                <a:cs typeface="Times New Roman" pitchFamily="-80" charset="0"/>
              </a:rPr>
              <a:t>Heating (AUX)</a:t>
            </a:r>
          </a:p>
          <a:p>
            <a:pPr lvl="1">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control signal will distort these population statistics.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Multi-state physical models are used in the simulation so that we can understand how the control signal is distorting the statistics, and thus the power consumption.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pic>
        <p:nvPicPr>
          <p:cNvPr id="2" name="Picture 1"/>
          <p:cNvPicPr>
            <a:picLocks noChangeAspect="1" noChangeArrowheads="1"/>
          </p:cNvPicPr>
          <p:nvPr/>
        </p:nvPicPr>
        <p:blipFill>
          <a:blip r:embed="rId2" cstate="print"/>
          <a:srcRect/>
          <a:stretch>
            <a:fillRect/>
          </a:stretch>
        </p:blipFill>
        <p:spPr bwMode="auto">
          <a:xfrm>
            <a:off x="838200" y="4114800"/>
            <a:ext cx="3240088" cy="2043818"/>
          </a:xfrm>
          <a:prstGeom prst="rect">
            <a:avLst/>
          </a:prstGeom>
          <a:noFill/>
          <a:ln w="9525">
            <a:noFill/>
            <a:miter lim="800000"/>
            <a:headEnd/>
            <a:tailEnd/>
          </a:ln>
          <a:effectLst/>
        </p:spPr>
      </p:pic>
      <p:pic>
        <p:nvPicPr>
          <p:cNvPr id="3" name="Picture 2"/>
          <p:cNvPicPr>
            <a:picLocks noChangeAspect="1" noChangeArrowheads="1"/>
          </p:cNvPicPr>
          <p:nvPr/>
        </p:nvPicPr>
        <p:blipFill>
          <a:blip r:embed="rId3" cstate="print"/>
          <a:srcRect/>
          <a:stretch>
            <a:fillRect/>
          </a:stretch>
        </p:blipFill>
        <p:spPr bwMode="auto">
          <a:xfrm>
            <a:off x="4419600" y="4114800"/>
            <a:ext cx="3240088" cy="2043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Exercise Passive Controller</a:t>
            </a:r>
          </a:p>
        </p:txBody>
      </p:sp>
      <p:sp>
        <p:nvSpPr>
          <p:cNvPr id="19459" name="Content Placeholder 2"/>
          <p:cNvSpPr>
            <a:spLocks noGrp="1"/>
          </p:cNvSpPr>
          <p:nvPr>
            <p:ph idx="1"/>
          </p:nvPr>
        </p:nvSpPr>
        <p:spPr/>
        <p:txBody>
          <a:bodyPr>
            <a:normAutofit/>
          </a:bodyPr>
          <a:lstStyle/>
          <a:p>
            <a:pPr>
              <a:buClr>
                <a:schemeClr val="tx1"/>
              </a:buClr>
            </a:pPr>
            <a:r>
              <a:rPr lang="en-US" dirty="0" smtClean="0">
                <a:latin typeface="Times New Roman" pitchFamily="-80" charset="0"/>
                <a:cs typeface="Times New Roman" pitchFamily="-80" charset="0"/>
              </a:rPr>
              <a:t>Once again a modified version of the IEEE 13 node system is utilized.</a:t>
            </a:r>
          </a:p>
          <a:p>
            <a:pPr>
              <a:buClr>
                <a:schemeClr val="tx1"/>
              </a:buClr>
            </a:pPr>
            <a:r>
              <a:rPr lang="en-US" dirty="0" smtClean="0">
                <a:latin typeface="Times New Roman" pitchFamily="-80" charset="0"/>
                <a:cs typeface="Times New Roman" pitchFamily="-80" charset="0"/>
              </a:rPr>
              <a:t>In this assignment a stub-auction is implemented which is intended for passive controllers.</a:t>
            </a:r>
          </a:p>
          <a:p>
            <a:pPr>
              <a:buClr>
                <a:schemeClr val="tx1"/>
              </a:buClr>
            </a:pPr>
            <a:r>
              <a:rPr lang="en-US" dirty="0" smtClean="0">
                <a:latin typeface="Times New Roman" pitchFamily="-80" charset="0"/>
                <a:cs typeface="Times New Roman" pitchFamily="-80" charset="0"/>
              </a:rPr>
              <a:t>There are 629 houses each with a passive controller on their cooling systems.</a:t>
            </a:r>
          </a:p>
          <a:p>
            <a:pPr>
              <a:buClr>
                <a:schemeClr val="tx1"/>
              </a:buClr>
            </a:pPr>
            <a:r>
              <a:rPr lang="en-US" dirty="0" smtClean="0">
                <a:latin typeface="Times New Roman" pitchFamily="-80" charset="0"/>
                <a:cs typeface="Times New Roman" pitchFamily="-80" charset="0"/>
              </a:rPr>
              <a:t>A price signal is read into the stub-auction and the cooling systems of the houses respond according to the price and the set points of their controller.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Exercise-Passive Controller cont.</a:t>
            </a:r>
          </a:p>
        </p:txBody>
      </p:sp>
      <p:sp>
        <p:nvSpPr>
          <p:cNvPr id="19459" name="Content Placeholder 2"/>
          <p:cNvSpPr>
            <a:spLocks noGrp="1"/>
          </p:cNvSpPr>
          <p:nvPr>
            <p:ph idx="1"/>
          </p:nvPr>
        </p:nvSpPr>
        <p:spPr/>
        <p:txBody>
          <a:bodyPr>
            <a:normAutofit fontScale="77500" lnSpcReduction="20000"/>
          </a:bodyPr>
          <a:lstStyle/>
          <a:p>
            <a:r>
              <a:rPr lang="en-US" dirty="0" smtClean="0"/>
              <a:t>Question 1: Run the simulation with a constant price signal and determine the behavior of the system when there is no controller action.  Plot the Regulator apparent power consumption, voltage at the regulator control node, and the HVAC system population statistics.</a:t>
            </a:r>
          </a:p>
          <a:p>
            <a:endParaRPr lang="en-US" dirty="0" smtClean="0"/>
          </a:p>
          <a:p>
            <a:r>
              <a:rPr lang="en-US" dirty="0" smtClean="0"/>
              <a:t>Question 2: Run the simulation with the default price signal and determine the behavior of the system when there is controller action.  Plot the Regulator apparent power consumption, voltage at the regulator control node, and the HVAC system population statistics.</a:t>
            </a:r>
          </a:p>
          <a:p>
            <a:endParaRPr lang="en-US" dirty="0" smtClean="0"/>
          </a:p>
          <a:p>
            <a:r>
              <a:rPr lang="en-US" dirty="0" smtClean="0"/>
              <a:t>Question 3: Comment on the differences in the operation of the system between question 1 and question 2.</a:t>
            </a:r>
          </a:p>
          <a:p>
            <a:endParaRPr lang="en-US" dirty="0" smtClean="0"/>
          </a:p>
          <a:p>
            <a:r>
              <a:rPr lang="en-US" dirty="0" smtClean="0"/>
              <a:t>Question 4: Develop a control signal, i.e. price signal, that you think optimally controls the system.  Explain your basis for this control signal, discuss the performance of the control signal, and discuss if it would be applicable on every day or just the day shown in the simulation.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smtClean="0"/>
              <a:t>do</a:t>
            </a:r>
            <a:r>
              <a:rPr lang="en-US" dirty="0" smtClean="0"/>
              <a:t> consumers/utilities engage in Demand Response?</a:t>
            </a:r>
            <a:endParaRPr lang="en-US" dirty="0"/>
          </a:p>
        </p:txBody>
      </p:sp>
      <p:sp>
        <p:nvSpPr>
          <p:cNvPr id="3" name="Content Placeholder 2"/>
          <p:cNvSpPr>
            <a:spLocks noGrp="1"/>
          </p:cNvSpPr>
          <p:nvPr>
            <p:ph sz="half" idx="1"/>
          </p:nvPr>
        </p:nvSpPr>
        <p:spPr>
          <a:xfrm>
            <a:off x="304800" y="1585560"/>
            <a:ext cx="3733800" cy="4525963"/>
          </a:xfrm>
        </p:spPr>
        <p:txBody>
          <a:bodyPr>
            <a:normAutofit fontScale="92500" lnSpcReduction="10000"/>
          </a:bodyPr>
          <a:lstStyle/>
          <a:p>
            <a:pPr marL="0" indent="0">
              <a:buNone/>
            </a:pPr>
            <a:r>
              <a:rPr lang="en-US" u="sng" dirty="0" smtClean="0"/>
              <a:t>Consumers</a:t>
            </a:r>
            <a:endParaRPr lang="en-US" u="sng" dirty="0"/>
          </a:p>
          <a:p>
            <a:r>
              <a:rPr lang="en-US" sz="2400" dirty="0" smtClean="0"/>
              <a:t>Gain economic advantage on their bills.</a:t>
            </a:r>
          </a:p>
          <a:p>
            <a:pPr lvl="1"/>
            <a:r>
              <a:rPr lang="en-US" sz="2000" dirty="0" smtClean="0"/>
              <a:t>Rebates.</a:t>
            </a:r>
          </a:p>
          <a:p>
            <a:pPr lvl="1"/>
            <a:r>
              <a:rPr lang="en-US" sz="2000" dirty="0" smtClean="0"/>
              <a:t>Arbitrage.</a:t>
            </a:r>
          </a:p>
          <a:p>
            <a:r>
              <a:rPr lang="en-US" sz="2400" dirty="0" smtClean="0"/>
              <a:t>To do the “right thing”.</a:t>
            </a:r>
          </a:p>
          <a:p>
            <a:pPr lvl="1"/>
            <a:r>
              <a:rPr lang="en-US" sz="2000" dirty="0" smtClean="0"/>
              <a:t>Help avoid blackouts.</a:t>
            </a:r>
          </a:p>
          <a:p>
            <a:pPr lvl="1"/>
            <a:r>
              <a:rPr lang="en-US" sz="2000" dirty="0" smtClean="0"/>
              <a:t>Help avoid cost increases.</a:t>
            </a:r>
          </a:p>
          <a:p>
            <a:endParaRPr lang="en-US" dirty="0"/>
          </a:p>
        </p:txBody>
      </p:sp>
      <p:sp>
        <p:nvSpPr>
          <p:cNvPr id="4" name="Content Placeholder 3"/>
          <p:cNvSpPr>
            <a:spLocks noGrp="1"/>
          </p:cNvSpPr>
          <p:nvPr>
            <p:ph sz="half" idx="2"/>
          </p:nvPr>
        </p:nvSpPr>
        <p:spPr>
          <a:xfrm>
            <a:off x="4191000" y="1600200"/>
            <a:ext cx="4800600" cy="5029200"/>
          </a:xfrm>
        </p:spPr>
        <p:txBody>
          <a:bodyPr>
            <a:normAutofit fontScale="92500" lnSpcReduction="10000"/>
          </a:bodyPr>
          <a:lstStyle/>
          <a:p>
            <a:pPr marL="0" indent="0">
              <a:buNone/>
            </a:pPr>
            <a:r>
              <a:rPr lang="en-US" u="sng" dirty="0" smtClean="0"/>
              <a:t>Utilities</a:t>
            </a:r>
          </a:p>
          <a:p>
            <a:r>
              <a:rPr lang="en-US" sz="2400" dirty="0" smtClean="0"/>
              <a:t>Avoid emergency situations.</a:t>
            </a:r>
          </a:p>
          <a:p>
            <a:pPr lvl="1"/>
            <a:r>
              <a:rPr lang="en-US" sz="2000" dirty="0" smtClean="0"/>
              <a:t>Short term capacity problems.</a:t>
            </a:r>
          </a:p>
          <a:p>
            <a:pPr lvl="1"/>
            <a:r>
              <a:rPr lang="en-US" sz="2000" dirty="0" smtClean="0"/>
              <a:t>Contingency response.</a:t>
            </a:r>
          </a:p>
          <a:p>
            <a:r>
              <a:rPr lang="en-US" sz="2400" dirty="0" smtClean="0"/>
              <a:t>Defer long-term, capital intensive capacity investments.</a:t>
            </a:r>
          </a:p>
          <a:p>
            <a:pPr lvl="1"/>
            <a:r>
              <a:rPr lang="en-US" sz="2000" dirty="0" smtClean="0"/>
              <a:t>Building or re-</a:t>
            </a:r>
            <a:r>
              <a:rPr lang="en-US" sz="2000" dirty="0" err="1" smtClean="0"/>
              <a:t>conductoring</a:t>
            </a:r>
            <a:r>
              <a:rPr lang="en-US" sz="2000" dirty="0" smtClean="0"/>
              <a:t> of transmission lines.</a:t>
            </a:r>
          </a:p>
          <a:p>
            <a:pPr lvl="1"/>
            <a:r>
              <a:rPr lang="en-US" sz="2000" dirty="0" smtClean="0"/>
              <a:t>Substation upgrades.</a:t>
            </a:r>
          </a:p>
          <a:p>
            <a:pPr lvl="1"/>
            <a:r>
              <a:rPr lang="en-US" sz="2000" dirty="0" smtClean="0"/>
              <a:t>Generation construction.</a:t>
            </a:r>
          </a:p>
          <a:p>
            <a:r>
              <a:rPr lang="en-US" sz="2400" dirty="0" smtClean="0"/>
              <a:t>Reduce exposure to volatile energy costs and wholesale </a:t>
            </a:r>
            <a:r>
              <a:rPr lang="en-US" sz="2400" dirty="0"/>
              <a:t>market prices</a:t>
            </a:r>
            <a:r>
              <a:rPr lang="en-US" sz="2400" dirty="0" smtClean="0"/>
              <a:t>.</a:t>
            </a:r>
            <a:endParaRPr lang="en-US" sz="2000" dirty="0" smtClean="0"/>
          </a:p>
          <a:p>
            <a:r>
              <a:rPr lang="en-US" sz="2400" dirty="0" smtClean="0"/>
              <a:t>Regulation response.</a:t>
            </a:r>
          </a:p>
          <a:p>
            <a:pPr lvl="1"/>
            <a:r>
              <a:rPr lang="en-US" sz="2000" dirty="0" smtClean="0"/>
              <a:t>Follow minute-to-minute changes in grid to balance load </a:t>
            </a:r>
            <a:r>
              <a:rPr lang="en-US" sz="2000" dirty="0"/>
              <a:t>&amp;</a:t>
            </a:r>
            <a:r>
              <a:rPr lang="en-US" sz="2000" dirty="0" smtClean="0"/>
              <a:t> generation.</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9565399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dirty="0" smtClean="0"/>
              <a:t>Module 8 Concluding Comments</a:t>
            </a:r>
            <a:endParaRPr lang="en-US" sz="3200"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Tree>
    <p:extLst>
      <p:ext uri="{BB962C8B-B14F-4D97-AF65-F5344CB8AC3E}">
        <p14:creationId xmlns:p14="http://schemas.microsoft.com/office/powerpoint/2010/main" val="901456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smtClean="0"/>
              <a:t>don’t</a:t>
            </a:r>
            <a:r>
              <a:rPr lang="en-US" dirty="0" smtClean="0"/>
              <a:t> consumers/utilities engage in Demand Response?</a:t>
            </a:r>
            <a:endParaRPr lang="en-US" dirty="0"/>
          </a:p>
        </p:txBody>
      </p:sp>
      <p:sp>
        <p:nvSpPr>
          <p:cNvPr id="3" name="Content Placeholder 2"/>
          <p:cNvSpPr>
            <a:spLocks noGrp="1"/>
          </p:cNvSpPr>
          <p:nvPr>
            <p:ph sz="half" idx="1"/>
          </p:nvPr>
        </p:nvSpPr>
        <p:spPr>
          <a:xfrm>
            <a:off x="304800" y="1600200"/>
            <a:ext cx="3733800" cy="4525963"/>
          </a:xfrm>
        </p:spPr>
        <p:txBody>
          <a:bodyPr>
            <a:normAutofit fontScale="92500" lnSpcReduction="10000"/>
          </a:bodyPr>
          <a:lstStyle/>
          <a:p>
            <a:pPr marL="0" indent="0">
              <a:buNone/>
            </a:pPr>
            <a:r>
              <a:rPr lang="en-US" u="sng" dirty="0" smtClean="0"/>
              <a:t>Consumers</a:t>
            </a:r>
            <a:endParaRPr lang="en-US" u="sng" dirty="0"/>
          </a:p>
          <a:p>
            <a:r>
              <a:rPr lang="en-US" sz="2400" dirty="0" smtClean="0"/>
              <a:t>Lack of understanding and education about DR.</a:t>
            </a:r>
          </a:p>
          <a:p>
            <a:pPr lvl="1"/>
            <a:r>
              <a:rPr lang="en-US" sz="2000" dirty="0" smtClean="0"/>
              <a:t>Afraid they will have to change the way they live.</a:t>
            </a:r>
          </a:p>
          <a:p>
            <a:r>
              <a:rPr lang="en-US" sz="2400" dirty="0" smtClean="0"/>
              <a:t>Too difficult and cumbersome to use.</a:t>
            </a:r>
          </a:p>
          <a:p>
            <a:r>
              <a:rPr lang="en-US" sz="2400" dirty="0" smtClean="0"/>
              <a:t>How much money can actually be saved?</a:t>
            </a:r>
          </a:p>
          <a:p>
            <a:pPr lvl="1"/>
            <a:r>
              <a:rPr lang="en-US" sz="2000" dirty="0" smtClean="0"/>
              <a:t>Studies indicate $10-$15 per month is the minimum to make DR worth the effort.</a:t>
            </a:r>
          </a:p>
          <a:p>
            <a:pPr lvl="1"/>
            <a:endParaRPr lang="en-US" sz="2000" dirty="0" smtClean="0"/>
          </a:p>
          <a:p>
            <a:endParaRPr lang="en-US" dirty="0"/>
          </a:p>
        </p:txBody>
      </p:sp>
      <p:sp>
        <p:nvSpPr>
          <p:cNvPr id="4" name="Content Placeholder 3"/>
          <p:cNvSpPr>
            <a:spLocks noGrp="1"/>
          </p:cNvSpPr>
          <p:nvPr>
            <p:ph sz="half" idx="2"/>
          </p:nvPr>
        </p:nvSpPr>
        <p:spPr>
          <a:xfrm>
            <a:off x="4191000" y="1600200"/>
            <a:ext cx="4800600" cy="5029200"/>
          </a:xfrm>
        </p:spPr>
        <p:txBody>
          <a:bodyPr>
            <a:normAutofit fontScale="92500" lnSpcReduction="10000"/>
          </a:bodyPr>
          <a:lstStyle/>
          <a:p>
            <a:pPr marL="0" indent="0">
              <a:buNone/>
            </a:pPr>
            <a:r>
              <a:rPr lang="en-US" u="sng" dirty="0" smtClean="0"/>
              <a:t>Utilities</a:t>
            </a:r>
          </a:p>
          <a:p>
            <a:r>
              <a:rPr lang="en-US" sz="2400" dirty="0" smtClean="0"/>
              <a:t>Can be difficult and/or costly to implement in a controlled manner.</a:t>
            </a:r>
          </a:p>
          <a:p>
            <a:r>
              <a:rPr lang="en-US" sz="2400" dirty="0" smtClean="0"/>
              <a:t>Worry that DR will not respond as expected.</a:t>
            </a:r>
          </a:p>
          <a:p>
            <a:pPr lvl="1"/>
            <a:r>
              <a:rPr lang="en-US" sz="2000" dirty="0" smtClean="0"/>
              <a:t>Will consumers turn off their AC on a hot day, as they promised?</a:t>
            </a:r>
          </a:p>
          <a:p>
            <a:pPr lvl="1"/>
            <a:r>
              <a:rPr lang="en-US" sz="2000" dirty="0" smtClean="0"/>
              <a:t>Will they have to buy excess capacity to cover unresponsive DR resources?</a:t>
            </a:r>
            <a:endParaRPr lang="en-US" dirty="0"/>
          </a:p>
          <a:p>
            <a:r>
              <a:rPr lang="en-US" sz="2400" dirty="0" smtClean="0"/>
              <a:t>May adversely effect energy efficiency programs.</a:t>
            </a:r>
          </a:p>
          <a:p>
            <a:pPr lvl="1"/>
            <a:r>
              <a:rPr lang="en-US" sz="2000" dirty="0" smtClean="0"/>
              <a:t>Energy efficiency reduces consumption while DR shifts.</a:t>
            </a:r>
          </a:p>
          <a:p>
            <a:r>
              <a:rPr lang="en-US" sz="2400" dirty="0" smtClean="0"/>
              <a:t>Fear that consumers can “game” the system to make money.</a:t>
            </a:r>
            <a:endParaRPr lang="en-US" sz="2400" dirty="0" smtClean="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04385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History of DR in the </a:t>
            </a:r>
            <a:r>
              <a:rPr lang="en-US" dirty="0" smtClean="0"/>
              <a:t>United States</a:t>
            </a:r>
            <a:endParaRPr lang="en-US" dirty="0"/>
          </a:p>
        </p:txBody>
      </p:sp>
      <p:sp>
        <p:nvSpPr>
          <p:cNvPr id="3" name="Content Placeholder 2"/>
          <p:cNvSpPr>
            <a:spLocks noGrp="1"/>
          </p:cNvSpPr>
          <p:nvPr>
            <p:ph sz="half" idx="1"/>
          </p:nvPr>
        </p:nvSpPr>
        <p:spPr>
          <a:xfrm>
            <a:off x="457200" y="1600200"/>
            <a:ext cx="8153400" cy="4876800"/>
          </a:xfrm>
        </p:spPr>
        <p:txBody>
          <a:bodyPr>
            <a:normAutofit fontScale="77500" lnSpcReduction="20000"/>
          </a:bodyPr>
          <a:lstStyle/>
          <a:p>
            <a:pPr>
              <a:spcBef>
                <a:spcPts val="600"/>
              </a:spcBef>
              <a:spcAft>
                <a:spcPts val="600"/>
              </a:spcAft>
            </a:pPr>
            <a:r>
              <a:rPr lang="en-US" dirty="0" smtClean="0"/>
              <a:t>First gained momentum in 1970’s as the cost of producing power increased while residential demand grew quickly.</a:t>
            </a:r>
          </a:p>
          <a:p>
            <a:pPr lvl="1">
              <a:spcBef>
                <a:spcPts val="600"/>
              </a:spcBef>
              <a:spcAft>
                <a:spcPts val="600"/>
              </a:spcAft>
            </a:pPr>
            <a:r>
              <a:rPr lang="en-US" dirty="0" smtClean="0"/>
              <a:t>Natural gas shortages and oil embargos (1973 and 1979) drove up the cost of energy.</a:t>
            </a:r>
          </a:p>
          <a:p>
            <a:pPr lvl="1">
              <a:spcBef>
                <a:spcPts val="600"/>
              </a:spcBef>
              <a:spcAft>
                <a:spcPts val="600"/>
              </a:spcAft>
            </a:pPr>
            <a:r>
              <a:rPr lang="en-US" dirty="0" smtClean="0"/>
              <a:t>Fears of meltdown (1979 Three Mile Island) deterred further investment in nuclear power.</a:t>
            </a:r>
          </a:p>
          <a:p>
            <a:pPr lvl="1">
              <a:spcBef>
                <a:spcPts val="600"/>
              </a:spcBef>
              <a:spcAft>
                <a:spcPts val="600"/>
              </a:spcAft>
            </a:pPr>
            <a:r>
              <a:rPr lang="en-US" dirty="0" smtClean="0"/>
              <a:t>National Energy Act of 1978 slowed growth of demand and restructured how utilities purchased power.</a:t>
            </a:r>
          </a:p>
          <a:p>
            <a:pPr lvl="2">
              <a:spcBef>
                <a:spcPts val="600"/>
              </a:spcBef>
              <a:spcAft>
                <a:spcPts val="600"/>
              </a:spcAft>
            </a:pPr>
            <a:r>
              <a:rPr lang="en-US" dirty="0"/>
              <a:t>National Energy Conservation Policy Act </a:t>
            </a:r>
            <a:r>
              <a:rPr lang="en-US" dirty="0" smtClean="0"/>
              <a:t>required utilities to provide energy conservation audits and other services to reduce energy consumption.</a:t>
            </a:r>
            <a:endParaRPr lang="en-US" dirty="0"/>
          </a:p>
          <a:p>
            <a:pPr lvl="2">
              <a:spcBef>
                <a:spcPts val="600"/>
              </a:spcBef>
              <a:spcAft>
                <a:spcPts val="600"/>
              </a:spcAft>
            </a:pPr>
            <a:r>
              <a:rPr lang="en-US" dirty="0" smtClean="0"/>
              <a:t>Public Utilities Regulatory Policy Act (PURPA) required purchases from Non-Utility Generators (NUGs).</a:t>
            </a:r>
          </a:p>
          <a:p>
            <a:pPr lvl="1">
              <a:spcBef>
                <a:spcPts val="600"/>
              </a:spcBef>
              <a:spcAft>
                <a:spcPts val="600"/>
              </a:spcAft>
            </a:pPr>
            <a:r>
              <a:rPr lang="en-US" dirty="0" smtClean="0"/>
              <a:t>Led to increased usage of DR and coincident peak rate design, especially for commercial and industrial customers.</a:t>
            </a:r>
          </a:p>
          <a:p>
            <a:pPr lvl="2">
              <a:spcBef>
                <a:spcPts val="600"/>
              </a:spcBef>
              <a:spcAft>
                <a:spcPts val="600"/>
              </a:spcAft>
            </a:pPr>
            <a:r>
              <a:rPr lang="en-US" dirty="0" smtClean="0"/>
              <a:t>Known as Demand Side Management (DSM) or a combination of DR, energy efficiency measures, and consumer education.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7278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92500"/>
          </a:bodyPr>
          <a:lstStyle/>
          <a:p>
            <a:pPr>
              <a:spcBef>
                <a:spcPts val="600"/>
              </a:spcBef>
              <a:spcAft>
                <a:spcPts val="600"/>
              </a:spcAft>
            </a:pPr>
            <a:r>
              <a:rPr lang="en-US" dirty="0" smtClean="0"/>
              <a:t>Many argued that DR would hinder energy conservation efforts (DR shifts consumption rather than reducing).</a:t>
            </a:r>
          </a:p>
          <a:p>
            <a:pPr lvl="1">
              <a:spcBef>
                <a:spcPts val="600"/>
              </a:spcBef>
              <a:spcAft>
                <a:spcPts val="600"/>
              </a:spcAft>
            </a:pPr>
            <a:r>
              <a:rPr lang="en-US" dirty="0" smtClean="0"/>
              <a:t>Limited financial resources for energy reduction programs.</a:t>
            </a:r>
          </a:p>
          <a:p>
            <a:pPr>
              <a:spcBef>
                <a:spcPts val="600"/>
              </a:spcBef>
              <a:spcAft>
                <a:spcPts val="600"/>
              </a:spcAft>
            </a:pPr>
            <a:r>
              <a:rPr lang="en-US" dirty="0" smtClean="0"/>
              <a:t>1975-1976, the Federal Energy Administration initiated 16 pricing experiments to assess impact on load patterns.</a:t>
            </a:r>
            <a:r>
              <a:rPr lang="en-US" baseline="30000" dirty="0" smtClean="0"/>
              <a:t>2</a:t>
            </a:r>
            <a:endParaRPr lang="en-US" dirty="0" smtClean="0"/>
          </a:p>
          <a:p>
            <a:pPr lvl="1">
              <a:spcBef>
                <a:spcPts val="600"/>
              </a:spcBef>
              <a:spcAft>
                <a:spcPts val="600"/>
              </a:spcAft>
            </a:pPr>
            <a:r>
              <a:rPr lang="en-US" dirty="0" smtClean="0"/>
              <a:t>Peak reductions between 0% and 42% were observed.</a:t>
            </a:r>
          </a:p>
          <a:p>
            <a:pPr lvl="1">
              <a:spcBef>
                <a:spcPts val="600"/>
              </a:spcBef>
              <a:spcAft>
                <a:spcPts val="600"/>
              </a:spcAft>
            </a:pPr>
            <a:r>
              <a:rPr lang="en-US" dirty="0" smtClean="0"/>
              <a:t>Off-peak increases were negligible so that daily consumption was reduced between 0% and 6%.</a:t>
            </a:r>
          </a:p>
          <a:p>
            <a:pPr lvl="1">
              <a:spcBef>
                <a:spcPts val="600"/>
              </a:spcBef>
              <a:spcAft>
                <a:spcPts val="600"/>
              </a:spcAft>
            </a:pPr>
            <a:r>
              <a:rPr lang="en-US" dirty="0" smtClean="0"/>
              <a:t>Highlighted possible advantage of Time-of-Use pricing.</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4" name="TextBox 3"/>
          <p:cNvSpPr txBox="1"/>
          <p:nvPr/>
        </p:nvSpPr>
        <p:spPr>
          <a:xfrm>
            <a:off x="1788009" y="6259493"/>
            <a:ext cx="5567982" cy="461665"/>
          </a:xfrm>
          <a:prstGeom prst="rect">
            <a:avLst/>
          </a:prstGeom>
          <a:noFill/>
        </p:spPr>
        <p:txBody>
          <a:bodyPr wrap="square" rtlCol="0">
            <a:spAutoFit/>
          </a:bodyPr>
          <a:lstStyle/>
          <a:p>
            <a:pPr marL="58738" indent="-58738"/>
            <a:r>
              <a:rPr lang="en-US" sz="1200" baseline="30000" dirty="0" smtClean="0">
                <a:latin typeface="Times New Roman" pitchFamily="18" charset="0"/>
                <a:cs typeface="Times New Roman" pitchFamily="18" charset="0"/>
              </a:rPr>
              <a:t>2 </a:t>
            </a:r>
            <a:r>
              <a:rPr lang="en-US" sz="1200" dirty="0" smtClean="0">
                <a:latin typeface="Times New Roman" pitchFamily="18" charset="0"/>
                <a:cs typeface="Times New Roman" pitchFamily="18" charset="0"/>
              </a:rPr>
              <a:t>A. Faruqui and J. R. </a:t>
            </a:r>
            <a:r>
              <a:rPr lang="en-US" sz="1200" dirty="0" err="1" smtClean="0">
                <a:latin typeface="Times New Roman" pitchFamily="18" charset="0"/>
                <a:cs typeface="Times New Roman" pitchFamily="18" charset="0"/>
              </a:rPr>
              <a:t>Malko</a:t>
            </a:r>
            <a:r>
              <a:rPr lang="en-US" sz="1200" dirty="0" smtClean="0">
                <a:latin typeface="Times New Roman" pitchFamily="18" charset="0"/>
                <a:cs typeface="Times New Roman" pitchFamily="18" charset="0"/>
              </a:rPr>
              <a:t>, “The Residential Demand for Electricity by Time-of-Use: A Survey of Twelve Experiments with Peak Load Pricing</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56025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3391</TotalTime>
  <Words>7899</Words>
  <Application>Microsoft Office PowerPoint</Application>
  <PresentationFormat>On-screen Show (4:3)</PresentationFormat>
  <Paragraphs>805</Paragraphs>
  <Slides>60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Office Theme</vt:lpstr>
      <vt:lpstr>Chart</vt:lpstr>
      <vt:lpstr>Substation and Distribution Automation</vt:lpstr>
      <vt:lpstr>Module 8 Overview</vt:lpstr>
      <vt:lpstr>Part 1: What is Demand Response (DR)?</vt:lpstr>
      <vt:lpstr>Why Demand Response?</vt:lpstr>
      <vt:lpstr>Utilization of Electricity Infrastructure</vt:lpstr>
      <vt:lpstr>Why do consumers/utilities engage in Demand Response?</vt:lpstr>
      <vt:lpstr>Why don’t consumers/utilities engage in Demand Response?</vt:lpstr>
      <vt:lpstr>Part 2: History of DR in the United States</vt:lpstr>
      <vt:lpstr>History of DR in the U.S. (cont.)</vt:lpstr>
      <vt:lpstr>History of DR in the U.S. (cont.)</vt:lpstr>
      <vt:lpstr>History of DR in the U.S. (cont.)</vt:lpstr>
      <vt:lpstr>History of DR in the U.S. (cont.)</vt:lpstr>
      <vt:lpstr>How Much DR is in the U.S.?</vt:lpstr>
      <vt:lpstr>Part 3: What DR can do</vt:lpstr>
      <vt:lpstr>Peak Load Reduction</vt:lpstr>
      <vt:lpstr>Peak Load Reduction (cont.)</vt:lpstr>
      <vt:lpstr>Optimal Peak Reduction</vt:lpstr>
      <vt:lpstr>Realistic Peak Reduction</vt:lpstr>
      <vt:lpstr>Regulating Services</vt:lpstr>
      <vt:lpstr>Emergency Conditions</vt:lpstr>
      <vt:lpstr>Part 4: Various forms of DR</vt:lpstr>
      <vt:lpstr>Demand Response Programs</vt:lpstr>
      <vt:lpstr>DR Programs Now</vt:lpstr>
      <vt:lpstr>Opt-in vs. Opt-out</vt:lpstr>
      <vt:lpstr>Interruptible Loads</vt:lpstr>
      <vt:lpstr>Direct Load Control</vt:lpstr>
      <vt:lpstr>Time Of Use (TOU)</vt:lpstr>
      <vt:lpstr>Critical Peak Price (CPP)</vt:lpstr>
      <vt:lpstr>Demand Response Rebound</vt:lpstr>
      <vt:lpstr>Demand Response Rebound (cont.)</vt:lpstr>
      <vt:lpstr>Peak Time Rebates (PTR)</vt:lpstr>
      <vt:lpstr>Real Time Price (RTP)</vt:lpstr>
      <vt:lpstr>Real Time Price (cont.)</vt:lpstr>
      <vt:lpstr>Real Time Price: Price Elasticity of the End Use Loads</vt:lpstr>
      <vt:lpstr>Demand Response Control</vt:lpstr>
      <vt:lpstr>Real Time Price In Use: Market Control</vt:lpstr>
      <vt:lpstr>RTP-Double Auction Market</vt:lpstr>
      <vt:lpstr>RTP-Double Auction Market</vt:lpstr>
      <vt:lpstr>RTP-Double Auction Market: The Olympic Peninsula Project</vt:lpstr>
      <vt:lpstr>Olympic Peninsula Demonstration</vt:lpstr>
      <vt:lpstr>PowerPoint Presentation</vt:lpstr>
      <vt:lpstr>Thermostat Model</vt:lpstr>
      <vt:lpstr>Olympic Peninsula Demo:  Key Findings (1)</vt:lpstr>
      <vt:lpstr>Olympic Peninsula Demo:  Key Findings (2)</vt:lpstr>
      <vt:lpstr>Load Shifting Results for RTP Customers</vt:lpstr>
      <vt:lpstr>Olympic Peninsula Summary</vt:lpstr>
      <vt:lpstr>Emergency Demand Response: Grid Friendly Appliances</vt:lpstr>
      <vt:lpstr>Grid Friendly™ Appliances (GFAs)  Help Keep the Lights On!</vt:lpstr>
      <vt:lpstr>Grid Friendly™ Appliances Provide Fast, Autonomous Reliability Resource</vt:lpstr>
      <vt:lpstr>Additional Slides</vt:lpstr>
      <vt:lpstr>Implementing DR in GridLAB-D</vt:lpstr>
      <vt:lpstr>Auction and Controller Objects</vt:lpstr>
      <vt:lpstr>Auction Object</vt:lpstr>
      <vt:lpstr>Passive Controller (Thermostat)</vt:lpstr>
      <vt:lpstr>Passive Controller</vt:lpstr>
      <vt:lpstr>Price Player</vt:lpstr>
      <vt:lpstr>Population Statistics</vt:lpstr>
      <vt:lpstr>Exercise Passive Controller</vt:lpstr>
      <vt:lpstr>Exercise-Passive Controller cont.</vt:lpstr>
      <vt:lpstr>Module 8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Staff</cp:lastModifiedBy>
  <cp:revision>195</cp:revision>
  <dcterms:created xsi:type="dcterms:W3CDTF">2006-08-16T00:00:00Z</dcterms:created>
  <dcterms:modified xsi:type="dcterms:W3CDTF">2011-11-18T01:13:02Z</dcterms:modified>
</cp:coreProperties>
</file>